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removePersonalInfoOnSave="1" saveSubsetFonts="1">
  <p:sldMasterIdLst>
    <p:sldMasterId id="2147483673" r:id="rId1"/>
    <p:sldMasterId id="2147483741" r:id="rId2"/>
  </p:sldMasterIdLst>
  <p:notesMasterIdLst>
    <p:notesMasterId r:id="rId3"/>
  </p:notesMasterIdLst>
  <p:sldIdLst>
    <p:sldId id="393" r:id="rId4"/>
    <p:sldId id="394" r:id="rId5"/>
    <p:sldId id="469" r:id="rId6"/>
    <p:sldId id="549" r:id="rId7"/>
    <p:sldId id="560" r:id="rId8"/>
    <p:sldId id="542" r:id="rId9"/>
    <p:sldId id="563" r:id="rId10"/>
    <p:sldId id="524" r:id="rId11"/>
    <p:sldId id="541" r:id="rId12"/>
    <p:sldId id="555" r:id="rId13"/>
    <p:sldId id="564" r:id="rId14"/>
    <p:sldId id="525" r:id="rId15"/>
    <p:sldId id="554" r:id="rId16"/>
    <p:sldId id="565" r:id="rId17"/>
    <p:sldId id="473" r:id="rId18"/>
    <p:sldId id="526" r:id="rId19"/>
    <p:sldId id="543" r:id="rId20"/>
    <p:sldId id="547" r:id="rId21"/>
    <p:sldId id="472" r:id="rId22"/>
    <p:sldId id="527" r:id="rId23"/>
    <p:sldId id="545" r:id="rId24"/>
    <p:sldId id="530" r:id="rId25"/>
    <p:sldId id="474" r:id="rId26"/>
    <p:sldId id="535" r:id="rId27"/>
    <p:sldId id="566" r:id="rId28"/>
  </p:sldIdLst>
  <p:sldSz cx="9144000" cy="5143500" type="screen16x9"/>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6314" autoAdjust="0"/>
  </p:normalViewPr>
  <p:slideViewPr>
    <p:cSldViewPr>
      <p:cViewPr varScale="1">
        <p:scale>
          <a:sx n="143" d="100"/>
          <a:sy n="143" d="100"/>
        </p:scale>
        <p:origin x="714" y="120"/>
      </p:cViewPr>
      <p:guideLst>
        <p:guide orient="horz" pos="1620"/>
        <p:guide pos="2880"/>
      </p:guideLst>
    </p:cSldViewPr>
  </p:slideViewPr>
  <p:outlineViewPr>
    <p:cViewPr>
      <p:scale>
        <a:sx n="33" d="100"/>
        <a:sy n="33" d="100"/>
      </p:scale>
      <p:origin x="0" y="-54"/>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45.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DD754-F49E-4351-AAFE-19D83F43501C}" type="datetimeFigureOut">
              <a:rPr lang="en-US" smtClean="0"/>
              <a:t>11/17/2020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F6036-E835-44CB-A25A-34C755DFD5D4}" type="slidenum">
              <a:rPr lang="en-US" smtClean="0"/>
              <a:t>‹#›</a:t>
            </a:fld>
            <a:endParaRPr lang="en-US"/>
          </a:p>
        </p:txBody>
      </p:sp>
    </p:spTree>
    <p:extLst>
      <p:ext uri="{BB962C8B-B14F-4D97-AF65-F5344CB8AC3E}">
        <p14:creationId val="3614133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0027823"/>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28689688"/>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54855744"/>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9290117"/>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42529037"/>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27323842"/>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12557432"/>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48126676"/>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89308973"/>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88751724"/>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81124481"/>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6367412"/>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92123932"/>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42793330"/>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57423284"/>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92170793"/>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08841406"/>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62944081"/>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90169307"/>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68887168"/>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43582194"/>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03734824"/>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22959410"/>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91912711"/>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18504243"/>
      </p:ext>
    </p:extLst>
  </p:cSld>
  <p:clrMapOvr>
    <a:masterClrMapping/>
  </p:clrMapOvr>
</p:notes>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media/image3.png" Type="http://schemas.openxmlformats.org/officeDocument/2006/relationships/image"/><Relationship Id="rId4"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media/image3.png" Type="http://schemas.openxmlformats.org/officeDocument/2006/relationships/image"/><Relationship Id="rId4"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media/image3.png" Type="http://schemas.openxmlformats.org/officeDocument/2006/relationships/image"/><Relationship Id="rId4"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media/image3.png" Type="http://schemas.openxmlformats.org/officeDocument/2006/relationships/image"/><Relationship Id="rId4"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media/image3.png" Type="http://schemas.openxmlformats.org/officeDocument/2006/relationships/image"/><Relationship Id="rId4"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media/image4.png" Type="http://schemas.openxmlformats.org/officeDocument/2006/relationships/image"/><Relationship Id="rId2" Target="../media/image5.png" Type="http://schemas.openxmlformats.org/officeDocument/2006/relationships/image"/><Relationship Id="rId3" Target="../media/image6.png" Type="http://schemas.openxmlformats.org/officeDocument/2006/relationships/image"/><Relationship Id="rId4" Target="../media/image1.png" Type="http://schemas.openxmlformats.org/officeDocument/2006/relationships/image"/><Relationship Id="rId5"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bg>
      <p:bgPr>
        <a:solidFill>
          <a:schemeClr val="accent1"/>
        </a:solidFill>
        <a:effectLst/>
      </p:bgPr>
    </p:bg>
    <p:spTree>
      <p:nvGrpSpPr>
        <p:cNvPr id="1" name=""/>
        <p:cNvGrpSpPr/>
        <p:nvPr/>
      </p:nvGrpSpPr>
      <p:grpSpPr>
        <a:xfrm>
          <a:off x="0" y="0"/>
          <a:ext cx="0" cy="0"/>
        </a:xfrm>
      </p:grpSpPr>
      <p:grpSp>
        <p:nvGrpSpPr>
          <p:cNvPr id="12" name="组合 11"/>
          <p:cNvGrpSpPr/>
          <p:nvPr userDrawn="1"/>
        </p:nvGrpSpPr>
        <p:grpSpPr>
          <a:xfrm>
            <a:off x="0" y="0"/>
            <a:ext cx="9205356" cy="5143500"/>
            <a:chExt cx="9205356" cy="5143500"/>
          </a:xfrm>
        </p:grpSpPr>
        <p:sp>
          <p:nvSpPr>
            <p:cNvPr id="11" name="矩形 10"/>
            <p:cNvSpPr/>
            <p:nvPr userDrawn="1"/>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userDrawn="1"/>
          </p:nvGrpSpPr>
          <p:grpSpPr>
            <a:xfrm>
              <a:off x="152400" y="100680"/>
              <a:ext cx="9052956" cy="4991467"/>
              <a:chOff x="152400" y="100680"/>
              <a:chExt cx="9052956" cy="4991467"/>
            </a:xfrm>
          </p:grpSpPr>
          <p:sp>
            <p:nvSpPr>
              <p:cNvPr id="4" name="矩形 3"/>
              <p:cNvSpPr/>
              <p:nvPr userDrawn="1"/>
            </p:nvSpPr>
            <p:spPr>
              <a:xfrm>
                <a:off x="152400" y="209550"/>
                <a:ext cx="8839200" cy="4800600"/>
              </a:xfrm>
              <a:prstGeom prst="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1">
                <a:extLst>
                  <a:ext uri="{28A0092B-C50C-407E-A947-70E740481C1C}">
                    <a14:useLocalDpi val="0"/>
                  </a:ext>
                </a:extLst>
              </a:blip>
              <a:stretch>
                <a:fillRect/>
              </a:stretch>
            </p:blipFill>
            <p:spPr>
              <a:xfrm rot="12237553" flipH="1">
                <a:off x="8332477" y="100680"/>
                <a:ext cx="872879" cy="924706"/>
              </a:xfrm>
              <a:prstGeom prst="rect">
                <a:avLst/>
              </a:prstGeom>
            </p:spPr>
          </p:pic>
          <p:grpSp>
            <p:nvGrpSpPr>
              <p:cNvPr id="2" name="组合 1"/>
              <p:cNvGrpSpPr/>
              <p:nvPr userDrawn="1"/>
            </p:nvGrpSpPr>
            <p:grpSpPr>
              <a:xfrm>
                <a:off x="195471" y="4128820"/>
                <a:ext cx="1814393" cy="963327"/>
                <a:chOff x="195471" y="4128820"/>
                <a:chExt cx="1814393" cy="963327"/>
              </a:xfrm>
            </p:grpSpPr>
            <p:pic>
              <p:nvPicPr>
                <p:cNvPr id="6" name="图片 5"/>
                <p:cNvPicPr>
                  <a:picLocks noChangeAspect="1"/>
                </p:cNvPicPr>
                <p:nvPr userDrawn="1"/>
              </p:nvPicPr>
              <p:blipFill>
                <a:blip r:embed="rId2">
                  <a:extLst>
                    <a:ext uri="{28A0092B-C50C-407E-A947-70E740481C1C}">
                      <a14:useLocalDpi val="0"/>
                    </a:ext>
                  </a:extLst>
                </a:blip>
                <a:stretch>
                  <a:fillRect/>
                </a:stretch>
              </p:blipFill>
              <p:spPr>
                <a:xfrm>
                  <a:off x="195471" y="4128820"/>
                  <a:ext cx="1328529" cy="963327"/>
                </a:xfrm>
                <a:prstGeom prst="rect">
                  <a:avLst/>
                </a:prstGeom>
              </p:spPr>
            </p:pic>
            <p:pic>
              <p:nvPicPr>
                <p:cNvPr id="9" name="图片 8"/>
                <p:cNvPicPr>
                  <a:picLocks noChangeAspect="1"/>
                </p:cNvPicPr>
                <p:nvPr userDrawn="1"/>
              </p:nvPicPr>
              <p:blipFill>
                <a:blip r:embed="rId3">
                  <a:extLst>
                    <a:ext uri="{28A0092B-C50C-407E-A947-70E740481C1C}">
                      <a14:useLocalDpi val="0"/>
                    </a:ext>
                  </a:extLst>
                </a:blip>
                <a:stretch>
                  <a:fillRect/>
                </a:stretch>
              </p:blipFill>
              <p:spPr>
                <a:xfrm rot="1555024">
                  <a:off x="1483296" y="4370791"/>
                  <a:ext cx="526568" cy="632280"/>
                </a:xfrm>
                <a:prstGeom prst="rect">
                  <a:avLst/>
                </a:prstGeom>
              </p:spPr>
            </p:pic>
          </p:grpSp>
        </p:grpSp>
      </p:grpSp>
      <p:sp>
        <p:nvSpPr>
          <p:cNvPr id="7" name="文本框 6"/>
          <p:cNvSpPr txBox="1"/>
          <p:nvPr userDrawn="1"/>
        </p:nvSpPr>
        <p:spPr>
          <a:xfrm>
            <a:off x="228600" y="285750"/>
            <a:ext cx="1569660" cy="369332"/>
          </a:xfrm>
          <a:prstGeom prst="rect">
            <a:avLst/>
          </a:prstGeom>
          <a:noFill/>
        </p:spPr>
        <p:txBody>
          <a:bodyPr wrap="none" rtlCol="0">
            <a:spAutoFit/>
          </a:bodyPr>
          <a:lstStyle/>
          <a:p>
            <a:r>
              <a:rPr lang="zh-CN" altLang="en-US" sz="1800" smtClean="0"/>
              <a:t>教育教学分析</a:t>
            </a:r>
          </a:p>
        </p:txBody>
      </p:sp>
    </p:spTree>
    <p:extLst>
      <p:ext uri="{BB962C8B-B14F-4D97-AF65-F5344CB8AC3E}">
        <p14:creationId val="1690664281"/>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和内容">
    <p:spTree>
      <p:nvGrpSpPr>
        <p:cNvPr id="1" name=""/>
        <p:cNvGrpSpPr/>
        <p:nvPr/>
      </p:nvGrpSpPr>
      <p:grpSpPr>
        <a:xfrm>
          <a:off x="0" y="0"/>
          <a:ext cx="0" cy="0"/>
        </a:xfrm>
      </p:grpSpPr>
    </p:spTree>
    <p:extLst>
      <p:ext uri="{BB962C8B-B14F-4D97-AF65-F5344CB8AC3E}">
        <p14:creationId val="1671647781"/>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垂直排列标题与 文本">
    <p:spTree>
      <p:nvGrpSpPr>
        <p:cNvPr id="1" name=""/>
        <p:cNvGrpSpPr/>
        <p:nvPr/>
      </p:nvGrpSpPr>
      <p:grpSpPr>
        <a:xfrm>
          <a:off x="0" y="0"/>
          <a:ext cx="0" cy="0"/>
        </a:xfrm>
      </p:grpSpPr>
    </p:spTree>
    <p:extLst>
      <p:ext uri="{BB962C8B-B14F-4D97-AF65-F5344CB8AC3E}">
        <p14:creationId val="4096525763"/>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cSld name="空白">
    <p:spTree>
      <p:nvGrpSpPr>
        <p:cNvPr id="1" name=""/>
        <p:cNvGrpSpPr/>
        <p:nvPr/>
      </p:nvGrpSpPr>
      <p:grpSpPr>
        <a:xfrm>
          <a:off x="0" y="0"/>
          <a:ext cx="0" cy="0"/>
        </a:xfrm>
      </p:grpSpPr>
    </p:spTree>
    <p:extLst>
      <p:ext uri="{BB962C8B-B14F-4D97-AF65-F5344CB8AC3E}">
        <p14:creationId val="1138344369"/>
      </p:ext>
    </p:extLst>
  </p:cSld>
  <p:clrMapOvr>
    <a:masterClrMapping/>
  </p:clrMapOvr>
  <mc:AlternateContent>
    <mc:Choice Requires="p14">
      <p:transition spd="slow" p14:dur="2000"/>
    </mc:Choice>
    <mc:Fallback>
      <p:transition spd="slow"/>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1215436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10411343"/>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11531956"/>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1769750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2020/11/17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04611682"/>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2020/11/17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55769403"/>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2020/11/17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3648862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节标题">
    <p:bg>
      <p:bgPr>
        <a:solidFill>
          <a:schemeClr val="bg1"/>
        </a:solidFill>
        <a:effectLst/>
      </p:bgPr>
    </p:bg>
    <p:spTree>
      <p:nvGrpSpPr>
        <p:cNvPr id="1" name=""/>
        <p:cNvGrpSpPr/>
        <p:nvPr/>
      </p:nvGrpSpPr>
      <p:grpSpPr>
        <a:xfrm>
          <a:off x="0" y="0"/>
          <a:ext cx="0" cy="0"/>
        </a:xfrm>
      </p:grpSpPr>
      <p:grpSp>
        <p:nvGrpSpPr>
          <p:cNvPr id="3" name="组合 2"/>
          <p:cNvGrpSpPr/>
          <p:nvPr userDrawn="1"/>
        </p:nvGrpSpPr>
        <p:grpSpPr>
          <a:xfrm>
            <a:off x="0" y="0"/>
            <a:ext cx="9205356" cy="5143500"/>
            <a:chExt cx="9205356" cy="5143500"/>
          </a:xfrm>
        </p:grpSpPr>
        <p:sp>
          <p:nvSpPr>
            <p:cNvPr id="4" name="矩形 3"/>
            <p:cNvSpPr/>
            <p:nvPr userDrawn="1"/>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userDrawn="1"/>
          </p:nvGrpSpPr>
          <p:grpSpPr>
            <a:xfrm>
              <a:off x="152400" y="100680"/>
              <a:ext cx="9052956" cy="4991467"/>
              <a:chOff x="152400" y="100680"/>
              <a:chExt cx="9052956" cy="4991467"/>
            </a:xfrm>
          </p:grpSpPr>
          <p:sp>
            <p:nvSpPr>
              <p:cNvPr id="6" name="矩形 5"/>
              <p:cNvSpPr/>
              <p:nvPr userDrawn="1"/>
            </p:nvSpPr>
            <p:spPr>
              <a:xfrm>
                <a:off x="152400" y="209550"/>
                <a:ext cx="8839200" cy="4800600"/>
              </a:xfrm>
              <a:prstGeom prst="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1">
                <a:extLst>
                  <a:ext uri="{28A0092B-C50C-407E-A947-70E740481C1C}">
                    <a14:useLocalDpi val="0"/>
                  </a:ext>
                </a:extLst>
              </a:blip>
              <a:stretch>
                <a:fillRect/>
              </a:stretch>
            </p:blipFill>
            <p:spPr>
              <a:xfrm rot="12237553" flipH="1">
                <a:off x="8332477" y="100680"/>
                <a:ext cx="872879" cy="924706"/>
              </a:xfrm>
              <a:prstGeom prst="rect">
                <a:avLst/>
              </a:prstGeom>
            </p:spPr>
          </p:pic>
          <p:grpSp>
            <p:nvGrpSpPr>
              <p:cNvPr id="9" name="组合 8"/>
              <p:cNvGrpSpPr/>
              <p:nvPr userDrawn="1"/>
            </p:nvGrpSpPr>
            <p:grpSpPr>
              <a:xfrm>
                <a:off x="195471" y="4128820"/>
                <a:ext cx="1814393" cy="963327"/>
                <a:chOff x="195471" y="4128820"/>
                <a:chExt cx="1814393" cy="963327"/>
              </a:xfrm>
            </p:grpSpPr>
            <p:pic>
              <p:nvPicPr>
                <p:cNvPr id="10" name="图片 9"/>
                <p:cNvPicPr>
                  <a:picLocks noChangeAspect="1"/>
                </p:cNvPicPr>
                <p:nvPr userDrawn="1"/>
              </p:nvPicPr>
              <p:blipFill>
                <a:blip r:embed="rId2">
                  <a:extLst>
                    <a:ext uri="{28A0092B-C50C-407E-A947-70E740481C1C}">
                      <a14:useLocalDpi val="0"/>
                    </a:ext>
                  </a:extLst>
                </a:blip>
                <a:stretch>
                  <a:fillRect/>
                </a:stretch>
              </p:blipFill>
              <p:spPr>
                <a:xfrm>
                  <a:off x="195471" y="4128820"/>
                  <a:ext cx="1328529" cy="963327"/>
                </a:xfrm>
                <a:prstGeom prst="rect">
                  <a:avLst/>
                </a:prstGeom>
              </p:spPr>
            </p:pic>
            <p:pic>
              <p:nvPicPr>
                <p:cNvPr id="11" name="图片 10"/>
                <p:cNvPicPr>
                  <a:picLocks noChangeAspect="1"/>
                </p:cNvPicPr>
                <p:nvPr userDrawn="1"/>
              </p:nvPicPr>
              <p:blipFill>
                <a:blip r:embed="rId3">
                  <a:extLst>
                    <a:ext uri="{28A0092B-C50C-407E-A947-70E740481C1C}">
                      <a14:useLocalDpi val="0"/>
                    </a:ext>
                  </a:extLst>
                </a:blip>
                <a:stretch>
                  <a:fillRect/>
                </a:stretch>
              </p:blipFill>
              <p:spPr>
                <a:xfrm rot="1555024">
                  <a:off x="1483296" y="4370791"/>
                  <a:ext cx="526568" cy="632280"/>
                </a:xfrm>
                <a:prstGeom prst="rect">
                  <a:avLst/>
                </a:prstGeom>
              </p:spPr>
            </p:pic>
          </p:grpSp>
        </p:grpSp>
      </p:grpSp>
      <p:sp>
        <p:nvSpPr>
          <p:cNvPr id="7" name="文本框 6"/>
          <p:cNvSpPr txBox="1"/>
          <p:nvPr userDrawn="1"/>
        </p:nvSpPr>
        <p:spPr>
          <a:xfrm>
            <a:off x="152400" y="209550"/>
            <a:ext cx="1569660" cy="369332"/>
          </a:xfrm>
          <a:prstGeom prst="rect">
            <a:avLst/>
          </a:prstGeom>
          <a:noFill/>
        </p:spPr>
        <p:txBody>
          <a:bodyPr wrap="none" rtlCol="0">
            <a:spAutoFit/>
          </a:bodyPr>
          <a:lstStyle/>
          <a:p>
            <a:r>
              <a:rPr lang="zh-CN" altLang="en-US" sz="1800" smtClean="0"/>
              <a:t>教学方案介绍</a:t>
            </a:r>
          </a:p>
        </p:txBody>
      </p:sp>
    </p:spTree>
    <p:extLst>
      <p:ext uri="{BB962C8B-B14F-4D97-AF65-F5344CB8AC3E}">
        <p14:creationId val="3083312393"/>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2934512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00750094"/>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88196634"/>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2020/11/17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924147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节标题">
    <p:bg>
      <p:bgPr>
        <a:solidFill>
          <a:schemeClr val="bg1"/>
        </a:solidFill>
        <a:effectLst/>
      </p:bgPr>
    </p:bg>
    <p:spTree>
      <p:nvGrpSpPr>
        <p:cNvPr id="1" name=""/>
        <p:cNvGrpSpPr/>
        <p:nvPr/>
      </p:nvGrpSpPr>
      <p:grpSpPr>
        <a:xfrm>
          <a:off x="0" y="0"/>
          <a:ext cx="0" cy="0"/>
        </a:xfrm>
      </p:grpSpPr>
      <p:grpSp>
        <p:nvGrpSpPr>
          <p:cNvPr id="3" name="组合 2"/>
          <p:cNvGrpSpPr/>
          <p:nvPr userDrawn="1"/>
        </p:nvGrpSpPr>
        <p:grpSpPr>
          <a:xfrm>
            <a:off x="0" y="0"/>
            <a:ext cx="9205356" cy="5143500"/>
            <a:chExt cx="9205356" cy="5143500"/>
          </a:xfrm>
        </p:grpSpPr>
        <p:sp>
          <p:nvSpPr>
            <p:cNvPr id="4" name="矩形 3"/>
            <p:cNvSpPr/>
            <p:nvPr userDrawn="1"/>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userDrawn="1"/>
          </p:nvGrpSpPr>
          <p:grpSpPr>
            <a:xfrm>
              <a:off x="152400" y="100680"/>
              <a:ext cx="9052956" cy="4991467"/>
              <a:chOff x="152400" y="100680"/>
              <a:chExt cx="9052956" cy="4991467"/>
            </a:xfrm>
          </p:grpSpPr>
          <p:sp>
            <p:nvSpPr>
              <p:cNvPr id="6" name="矩形 5"/>
              <p:cNvSpPr/>
              <p:nvPr userDrawn="1"/>
            </p:nvSpPr>
            <p:spPr>
              <a:xfrm>
                <a:off x="152400" y="209550"/>
                <a:ext cx="8839200" cy="4800600"/>
              </a:xfrm>
              <a:prstGeom prst="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1">
                <a:extLst>
                  <a:ext uri="{28A0092B-C50C-407E-A947-70E740481C1C}">
                    <a14:useLocalDpi val="0"/>
                  </a:ext>
                </a:extLst>
              </a:blip>
              <a:stretch>
                <a:fillRect/>
              </a:stretch>
            </p:blipFill>
            <p:spPr>
              <a:xfrm rot="12237553" flipH="1">
                <a:off x="8332477" y="100680"/>
                <a:ext cx="872879" cy="924706"/>
              </a:xfrm>
              <a:prstGeom prst="rect">
                <a:avLst/>
              </a:prstGeom>
            </p:spPr>
          </p:pic>
          <p:grpSp>
            <p:nvGrpSpPr>
              <p:cNvPr id="9" name="组合 8"/>
              <p:cNvGrpSpPr/>
              <p:nvPr userDrawn="1"/>
            </p:nvGrpSpPr>
            <p:grpSpPr>
              <a:xfrm>
                <a:off x="195471" y="4128820"/>
                <a:ext cx="1814393" cy="963327"/>
                <a:chOff x="195471" y="4128820"/>
                <a:chExt cx="1814393" cy="963327"/>
              </a:xfrm>
            </p:grpSpPr>
            <p:pic>
              <p:nvPicPr>
                <p:cNvPr id="10" name="图片 9"/>
                <p:cNvPicPr>
                  <a:picLocks noChangeAspect="1"/>
                </p:cNvPicPr>
                <p:nvPr userDrawn="1"/>
              </p:nvPicPr>
              <p:blipFill>
                <a:blip r:embed="rId2">
                  <a:extLst>
                    <a:ext uri="{28A0092B-C50C-407E-A947-70E740481C1C}">
                      <a14:useLocalDpi val="0"/>
                    </a:ext>
                  </a:extLst>
                </a:blip>
                <a:stretch>
                  <a:fillRect/>
                </a:stretch>
              </p:blipFill>
              <p:spPr>
                <a:xfrm>
                  <a:off x="195471" y="4128820"/>
                  <a:ext cx="1328529" cy="963327"/>
                </a:xfrm>
                <a:prstGeom prst="rect">
                  <a:avLst/>
                </a:prstGeom>
              </p:spPr>
            </p:pic>
            <p:pic>
              <p:nvPicPr>
                <p:cNvPr id="11" name="图片 10"/>
                <p:cNvPicPr>
                  <a:picLocks noChangeAspect="1"/>
                </p:cNvPicPr>
                <p:nvPr userDrawn="1"/>
              </p:nvPicPr>
              <p:blipFill>
                <a:blip r:embed="rId3">
                  <a:extLst>
                    <a:ext uri="{28A0092B-C50C-407E-A947-70E740481C1C}">
                      <a14:useLocalDpi val="0"/>
                    </a:ext>
                  </a:extLst>
                </a:blip>
                <a:stretch>
                  <a:fillRect/>
                </a:stretch>
              </p:blipFill>
              <p:spPr>
                <a:xfrm rot="1555024">
                  <a:off x="1483296" y="4370791"/>
                  <a:ext cx="526568" cy="632280"/>
                </a:xfrm>
                <a:prstGeom prst="rect">
                  <a:avLst/>
                </a:prstGeom>
              </p:spPr>
            </p:pic>
          </p:grpSp>
        </p:grpSp>
      </p:grpSp>
      <p:sp>
        <p:nvSpPr>
          <p:cNvPr id="7" name="文本框 6"/>
          <p:cNvSpPr txBox="1"/>
          <p:nvPr userDrawn="1"/>
        </p:nvSpPr>
        <p:spPr>
          <a:xfrm>
            <a:off x="152400" y="209550"/>
            <a:ext cx="1569660" cy="369332"/>
          </a:xfrm>
          <a:prstGeom prst="rect">
            <a:avLst/>
          </a:prstGeom>
          <a:noFill/>
        </p:spPr>
        <p:txBody>
          <a:bodyPr wrap="none" rtlCol="0">
            <a:spAutoFit/>
          </a:bodyPr>
          <a:lstStyle/>
          <a:p>
            <a:r>
              <a:rPr lang="zh-CN" altLang="en-US" sz="1800" smtClean="0"/>
              <a:t>教学内容说明</a:t>
            </a:r>
          </a:p>
        </p:txBody>
      </p:sp>
    </p:spTree>
    <p:extLst>
      <p:ext uri="{BB962C8B-B14F-4D97-AF65-F5344CB8AC3E}">
        <p14:creationId val="1852270313"/>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节标题">
    <p:bg>
      <p:bgPr>
        <a:solidFill>
          <a:schemeClr val="bg1"/>
        </a:solidFill>
        <a:effectLst/>
      </p:bgPr>
    </p:bg>
    <p:spTree>
      <p:nvGrpSpPr>
        <p:cNvPr id="1" name=""/>
        <p:cNvGrpSpPr/>
        <p:nvPr/>
      </p:nvGrpSpPr>
      <p:grpSpPr>
        <a:xfrm>
          <a:off x="0" y="0"/>
          <a:ext cx="0" cy="0"/>
        </a:xfrm>
      </p:grpSpPr>
      <p:grpSp>
        <p:nvGrpSpPr>
          <p:cNvPr id="3" name="组合 2"/>
          <p:cNvGrpSpPr/>
          <p:nvPr userDrawn="1"/>
        </p:nvGrpSpPr>
        <p:grpSpPr>
          <a:xfrm>
            <a:off x="0" y="0"/>
            <a:ext cx="9205356" cy="5143500"/>
            <a:chExt cx="9205356" cy="5143500"/>
          </a:xfrm>
        </p:grpSpPr>
        <p:sp>
          <p:nvSpPr>
            <p:cNvPr id="4" name="矩形 3"/>
            <p:cNvSpPr/>
            <p:nvPr userDrawn="1"/>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userDrawn="1"/>
          </p:nvGrpSpPr>
          <p:grpSpPr>
            <a:xfrm>
              <a:off x="152400" y="100680"/>
              <a:ext cx="9052956" cy="4991467"/>
              <a:chOff x="152400" y="100680"/>
              <a:chExt cx="9052956" cy="4991467"/>
            </a:xfrm>
          </p:grpSpPr>
          <p:sp>
            <p:nvSpPr>
              <p:cNvPr id="6" name="矩形 5"/>
              <p:cNvSpPr/>
              <p:nvPr userDrawn="1"/>
            </p:nvSpPr>
            <p:spPr>
              <a:xfrm>
                <a:off x="152400" y="209550"/>
                <a:ext cx="8839200" cy="4800600"/>
              </a:xfrm>
              <a:prstGeom prst="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1">
                <a:extLst>
                  <a:ext uri="{28A0092B-C50C-407E-A947-70E740481C1C}">
                    <a14:useLocalDpi val="0"/>
                  </a:ext>
                </a:extLst>
              </a:blip>
              <a:stretch>
                <a:fillRect/>
              </a:stretch>
            </p:blipFill>
            <p:spPr>
              <a:xfrm rot="12237553" flipH="1">
                <a:off x="8332477" y="100680"/>
                <a:ext cx="872879" cy="924706"/>
              </a:xfrm>
              <a:prstGeom prst="rect">
                <a:avLst/>
              </a:prstGeom>
            </p:spPr>
          </p:pic>
          <p:grpSp>
            <p:nvGrpSpPr>
              <p:cNvPr id="9" name="组合 8"/>
              <p:cNvGrpSpPr/>
              <p:nvPr userDrawn="1"/>
            </p:nvGrpSpPr>
            <p:grpSpPr>
              <a:xfrm>
                <a:off x="195471" y="4128820"/>
                <a:ext cx="1814393" cy="963327"/>
                <a:chOff x="195471" y="4128820"/>
                <a:chExt cx="1814393" cy="963327"/>
              </a:xfrm>
            </p:grpSpPr>
            <p:pic>
              <p:nvPicPr>
                <p:cNvPr id="10" name="图片 9"/>
                <p:cNvPicPr>
                  <a:picLocks noChangeAspect="1"/>
                </p:cNvPicPr>
                <p:nvPr userDrawn="1"/>
              </p:nvPicPr>
              <p:blipFill>
                <a:blip r:embed="rId2">
                  <a:extLst>
                    <a:ext uri="{28A0092B-C50C-407E-A947-70E740481C1C}">
                      <a14:useLocalDpi val="0"/>
                    </a:ext>
                  </a:extLst>
                </a:blip>
                <a:stretch>
                  <a:fillRect/>
                </a:stretch>
              </p:blipFill>
              <p:spPr>
                <a:xfrm>
                  <a:off x="195471" y="4128820"/>
                  <a:ext cx="1328529" cy="963327"/>
                </a:xfrm>
                <a:prstGeom prst="rect">
                  <a:avLst/>
                </a:prstGeom>
              </p:spPr>
            </p:pic>
            <p:pic>
              <p:nvPicPr>
                <p:cNvPr id="11" name="图片 10"/>
                <p:cNvPicPr>
                  <a:picLocks noChangeAspect="1"/>
                </p:cNvPicPr>
                <p:nvPr userDrawn="1"/>
              </p:nvPicPr>
              <p:blipFill>
                <a:blip r:embed="rId3">
                  <a:extLst>
                    <a:ext uri="{28A0092B-C50C-407E-A947-70E740481C1C}">
                      <a14:useLocalDpi val="0"/>
                    </a:ext>
                  </a:extLst>
                </a:blip>
                <a:stretch>
                  <a:fillRect/>
                </a:stretch>
              </p:blipFill>
              <p:spPr>
                <a:xfrm rot="1555024">
                  <a:off x="1483296" y="4370791"/>
                  <a:ext cx="526568" cy="632280"/>
                </a:xfrm>
                <a:prstGeom prst="rect">
                  <a:avLst/>
                </a:prstGeom>
              </p:spPr>
            </p:pic>
          </p:grpSp>
        </p:grpSp>
      </p:grpSp>
      <p:sp>
        <p:nvSpPr>
          <p:cNvPr id="7" name="文本框 6"/>
          <p:cNvSpPr txBox="1"/>
          <p:nvPr userDrawn="1"/>
        </p:nvSpPr>
        <p:spPr>
          <a:xfrm>
            <a:off x="152400" y="209550"/>
            <a:ext cx="1569660" cy="369332"/>
          </a:xfrm>
          <a:prstGeom prst="rect">
            <a:avLst/>
          </a:prstGeom>
          <a:noFill/>
        </p:spPr>
        <p:txBody>
          <a:bodyPr wrap="none" rtlCol="0">
            <a:spAutoFit/>
          </a:bodyPr>
          <a:lstStyle/>
          <a:p>
            <a:r>
              <a:rPr lang="zh-CN" altLang="en-US" sz="1800" smtClean="0"/>
              <a:t>教学特点分析</a:t>
            </a:r>
          </a:p>
        </p:txBody>
      </p:sp>
    </p:spTree>
    <p:extLst>
      <p:ext uri="{BB962C8B-B14F-4D97-AF65-F5344CB8AC3E}">
        <p14:creationId val="744027058"/>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节标题">
    <p:bg>
      <p:bgPr>
        <a:solidFill>
          <a:schemeClr val="bg1"/>
        </a:solidFill>
        <a:effectLst/>
      </p:bgPr>
    </p:bg>
    <p:spTree>
      <p:nvGrpSpPr>
        <p:cNvPr id="1" name=""/>
        <p:cNvGrpSpPr/>
        <p:nvPr/>
      </p:nvGrpSpPr>
      <p:grpSpPr>
        <a:xfrm>
          <a:off x="0" y="0"/>
          <a:ext cx="0" cy="0"/>
        </a:xfrm>
      </p:grpSpPr>
      <p:grpSp>
        <p:nvGrpSpPr>
          <p:cNvPr id="3" name="组合 2"/>
          <p:cNvGrpSpPr/>
          <p:nvPr userDrawn="1"/>
        </p:nvGrpSpPr>
        <p:grpSpPr>
          <a:xfrm>
            <a:off x="0" y="0"/>
            <a:ext cx="9205356" cy="5143500"/>
            <a:chExt cx="9205356" cy="5143500"/>
          </a:xfrm>
        </p:grpSpPr>
        <p:sp>
          <p:nvSpPr>
            <p:cNvPr id="4" name="矩形 3"/>
            <p:cNvSpPr/>
            <p:nvPr userDrawn="1"/>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userDrawn="1"/>
          </p:nvGrpSpPr>
          <p:grpSpPr>
            <a:xfrm>
              <a:off x="152400" y="100680"/>
              <a:ext cx="9052956" cy="4991467"/>
              <a:chOff x="152400" y="100680"/>
              <a:chExt cx="9052956" cy="4991467"/>
            </a:xfrm>
          </p:grpSpPr>
          <p:sp>
            <p:nvSpPr>
              <p:cNvPr id="6" name="矩形 5"/>
              <p:cNvSpPr/>
              <p:nvPr userDrawn="1"/>
            </p:nvSpPr>
            <p:spPr>
              <a:xfrm>
                <a:off x="152400" y="209550"/>
                <a:ext cx="8839200" cy="4800600"/>
              </a:xfrm>
              <a:prstGeom prst="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1">
                <a:extLst>
                  <a:ext uri="{28A0092B-C50C-407E-A947-70E740481C1C}">
                    <a14:useLocalDpi val="0"/>
                  </a:ext>
                </a:extLst>
              </a:blip>
              <a:stretch>
                <a:fillRect/>
              </a:stretch>
            </p:blipFill>
            <p:spPr>
              <a:xfrm rot="12237553" flipH="1">
                <a:off x="8332477" y="100680"/>
                <a:ext cx="872879" cy="924706"/>
              </a:xfrm>
              <a:prstGeom prst="rect">
                <a:avLst/>
              </a:prstGeom>
            </p:spPr>
          </p:pic>
          <p:grpSp>
            <p:nvGrpSpPr>
              <p:cNvPr id="9" name="组合 8"/>
              <p:cNvGrpSpPr/>
              <p:nvPr userDrawn="1"/>
            </p:nvGrpSpPr>
            <p:grpSpPr>
              <a:xfrm>
                <a:off x="195471" y="4128820"/>
                <a:ext cx="1814393" cy="963327"/>
                <a:chOff x="195471" y="4128820"/>
                <a:chExt cx="1814393" cy="963327"/>
              </a:xfrm>
            </p:grpSpPr>
            <p:pic>
              <p:nvPicPr>
                <p:cNvPr id="10" name="图片 9"/>
                <p:cNvPicPr>
                  <a:picLocks noChangeAspect="1"/>
                </p:cNvPicPr>
                <p:nvPr userDrawn="1"/>
              </p:nvPicPr>
              <p:blipFill>
                <a:blip r:embed="rId2">
                  <a:extLst>
                    <a:ext uri="{28A0092B-C50C-407E-A947-70E740481C1C}">
                      <a14:useLocalDpi val="0"/>
                    </a:ext>
                  </a:extLst>
                </a:blip>
                <a:stretch>
                  <a:fillRect/>
                </a:stretch>
              </p:blipFill>
              <p:spPr>
                <a:xfrm>
                  <a:off x="195471" y="4128820"/>
                  <a:ext cx="1328529" cy="963327"/>
                </a:xfrm>
                <a:prstGeom prst="rect">
                  <a:avLst/>
                </a:prstGeom>
              </p:spPr>
            </p:pic>
            <p:pic>
              <p:nvPicPr>
                <p:cNvPr id="11" name="图片 10"/>
                <p:cNvPicPr>
                  <a:picLocks noChangeAspect="1"/>
                </p:cNvPicPr>
                <p:nvPr userDrawn="1"/>
              </p:nvPicPr>
              <p:blipFill>
                <a:blip r:embed="rId3">
                  <a:extLst>
                    <a:ext uri="{28A0092B-C50C-407E-A947-70E740481C1C}">
                      <a14:useLocalDpi val="0"/>
                    </a:ext>
                  </a:extLst>
                </a:blip>
                <a:stretch>
                  <a:fillRect/>
                </a:stretch>
              </p:blipFill>
              <p:spPr>
                <a:xfrm rot="1555024">
                  <a:off x="1483296" y="4370791"/>
                  <a:ext cx="526568" cy="632280"/>
                </a:xfrm>
                <a:prstGeom prst="rect">
                  <a:avLst/>
                </a:prstGeom>
              </p:spPr>
            </p:pic>
          </p:grpSp>
        </p:grpSp>
      </p:grpSp>
      <p:sp>
        <p:nvSpPr>
          <p:cNvPr id="7" name="文本框 6"/>
          <p:cNvSpPr txBox="1"/>
          <p:nvPr userDrawn="1"/>
        </p:nvSpPr>
        <p:spPr>
          <a:xfrm>
            <a:off x="152400" y="209550"/>
            <a:ext cx="1569660" cy="369332"/>
          </a:xfrm>
          <a:prstGeom prst="rect">
            <a:avLst/>
          </a:prstGeom>
          <a:noFill/>
        </p:spPr>
        <p:txBody>
          <a:bodyPr wrap="none" rtlCol="0">
            <a:spAutoFit/>
          </a:bodyPr>
          <a:lstStyle/>
          <a:p>
            <a:r>
              <a:rPr lang="zh-CN" altLang="en-US" sz="1800" smtClean="0"/>
              <a:t>培养学习兴趣</a:t>
            </a:r>
          </a:p>
        </p:txBody>
      </p:sp>
    </p:spTree>
    <p:extLst>
      <p:ext uri="{BB962C8B-B14F-4D97-AF65-F5344CB8AC3E}">
        <p14:creationId val="967599375"/>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spTree>
      <p:nvGrpSpPr>
        <p:cNvPr id="1" name=""/>
        <p:cNvGrpSpPr/>
        <p:nvPr/>
      </p:nvGrpSpPr>
      <p:grpSpPr>
        <a:xfrm>
          <a:off x="0" y="0"/>
          <a:ext cx="0" cy="0"/>
        </a:xfrm>
      </p:grpSpPr>
    </p:spTree>
    <p:extLst>
      <p:ext uri="{BB962C8B-B14F-4D97-AF65-F5344CB8AC3E}">
        <p14:creationId val="1765925991"/>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bg>
      <p:bgPr>
        <a:solidFill>
          <a:schemeClr val="accent1"/>
        </a:solidFill>
        <a:effectLst/>
      </p:bgPr>
    </p:bg>
    <p:spTree>
      <p:nvGrpSpPr>
        <p:cNvPr id="1" name=""/>
        <p:cNvGrpSpPr/>
        <p:nvPr/>
      </p:nvGrpSpPr>
      <p:grpSpPr>
        <a:xfrm>
          <a:off x="0" y="0"/>
          <a:ext cx="0" cy="0"/>
        </a:xfrm>
      </p:grpSpPr>
      <p:pic>
        <p:nvPicPr>
          <p:cNvPr id="6" name="图片 5"/>
          <p:cNvPicPr>
            <a:picLocks noChangeAspect="1"/>
          </p:cNvPicPr>
          <p:nvPr userDrawn="1"/>
        </p:nvPicPr>
        <p:blipFill>
          <a:blip r:embed="rId1">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tretch>
            <a:fillRect/>
          </a:stretch>
        </p:blipFill>
        <p:spPr>
          <a:xfrm>
            <a:off x="254000" y="387757"/>
            <a:ext cx="8712200" cy="4755743"/>
          </a:xfrm>
          <a:prstGeom prst="rect">
            <a:avLst/>
          </a:prstGeom>
        </p:spPr>
      </p:pic>
      <p:sp>
        <p:nvSpPr>
          <p:cNvPr id="7" name="矩形 6"/>
          <p:cNvSpPr/>
          <p:nvPr userDrawn="1"/>
        </p:nvSpPr>
        <p:spPr>
          <a:xfrm>
            <a:off x="2032000" y="1253068"/>
            <a:ext cx="5698067" cy="2497666"/>
          </a:xfrm>
          <a:prstGeom prst="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2">
            <a:extLst>
              <a:ext uri="{28A0092B-C50C-407E-A947-70E740481C1C}">
                <a14:useLocalDpi val="0"/>
              </a:ext>
            </a:extLst>
          </a:blip>
          <a:stretch>
            <a:fillRect/>
          </a:stretch>
        </p:blipFill>
        <p:spPr>
          <a:xfrm>
            <a:off x="8007018" y="0"/>
            <a:ext cx="1140594" cy="5143500"/>
          </a:xfrm>
          <a:prstGeom prst="rect">
            <a:avLst/>
          </a:prstGeom>
        </p:spPr>
      </p:pic>
      <p:pic>
        <p:nvPicPr>
          <p:cNvPr id="9" name="图片 8"/>
          <p:cNvPicPr>
            <a:picLocks noChangeAspect="1"/>
          </p:cNvPicPr>
          <p:nvPr userDrawn="1"/>
        </p:nvPicPr>
        <p:blipFill>
          <a:blip r:embed="rId3">
            <a:extLst>
              <a:ext uri="{28A0092B-C50C-407E-A947-70E740481C1C}">
                <a14:useLocalDpi val="0"/>
              </a:ext>
            </a:extLst>
          </a:blip>
          <a:stretch>
            <a:fillRect/>
          </a:stretch>
        </p:blipFill>
        <p:spPr>
          <a:xfrm>
            <a:off x="1371600" y="3028950"/>
            <a:ext cx="1638570" cy="1188140"/>
          </a:xfrm>
          <a:prstGeom prst="rect">
            <a:avLst/>
          </a:prstGeom>
        </p:spPr>
      </p:pic>
      <p:pic>
        <p:nvPicPr>
          <p:cNvPr id="10" name="图片 9"/>
          <p:cNvPicPr>
            <a:picLocks noChangeAspect="1"/>
          </p:cNvPicPr>
          <p:nvPr userDrawn="1"/>
        </p:nvPicPr>
        <p:blipFill>
          <a:blip r:embed="rId4">
            <a:extLst>
              <a:ext uri="{28A0092B-C50C-407E-A947-70E740481C1C}">
                <a14:useLocalDpi val="0"/>
              </a:ext>
            </a:extLst>
          </a:blip>
          <a:stretch>
            <a:fillRect/>
          </a:stretch>
        </p:blipFill>
        <p:spPr>
          <a:xfrm>
            <a:off x="1468560" y="373347"/>
            <a:ext cx="872879" cy="924706"/>
          </a:xfrm>
          <a:prstGeom prst="rect">
            <a:avLst/>
          </a:prstGeom>
        </p:spPr>
      </p:pic>
    </p:spTree>
    <p:extLst>
      <p:ext uri="{BB962C8B-B14F-4D97-AF65-F5344CB8AC3E}">
        <p14:creationId val="3360294986"/>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标题幻灯片">
    <p:spTree>
      <p:nvGrpSpPr>
        <p:cNvPr id="1" name=""/>
        <p:cNvGrpSpPr/>
        <p:nvPr/>
      </p:nvGrpSpPr>
      <p:grpSpPr>
        <a:xfrm>
          <a:off x="0" y="0"/>
          <a:ext cx="0" cy="0"/>
        </a:xfrm>
      </p:grpSpPr>
    </p:spTree>
    <p:extLst>
      <p:ext uri="{BB962C8B-B14F-4D97-AF65-F5344CB8AC3E}">
        <p14:creationId val="1368619566"/>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标题和内容">
    <p:spTree>
      <p:nvGrpSpPr>
        <p:cNvPr id="1" name=""/>
        <p:cNvGrpSpPr/>
        <p:nvPr/>
      </p:nvGrpSpPr>
      <p:grpSpPr>
        <a:xfrm>
          <a:off x="0" y="0"/>
          <a:ext cx="0" cy="0"/>
        </a:xfrm>
      </p:grpSpPr>
    </p:spTree>
    <p:extLst>
      <p:ext uri="{BB962C8B-B14F-4D97-AF65-F5344CB8AC3E}">
        <p14:creationId val="818824870"/>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theme/theme2.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CEB1B6A-AEF1-4ACD-BD61-958570690F55}" type="datetimeFigureOut">
              <a:rPr lang="zh-CN" altLang="en-US" smtClean="0"/>
              <a:t>2020/11/17</a:t>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B6CB991-6BD3-42F2-8A94-1903E9425430}" type="slidenum">
              <a:rPr lang="zh-CN" altLang="en-US" smtClean="0"/>
              <a:t>‹#›</a:t>
            </a:fld>
            <a:endParaRPr lang="zh-CN" altLang="en-US"/>
          </a:p>
        </p:txBody>
      </p:sp>
    </p:spTree>
    <p:extLst>
      <p:ext uri="{BB962C8B-B14F-4D97-AF65-F5344CB8AC3E}">
        <p14:creationId val="3420558747"/>
      </p:ext>
    </p:extLst>
  </p:cSld>
  <p:clrMap bg1="lt1" tx1="dk1" bg2="lt2" tx2="dk2" accent1="accent1" accent2="accent2" accent3="accent3" accent4="accent4" accent5="accent5" accent6="accent6" hlink="hlink" folHlink="folHlink"/>
  <p:sldLayoutIdLst>
    <p:sldLayoutId id="2147483676" r:id="rId1"/>
    <p:sldLayoutId id="2147483730" r:id="rId2"/>
    <p:sldLayoutId id="2147483731" r:id="rId3"/>
    <p:sldLayoutId id="2147483732" r:id="rId4"/>
    <p:sldLayoutId id="2147483733" r:id="rId5"/>
    <p:sldLayoutId id="2147483703" r:id="rId6"/>
    <p:sldLayoutId id="2147483739" r:id="rId7"/>
    <p:sldLayoutId id="2147483734" r:id="rId8"/>
    <p:sldLayoutId id="2147483735" r:id="rId9"/>
    <p:sldLayoutId id="2147483736" r:id="rId10"/>
    <p:sldLayoutId id="2147483737" r:id="rId11"/>
    <p:sldLayoutId id="2147483740" r:id="rId12"/>
  </p:sldLayoutIdLst>
  <mc:AlternateContent>
    <mc:Choice Requires="p14">
      <p:transition spd="slow" p14:dur="1500">
        <p:random/>
      </p:transition>
    </mc:Choice>
    <mc:Fallback>
      <p:transition spd="slow">
        <p:random/>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2020/11/17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7478383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media/image1.png" Type="http://schemas.openxmlformats.org/officeDocument/2006/relationships/image"/><Relationship Id="rId7"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tags/tag30.xml" Type="http://schemas.openxmlformats.org/officeDocument/2006/relationships/tags"/></Relationships>
</file>

<file path=ppt/slides/_rels/slide1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5.xml" Type="http://schemas.openxmlformats.org/officeDocument/2006/relationships/notesSlide"/><Relationship Id="rId3" Target="../media/image7.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tags/tag31.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4.xml" Type="http://schemas.openxmlformats.org/officeDocument/2006/relationships/slideLayout"/><Relationship Id="rId10" Target="../tags/tag39.xml" Type="http://schemas.openxmlformats.org/officeDocument/2006/relationships/tags"/><Relationship Id="rId11" Target="../tags/tag40.xml" Type="http://schemas.openxmlformats.org/officeDocument/2006/relationships/tags"/><Relationship Id="rId12" Target="../tags/tag41.xml" Type="http://schemas.openxmlformats.org/officeDocument/2006/relationships/tags"/><Relationship Id="rId13" Target="../tags/tag42.xml" Type="http://schemas.openxmlformats.org/officeDocument/2006/relationships/tags"/><Relationship Id="rId14" Target="../tags/tag43.xml" Type="http://schemas.openxmlformats.org/officeDocument/2006/relationships/tags"/><Relationship Id="rId2" Target="../notesSlides/notesSlide17.xml" Type="http://schemas.openxmlformats.org/officeDocument/2006/relationships/notesSlide"/><Relationship Id="rId3" Target="../tags/tag32.xml" Type="http://schemas.openxmlformats.org/officeDocument/2006/relationships/tags"/><Relationship Id="rId4" Target="../tags/tag33.xml" Type="http://schemas.openxmlformats.org/officeDocument/2006/relationships/tags"/><Relationship Id="rId5" Target="../tags/tag34.xml" Type="http://schemas.openxmlformats.org/officeDocument/2006/relationships/tags"/><Relationship Id="rId6" Target="../tags/tag35.xml" Type="http://schemas.openxmlformats.org/officeDocument/2006/relationships/tags"/><Relationship Id="rId7" Target="../tags/tag36.xml" Type="http://schemas.openxmlformats.org/officeDocument/2006/relationships/tags"/><Relationship Id="rId8" Target="../tags/tag37.xml" Type="http://schemas.openxmlformats.org/officeDocument/2006/relationships/tags"/><Relationship Id="rId9" Target="../tags/tag38.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9.xml" Type="http://schemas.openxmlformats.org/officeDocument/2006/relationships/notesSlide"/><Relationship Id="rId3" Target="../media/image8.jpeg" Type="http://schemas.openxmlformats.org/officeDocument/2006/relationships/image"/><Relationship Id="rId4" Target="../media/image9.jpeg" Type="http://schemas.openxmlformats.org/officeDocument/2006/relationships/image"/><Relationship Id="rId5" Target="../media/image10.jpeg" Type="http://schemas.openxmlformats.org/officeDocument/2006/relationships/image"/><Relationship Id="rId6" Target="../media/image1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tags/tag1.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tags/tag44.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3.xml" Type="http://schemas.openxmlformats.org/officeDocument/2006/relationships/notesSlide"/><Relationship Id="rId3" Target="../media/image12.jpeg" Type="http://schemas.openxmlformats.org/officeDocument/2006/relationships/image"/><Relationship Id="rId4" Target="../media/image13.jpeg" Type="http://schemas.openxmlformats.org/officeDocument/2006/relationships/image"/><Relationship Id="rId5" Target="../media/image14.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5.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media/image1.png" Type="http://schemas.openxmlformats.org/officeDocument/2006/relationships/image"/><Relationship Id="rId7"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tags/tag2.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10.xml" Type="http://schemas.openxmlformats.org/officeDocument/2006/relationships/tags"/><Relationship Id="rId11" Target="../tags/tag11.xml" Type="http://schemas.openxmlformats.org/officeDocument/2006/relationships/tags"/><Relationship Id="rId12" Target="../tags/tag12.xml" Type="http://schemas.openxmlformats.org/officeDocument/2006/relationships/tags"/><Relationship Id="rId13" Target="../tags/tag13.xml" Type="http://schemas.openxmlformats.org/officeDocument/2006/relationships/tags"/><Relationship Id="rId14" Target="../tags/tag14.xml" Type="http://schemas.openxmlformats.org/officeDocument/2006/relationships/tags"/><Relationship Id="rId15" Target="../tags/tag15.xml" Type="http://schemas.openxmlformats.org/officeDocument/2006/relationships/tags"/><Relationship Id="rId2" Target="../notesSlides/notesSlide6.xml" Type="http://schemas.openxmlformats.org/officeDocument/2006/relationships/notesSlide"/><Relationship Id="rId3" Target="../tags/tag3.xml" Type="http://schemas.openxmlformats.org/officeDocument/2006/relationships/tags"/><Relationship Id="rId4" Target="../tags/tag4.xml" Type="http://schemas.openxmlformats.org/officeDocument/2006/relationships/tags"/><Relationship Id="rId5" Target="../tags/tag5.xml" Type="http://schemas.openxmlformats.org/officeDocument/2006/relationships/tags"/><Relationship Id="rId6" Target="../tags/tag6.xml" Type="http://schemas.openxmlformats.org/officeDocument/2006/relationships/tags"/><Relationship Id="rId7" Target="../tags/tag7.xml" Type="http://schemas.openxmlformats.org/officeDocument/2006/relationships/tags"/><Relationship Id="rId8" Target="../tags/tag8.xml" Type="http://schemas.openxmlformats.org/officeDocument/2006/relationships/tags"/><Relationship Id="rId9" Target="../tags/tag9.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 Id="rId3" Target="../tags/tag16.xml" Type="http://schemas.openxmlformats.org/officeDocument/2006/relationships/tags"/></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tags/tag17.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25.xml" Type="http://schemas.openxmlformats.org/officeDocument/2006/relationships/tags"/><Relationship Id="rId11" Target="../tags/tag26.xml" Type="http://schemas.openxmlformats.org/officeDocument/2006/relationships/tags"/><Relationship Id="rId12" Target="../tags/tag27.xml" Type="http://schemas.openxmlformats.org/officeDocument/2006/relationships/tags"/><Relationship Id="rId13" Target="../tags/tag28.xml" Type="http://schemas.openxmlformats.org/officeDocument/2006/relationships/tags"/><Relationship Id="rId14" Target="../tags/tag29.xml" Type="http://schemas.openxmlformats.org/officeDocument/2006/relationships/tags"/><Relationship Id="rId2" Target="../notesSlides/notesSlide9.xml" Type="http://schemas.openxmlformats.org/officeDocument/2006/relationships/notesSlide"/><Relationship Id="rId3" Target="../tags/tag18.xml" Type="http://schemas.openxmlformats.org/officeDocument/2006/relationships/tags"/><Relationship Id="rId4" Target="../tags/tag19.xml" Type="http://schemas.openxmlformats.org/officeDocument/2006/relationships/tags"/><Relationship Id="rId5" Target="../tags/tag20.xml" Type="http://schemas.openxmlformats.org/officeDocument/2006/relationships/tags"/><Relationship Id="rId6" Target="../tags/tag21.xml" Type="http://schemas.openxmlformats.org/officeDocument/2006/relationships/tags"/><Relationship Id="rId7" Target="../tags/tag22.xml" Type="http://schemas.openxmlformats.org/officeDocument/2006/relationships/tags"/><Relationship Id="rId8" Target="../tags/tag23.xml" Type="http://schemas.openxmlformats.org/officeDocument/2006/relationships/tags"/><Relationship Id="rId9" Target="../tags/tag24.xml" Type="http://schemas.openxmlformats.org/officeDocument/2006/relationships/tags"/></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55BBC5"/>
        </a:solidFill>
        <a:effectLst/>
      </p:bgPr>
    </p:bg>
    <p:spTree>
      <p:nvGrpSpPr>
        <p:cNvPr id="1" name=""/>
        <p:cNvGrpSpPr/>
        <p:nvPr/>
      </p:nvGrpSpPr>
      <p:grpSpPr>
        <a:xfrm>
          <a:off x="0" y="0"/>
          <a:ext cx="0" cy="0"/>
        </a:xfrm>
      </p:grpSpPr>
      <p:pic>
        <p:nvPicPr>
          <p:cNvPr id="3" name="图片 2"/>
          <p:cNvPicPr>
            <a:picLocks noChangeAspect="1"/>
          </p:cNvPicPr>
          <p:nvPr/>
        </p:nvPicPr>
        <p:blipFill>
          <a:blip r:embed="rId3">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tretch>
            <a:fillRect/>
          </a:stretch>
        </p:blipFill>
        <p:spPr>
          <a:xfrm>
            <a:off x="254000" y="387757"/>
            <a:ext cx="8712200" cy="4755743"/>
          </a:xfrm>
          <a:prstGeom prst="rect">
            <a:avLst/>
          </a:prstGeom>
        </p:spPr>
      </p:pic>
      <p:sp>
        <p:nvSpPr>
          <p:cNvPr id="11" name="矩形 10"/>
          <p:cNvSpPr/>
          <p:nvPr/>
        </p:nvSpPr>
        <p:spPr>
          <a:xfrm>
            <a:off x="2011240" y="1165471"/>
            <a:ext cx="5698067" cy="2497666"/>
          </a:xfrm>
          <a:prstGeom prst="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259"/>
          <p:cNvSpPr>
            <a:spLocks noChangeArrowheads="1"/>
          </p:cNvSpPr>
          <p:nvPr/>
        </p:nvSpPr>
        <p:spPr bwMode="auto">
          <a:xfrm>
            <a:off x="2514600" y="2109180"/>
            <a:ext cx="4800600" cy="6705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en-US" cap="all" lang="zh-CN" smtClean="0" spc="300" sz="4400">
                <a:solidFill>
                  <a:schemeClr val="accent1"/>
                </a:solidFill>
                <a:latin charset="-122" panose="02010600030101010101" pitchFamily="2" typeface="站酷快乐体2016修订版"/>
                <a:ea charset="-122" panose="02010600030101010101" pitchFamily="2" typeface="站酷快乐体2016修订版"/>
                <a:cs charset="0" panose="020b0604020202020204" pitchFamily="34" typeface="Arial"/>
              </a:rPr>
              <a:t>教育教学说课课件</a:t>
            </a:r>
          </a:p>
        </p:txBody>
      </p:sp>
      <p:sp>
        <p:nvSpPr>
          <p:cNvPr id="28" name="文本框 27"/>
          <p:cNvSpPr txBox="1"/>
          <p:nvPr/>
        </p:nvSpPr>
        <p:spPr>
          <a:xfrm>
            <a:off x="3151937" y="2797373"/>
            <a:ext cx="3141980" cy="304800"/>
          </a:xfrm>
          <a:prstGeom prst="rect">
            <a:avLst/>
          </a:prstGeom>
          <a:noFill/>
        </p:spPr>
        <p:txBody>
          <a:bodyPr rtlCol="0" vert="horz" wrap="none">
            <a:spAutoFit/>
          </a:bodyPr>
          <a:lstStyle/>
          <a:p>
            <a:r>
              <a:rPr altLang="en-US" lang="zh-CN" smtClean="0" spc="-300" sz="1400">
                <a:solidFill>
                  <a:schemeClr val="accent1"/>
                </a:solidFill>
                <a:latin charset="-122" panose="02010600030101010101" pitchFamily="2" typeface="站酷快乐体2016修订版"/>
                <a:ea charset="-122" panose="02010600030101010101" pitchFamily="2" typeface="站酷快乐体2016修订版"/>
              </a:rPr>
              <a:t>说课宣讲 · 教育培训 · 教学课件 · 动态模版</a:t>
            </a:r>
          </a:p>
        </p:txBody>
      </p:sp>
      <p:pic>
        <p:nvPicPr>
          <p:cNvPr id="4" name="图片 3"/>
          <p:cNvPicPr>
            <a:picLocks noChangeAspect="1"/>
          </p:cNvPicPr>
          <p:nvPr/>
        </p:nvPicPr>
        <p:blipFill>
          <a:blip r:embed="rId4">
            <a:extLst>
              <a:ext uri="{28A0092B-C50C-407E-A947-70E740481C1C}">
                <a14:useLocalDpi val="0"/>
              </a:ext>
            </a:extLst>
          </a:blip>
          <a:stretch>
            <a:fillRect/>
          </a:stretch>
        </p:blipFill>
        <p:spPr>
          <a:xfrm>
            <a:off x="8007018" y="0"/>
            <a:ext cx="1140594" cy="5143500"/>
          </a:xfrm>
          <a:prstGeom prst="rect">
            <a:avLst/>
          </a:prstGeom>
        </p:spPr>
      </p:pic>
      <p:pic>
        <p:nvPicPr>
          <p:cNvPr id="8" name="图片 7"/>
          <p:cNvPicPr>
            <a:picLocks noChangeAspect="1"/>
          </p:cNvPicPr>
          <p:nvPr/>
        </p:nvPicPr>
        <p:blipFill>
          <a:blip r:embed="rId5">
            <a:extLst>
              <a:ext uri="{28A0092B-C50C-407E-A947-70E740481C1C}">
                <a14:useLocalDpi val="0"/>
              </a:ext>
            </a:extLst>
          </a:blip>
          <a:stretch>
            <a:fillRect/>
          </a:stretch>
        </p:blipFill>
        <p:spPr>
          <a:xfrm>
            <a:off x="1339715" y="3022997"/>
            <a:ext cx="1638570" cy="1188140"/>
          </a:xfrm>
          <a:prstGeom prst="rect">
            <a:avLst/>
          </a:prstGeom>
        </p:spPr>
      </p:pic>
      <p:pic>
        <p:nvPicPr>
          <p:cNvPr id="10" name="图片 9"/>
          <p:cNvPicPr>
            <a:picLocks noChangeAspect="1"/>
          </p:cNvPicPr>
          <p:nvPr/>
        </p:nvPicPr>
        <p:blipFill>
          <a:blip r:embed="rId6">
            <a:extLst>
              <a:ext uri="{28A0092B-C50C-407E-A947-70E740481C1C}">
                <a14:useLocalDpi val="0"/>
              </a:ext>
            </a:extLst>
          </a:blip>
          <a:stretch>
            <a:fillRect/>
          </a:stretch>
        </p:blipFill>
        <p:spPr>
          <a:xfrm>
            <a:off x="1447800" y="285750"/>
            <a:ext cx="872879" cy="924706"/>
          </a:xfrm>
          <a:prstGeom prst="rect">
            <a:avLst/>
          </a:prstGeom>
        </p:spPr>
      </p:pic>
      <p:sp>
        <p:nvSpPr>
          <p:cNvPr id="15" name="矩形 14"/>
          <p:cNvSpPr/>
          <p:nvPr/>
        </p:nvSpPr>
        <p:spPr>
          <a:xfrm>
            <a:off x="3533810" y="1573495"/>
            <a:ext cx="1783080" cy="518160"/>
          </a:xfrm>
          <a:prstGeom prst="rect">
            <a:avLst/>
          </a:prstGeom>
        </p:spPr>
        <p:txBody>
          <a:bodyPr wrap="none">
            <a:spAutoFit/>
          </a:bodyPr>
          <a:lstStyle/>
          <a:p>
            <a:r>
              <a:rPr altLang="en-US" lang="zh-CN" smtClean="0" sz="2800">
                <a:solidFill>
                  <a:schemeClr val="accent2"/>
                </a:solidFill>
                <a:latin charset="-122" panose="02010600030101010101" pitchFamily="2" typeface="站酷快乐体2016修订版"/>
                <a:ea charset="-122" panose="02010600030101010101" pitchFamily="2" typeface="站酷快乐体2016修订版"/>
              </a:rPr>
              <a:t>EDUCATION</a:t>
            </a:r>
          </a:p>
        </p:txBody>
      </p:sp>
      <p:grpSp>
        <p:nvGrpSpPr>
          <p:cNvPr id="25" name="组合 24"/>
          <p:cNvGrpSpPr/>
          <p:nvPr/>
        </p:nvGrpSpPr>
        <p:grpSpPr>
          <a:xfrm>
            <a:off x="3601543" y="1555493"/>
            <a:ext cx="2646857" cy="632280"/>
            <a:chOff x="3649078" y="1556771"/>
            <a:chExt cx="2646857" cy="632280"/>
          </a:xfrm>
        </p:grpSpPr>
        <p:sp>
          <p:nvSpPr>
            <p:cNvPr id="24" name="任意多边形 23"/>
            <p:cNvSpPr/>
            <p:nvPr/>
          </p:nvSpPr>
          <p:spPr>
            <a:xfrm>
              <a:off x="3649078" y="2014752"/>
              <a:ext cx="2161381" cy="153653"/>
            </a:xfrm>
            <a:custGeom>
              <a:gdLst>
                <a:gd fmla="*/ 0 w 2937934" name="connsiteX0"/>
                <a:gd fmla="*/ 23946 h 178330" name="connsiteY0"/>
                <a:gd fmla="*/ 1938867 w 2937934" name="connsiteX1"/>
                <a:gd fmla="*/ 100146 h 178330" name="connsiteY1"/>
                <a:gd fmla="*/ 1540934 w 2937934" name="connsiteX2"/>
                <a:gd fmla="*/ 176346 h 178330" name="connsiteY2"/>
                <a:gd fmla="*/ 1828800 w 2937934" name="connsiteX3"/>
                <a:gd fmla="*/ 15479 h 178330" name="connsiteY3"/>
                <a:gd fmla="*/ 2937934 w 2937934" name="connsiteX4"/>
                <a:gd fmla="*/ 15479 h 17833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78330" w="2937934">
                  <a:moveTo>
                    <a:pt x="0" y="23946"/>
                  </a:moveTo>
                  <a:lnTo>
                    <a:pt x="1938867" y="100146"/>
                  </a:lnTo>
                  <a:cubicBezTo>
                    <a:pt x="2195689" y="125546"/>
                    <a:pt x="1559278" y="190457"/>
                    <a:pt x="1540934" y="176346"/>
                  </a:cubicBezTo>
                  <a:cubicBezTo>
                    <a:pt x="1522590" y="162235"/>
                    <a:pt x="1595967" y="42290"/>
                    <a:pt x="1828800" y="15479"/>
                  </a:cubicBezTo>
                  <a:cubicBezTo>
                    <a:pt x="2061633" y="-11332"/>
                    <a:pt x="2499783" y="2073"/>
                    <a:pt x="2937934" y="15479"/>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3" name="图片 12"/>
            <p:cNvPicPr>
              <a:picLocks noChangeAspect="1"/>
            </p:cNvPicPr>
            <p:nvPr/>
          </p:nvPicPr>
          <p:blipFill>
            <a:blip r:embed="rId7">
              <a:extLst>
                <a:ext uri="{28A0092B-C50C-407E-A947-70E740481C1C}">
                  <a14:useLocalDpi val="0"/>
                </a:ext>
              </a:extLst>
            </a:blip>
            <a:stretch>
              <a:fillRect/>
            </a:stretch>
          </p:blipFill>
          <p:spPr>
            <a:xfrm rot="1555024">
              <a:off x="5769367" y="1556771"/>
              <a:ext cx="526568" cy="632280"/>
            </a:xfrm>
            <a:prstGeom prst="rect">
              <a:avLst/>
            </a:prstGeom>
          </p:spPr>
        </p:pic>
      </p:grpSp>
    </p:spTree>
    <p:extLst>
      <p:ext uri="{BB962C8B-B14F-4D97-AF65-F5344CB8AC3E}">
        <p14:creationId val="2347903569"/>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2">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1+#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500" fill="hold" id="11"/>
                                        <p:tgtEl>
                                          <p:spTgt spid="3"/>
                                        </p:tgtEl>
                                        <p:attrNameLst>
                                          <p:attrName>ppt_x</p:attrName>
                                        </p:attrNameLst>
                                      </p:cBhvr>
                                      <p:tavLst>
                                        <p:tav tm="0">
                                          <p:val>
                                            <p:strVal val="0-#ppt_w/2"/>
                                          </p:val>
                                        </p:tav>
                                        <p:tav tm="100000">
                                          <p:val>
                                            <p:strVal val="#ppt_x"/>
                                          </p:val>
                                        </p:tav>
                                      </p:tavLst>
                                    </p:anim>
                                    <p:anim calcmode="lin" valueType="num">
                                      <p:cBhvr additive="base">
                                        <p:cTn dur="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id="14" nodeType="afterEffect" presetClass="entr" presetID="2" presetSubtype="6">
                                  <p:stCondLst>
                                    <p:cond delay="0"/>
                                  </p:stCondLst>
                                  <p:childTnLst>
                                    <p:set>
                                      <p:cBhvr>
                                        <p:cTn dur="1" fill="hold" id="15">
                                          <p:stCondLst>
                                            <p:cond delay="0"/>
                                          </p:stCondLst>
                                        </p:cTn>
                                        <p:tgtEl>
                                          <p:spTgt spid="10"/>
                                        </p:tgtEl>
                                        <p:attrNameLst>
                                          <p:attrName>style.visibility</p:attrName>
                                        </p:attrNameLst>
                                      </p:cBhvr>
                                      <p:to>
                                        <p:strVal val="visible"/>
                                      </p:to>
                                    </p:set>
                                    <p:anim calcmode="lin" valueType="num">
                                      <p:cBhvr additive="base">
                                        <p:cTn dur="500" fill="hold" id="16"/>
                                        <p:tgtEl>
                                          <p:spTgt spid="10"/>
                                        </p:tgtEl>
                                        <p:attrNameLst>
                                          <p:attrName>ppt_x</p:attrName>
                                        </p:attrNameLst>
                                      </p:cBhvr>
                                      <p:tavLst>
                                        <p:tav tm="0">
                                          <p:val>
                                            <p:strVal val="1+#ppt_w/2"/>
                                          </p:val>
                                        </p:tav>
                                        <p:tav tm="100000">
                                          <p:val>
                                            <p:strVal val="#ppt_x"/>
                                          </p:val>
                                        </p:tav>
                                      </p:tavLst>
                                    </p:anim>
                                    <p:anim calcmode="lin" valueType="num">
                                      <p:cBhvr additive="base">
                                        <p:cTn dur="500" fill="hold" id="17"/>
                                        <p:tgtEl>
                                          <p:spTgt spid="10"/>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1000"/>
                            </p:stCondLst>
                            <p:childTnLst>
                              <p:par>
                                <p:cTn fill="hold" grpId="0" id="19" nodeType="afterEffect" presetClass="entr" presetID="22" presetSubtype="8">
                                  <p:stCondLst>
                                    <p:cond delay="0"/>
                                  </p:stCondLst>
                                  <p:childTnLst>
                                    <p:set>
                                      <p:cBhvr>
                                        <p:cTn dur="1" fill="hold" id="20">
                                          <p:stCondLst>
                                            <p:cond delay="0"/>
                                          </p:stCondLst>
                                        </p:cTn>
                                        <p:tgtEl>
                                          <p:spTgt spid="11"/>
                                        </p:tgtEl>
                                        <p:attrNameLst>
                                          <p:attrName>style.visibility</p:attrName>
                                        </p:attrNameLst>
                                      </p:cBhvr>
                                      <p:to>
                                        <p:strVal val="visible"/>
                                      </p:to>
                                    </p:set>
                                    <p:animEffect filter="wipe(left)" transition="in">
                                      <p:cBhvr>
                                        <p:cTn dur="500" id="21"/>
                                        <p:tgtEl>
                                          <p:spTgt spid="11"/>
                                        </p:tgtEl>
                                      </p:cBhvr>
                                    </p:animEffect>
                                  </p:childTnLst>
                                </p:cTn>
                              </p:par>
                              <p:par>
                                <p:cTn fill="hold" id="22" nodeType="withEffect" presetClass="entr" presetID="53" presetSubtype="0">
                                  <p:stCondLst>
                                    <p:cond delay="0"/>
                                  </p:stCondLst>
                                  <p:childTnLst>
                                    <p:set>
                                      <p:cBhvr>
                                        <p:cTn dur="1" fill="hold" id="23">
                                          <p:stCondLst>
                                            <p:cond delay="0"/>
                                          </p:stCondLst>
                                        </p:cTn>
                                        <p:tgtEl>
                                          <p:spTgt spid="8"/>
                                        </p:tgtEl>
                                        <p:attrNameLst>
                                          <p:attrName>style.visibility</p:attrName>
                                        </p:attrNameLst>
                                      </p:cBhvr>
                                      <p:to>
                                        <p:strVal val="visible"/>
                                      </p:to>
                                    </p:set>
                                    <p:anim calcmode="lin" valueType="num">
                                      <p:cBhvr>
                                        <p:cTn dur="500" fill="hold" id="24"/>
                                        <p:tgtEl>
                                          <p:spTgt spid="8"/>
                                        </p:tgtEl>
                                        <p:attrNameLst>
                                          <p:attrName>ppt_w</p:attrName>
                                        </p:attrNameLst>
                                      </p:cBhvr>
                                      <p:tavLst>
                                        <p:tav tm="0">
                                          <p:val>
                                            <p:fltVal val="0"/>
                                          </p:val>
                                        </p:tav>
                                        <p:tav tm="100000">
                                          <p:val>
                                            <p:strVal val="#ppt_w"/>
                                          </p:val>
                                        </p:tav>
                                      </p:tavLst>
                                    </p:anim>
                                    <p:anim calcmode="lin" valueType="num">
                                      <p:cBhvr>
                                        <p:cTn dur="500" fill="hold" id="25"/>
                                        <p:tgtEl>
                                          <p:spTgt spid="8"/>
                                        </p:tgtEl>
                                        <p:attrNameLst>
                                          <p:attrName>ppt_h</p:attrName>
                                        </p:attrNameLst>
                                      </p:cBhvr>
                                      <p:tavLst>
                                        <p:tav tm="0">
                                          <p:val>
                                            <p:fltVal val="0"/>
                                          </p:val>
                                        </p:tav>
                                        <p:tav tm="100000">
                                          <p:val>
                                            <p:strVal val="#ppt_h"/>
                                          </p:val>
                                        </p:tav>
                                      </p:tavLst>
                                    </p:anim>
                                    <p:animEffect filter="fade" transition="in">
                                      <p:cBhvr>
                                        <p:cTn dur="500" id="26"/>
                                        <p:tgtEl>
                                          <p:spTgt spid="8"/>
                                        </p:tgtEl>
                                      </p:cBhvr>
                                    </p:animEffect>
                                  </p:childTnLst>
                                </p:cTn>
                              </p:par>
                            </p:childTnLst>
                          </p:cTn>
                        </p:par>
                        <p:par>
                          <p:cTn fill="hold" id="27" nodeType="afterGroup">
                            <p:stCondLst>
                              <p:cond delay="1500"/>
                            </p:stCondLst>
                            <p:childTnLst>
                              <p:par>
                                <p:cTn fill="hold" id="28" nodeType="afterEffect" presetClass="entr" presetID="22" presetSubtype="8">
                                  <p:stCondLst>
                                    <p:cond delay="0"/>
                                  </p:stCondLst>
                                  <p:childTnLst>
                                    <p:set>
                                      <p:cBhvr>
                                        <p:cTn dur="1" fill="hold" id="29">
                                          <p:stCondLst>
                                            <p:cond delay="0"/>
                                          </p:stCondLst>
                                        </p:cTn>
                                        <p:tgtEl>
                                          <p:spTgt spid="25"/>
                                        </p:tgtEl>
                                        <p:attrNameLst>
                                          <p:attrName>style.visibility</p:attrName>
                                        </p:attrNameLst>
                                      </p:cBhvr>
                                      <p:to>
                                        <p:strVal val="visible"/>
                                      </p:to>
                                    </p:set>
                                    <p:animEffect filter="wipe(left)" transition="in">
                                      <p:cBhvr>
                                        <p:cTn dur="500" id="30"/>
                                        <p:tgtEl>
                                          <p:spTgt spid="25"/>
                                        </p:tgtEl>
                                      </p:cBhvr>
                                    </p:animEffect>
                                  </p:childTnLst>
                                </p:cTn>
                              </p:par>
                              <p:par>
                                <p:cTn fill="hold" grpId="0" id="31" nodeType="withEffect" presetClass="entr" presetID="56" presetSubtype="0">
                                  <p:stCondLst>
                                    <p:cond delay="0"/>
                                  </p:stCondLst>
                                  <p:iterate type="lt">
                                    <p:tmPct val="10000"/>
                                  </p:iterate>
                                  <p:childTnLst>
                                    <p:set>
                                      <p:cBhvr>
                                        <p:cTn dur="1" fill="hold" id="32">
                                          <p:stCondLst>
                                            <p:cond delay="0"/>
                                          </p:stCondLst>
                                        </p:cTn>
                                        <p:tgtEl>
                                          <p:spTgt spid="15"/>
                                        </p:tgtEl>
                                        <p:attrNameLst>
                                          <p:attrName>style.visibility</p:attrName>
                                        </p:attrNameLst>
                                      </p:cBhvr>
                                      <p:to>
                                        <p:strVal val="visible"/>
                                      </p:to>
                                    </p:set>
                                    <p:anim by="(-#ppt_w*2)" calcmode="lin" valueType="num">
                                      <p:cBhvr rctx="PPT">
                                        <p:cTn autoRev="1" dur="250" fill="hold" id="33">
                                          <p:stCondLst>
                                            <p:cond delay="0"/>
                                          </p:stCondLst>
                                        </p:cTn>
                                        <p:tgtEl>
                                          <p:spTgt spid="15"/>
                                        </p:tgtEl>
                                        <p:attrNameLst>
                                          <p:attrName>ppt_w</p:attrName>
                                        </p:attrNameLst>
                                      </p:cBhvr>
                                    </p:anim>
                                    <p:anim by="(#ppt_w*0.50)" calcmode="lin" valueType="num">
                                      <p:cBhvr>
                                        <p:cTn autoRev="1" decel="50000" dur="250" fill="hold" id="34">
                                          <p:stCondLst>
                                            <p:cond delay="0"/>
                                          </p:stCondLst>
                                        </p:cTn>
                                        <p:tgtEl>
                                          <p:spTgt spid="15"/>
                                        </p:tgtEl>
                                        <p:attrNameLst>
                                          <p:attrName>ppt_x</p:attrName>
                                        </p:attrNameLst>
                                      </p:cBhvr>
                                    </p:anim>
                                    <p:anim calcmode="lin" from="(-#ppt_h/2)" to="(#ppt_y)" valueType="num">
                                      <p:cBhvr>
                                        <p:cTn dur="500" fill="hold" id="35">
                                          <p:stCondLst>
                                            <p:cond delay="0"/>
                                          </p:stCondLst>
                                        </p:cTn>
                                        <p:tgtEl>
                                          <p:spTgt spid="15"/>
                                        </p:tgtEl>
                                        <p:attrNameLst>
                                          <p:attrName>ppt_y</p:attrName>
                                        </p:attrNameLst>
                                      </p:cBhvr>
                                    </p:anim>
                                    <p:animRot by="21600000">
                                      <p:cBhvr>
                                        <p:cTn dur="500" fill="hold" id="36">
                                          <p:stCondLst>
                                            <p:cond delay="0"/>
                                          </p:stCondLst>
                                        </p:cTn>
                                        <p:tgtEl>
                                          <p:spTgt spid="15"/>
                                        </p:tgtEl>
                                        <p:attrNameLst>
                                          <p:attrName>r</p:attrName>
                                        </p:attrNameLst>
                                      </p:cBhvr>
                                    </p:animRot>
                                  </p:childTnLst>
                                </p:cTn>
                              </p:par>
                            </p:childTnLst>
                          </p:cTn>
                        </p:par>
                        <p:par>
                          <p:cTn fill="hold" id="37" nodeType="afterGroup">
                            <p:stCondLst>
                              <p:cond delay="2000"/>
                            </p:stCondLst>
                            <p:childTnLst>
                              <p:par>
                                <p:cTn fill="hold" grpId="0" id="38" nodeType="afterEffect" presetClass="entr" presetID="52" presetSubtype="0">
                                  <p:stCondLst>
                                    <p:cond delay="0"/>
                                  </p:stCondLst>
                                  <p:iterate type="lt">
                                    <p:tmPct val="10000"/>
                                  </p:iterate>
                                  <p:childTnLst>
                                    <p:set>
                                      <p:cBhvr>
                                        <p:cTn dur="1" fill="hold" id="39">
                                          <p:stCondLst>
                                            <p:cond delay="0"/>
                                          </p:stCondLst>
                                        </p:cTn>
                                        <p:tgtEl>
                                          <p:spTgt spid="9"/>
                                        </p:tgtEl>
                                        <p:attrNameLst>
                                          <p:attrName>style.visibility</p:attrName>
                                        </p:attrNameLst>
                                      </p:cBhvr>
                                      <p:to>
                                        <p:strVal val="visible"/>
                                      </p:to>
                                    </p:set>
                                    <p:animScale>
                                      <p:cBhvr>
                                        <p:cTn decel="50000" dur="1000" fill="hold" id="40">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1">
                                          <p:stCondLst>
                                            <p:cond delay="0"/>
                                          </p:stCondLst>
                                        </p:cTn>
                                        <p:tgtEl>
                                          <p:spTgt spid="9"/>
                                        </p:tgtEl>
                                        <p:attrNameLst>
                                          <p:attrName>ppt_x</p:attrName>
                                          <p:attrName>ppt_y</p:attrName>
                                        </p:attrNameLst>
                                      </p:cBhvr>
                                    </p:animMotion>
                                    <p:animEffect filter="fade" transition="in">
                                      <p:cBhvr>
                                        <p:cTn dur="1000" id="42"/>
                                        <p:tgtEl>
                                          <p:spTgt spid="9"/>
                                        </p:tgtEl>
                                      </p:cBhvr>
                                    </p:animEffect>
                                  </p:childTnLst>
                                </p:cTn>
                              </p:par>
                            </p:childTnLst>
                          </p:cTn>
                        </p:par>
                        <p:par>
                          <p:cTn fill="hold" id="43" nodeType="afterGroup">
                            <p:stCondLst>
                              <p:cond delay="3000"/>
                            </p:stCondLst>
                            <p:childTnLst>
                              <p:par>
                                <p:cTn fill="hold" grpId="0" id="44" nodeType="afterEffect" presetClass="entr" presetID="22" presetSubtype="1">
                                  <p:stCondLst>
                                    <p:cond delay="0"/>
                                  </p:stCondLst>
                                  <p:childTnLst>
                                    <p:set>
                                      <p:cBhvr>
                                        <p:cTn dur="1" fill="hold" id="45">
                                          <p:stCondLst>
                                            <p:cond delay="0"/>
                                          </p:stCondLst>
                                        </p:cTn>
                                        <p:tgtEl>
                                          <p:spTgt spid="28"/>
                                        </p:tgtEl>
                                        <p:attrNameLst>
                                          <p:attrName>style.visibility</p:attrName>
                                        </p:attrNameLst>
                                      </p:cBhvr>
                                      <p:to>
                                        <p:strVal val="visible"/>
                                      </p:to>
                                    </p:set>
                                    <p:animEffect filter="wipe(up)" transition="in">
                                      <p:cBhvr>
                                        <p:cTn dur="1000" id="46"/>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9"/>
      <p:bldP grpId="0" spid="28"/>
      <p:bldP grpId="0" spid="15"/>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右箭头 6">
            <a:extLst>
              <a:ext uri="{FF2B5EF4-FFF2-40B4-BE49-F238E27FC236}">
                <a16:creationId xmlns:a16="http://schemas.microsoft.com/office/drawing/2014/main" id="{F23C9835-73EB-4B4A-B8D7-51A11C3ADC0A}"/>
              </a:ext>
            </a:extLst>
          </p:cNvPr>
          <p:cNvSpPr/>
          <p:nvPr/>
        </p:nvSpPr>
        <p:spPr>
          <a:xfrm>
            <a:off x="1172667" y="845096"/>
            <a:ext cx="7190366" cy="1872161"/>
          </a:xfrm>
          <a:prstGeom prst="rightArrow">
            <a:avLst/>
          </a:prstGeom>
          <a:solidFill>
            <a:schemeClr val="accent1"/>
          </a:solidFill>
          <a:ln>
            <a:noFill/>
          </a:ln>
          <a:effectLst>
            <a:outerShdw algn="ctr" blurRad="63500" rotWithShape="0">
              <a:prstClr val="black">
                <a:alpha val="40000"/>
              </a:prstClr>
            </a:outerShdw>
          </a:effectLst>
        </p:spPr>
        <p:style>
          <a:lnRef idx="0">
            <a:schemeClr val="dk1">
              <a:hueOff val="0"/>
              <a:satOff val="0"/>
              <a:lumOff val="0"/>
              <a:alphaOff val="0"/>
            </a:schemeClr>
          </a:lnRef>
          <a:fillRef idx="1">
            <a:scrgbClr b="0" g="0" r="0"/>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defTabSz="685800">
              <a:defRPr/>
            </a:pPr>
            <a:endParaRPr altLang="en-US" lang="zh-CN" sz="1350">
              <a:solidFill>
                <a:prstClr val="black">
                  <a:hueOff val="0"/>
                  <a:satOff val="0"/>
                  <a:lumOff val="0"/>
                  <a:alphaOff val="0"/>
                </a:prstClr>
              </a:solidFill>
              <a:latin typeface="+mn-ea"/>
            </a:endParaRPr>
          </a:p>
        </p:txBody>
      </p:sp>
      <p:cxnSp>
        <p:nvCxnSpPr>
          <p:cNvPr id="23" name="直接连接符 22">
            <a:extLst>
              <a:ext uri="{FF2B5EF4-FFF2-40B4-BE49-F238E27FC236}">
                <a16:creationId xmlns:a16="http://schemas.microsoft.com/office/drawing/2014/main" id="{5E47FB2F-A43B-450D-8E7F-A01794299D58}"/>
              </a:ext>
            </a:extLst>
          </p:cNvPr>
          <p:cNvCxnSpPr/>
          <p:nvPr/>
        </p:nvCxnSpPr>
        <p:spPr>
          <a:xfrm flipH="1">
            <a:off x="1649186" y="2138281"/>
            <a:ext cx="0" cy="717026"/>
          </a:xfrm>
          <a:prstGeom prst="line">
            <a:avLst/>
          </a:prstGeom>
          <a:ln w="12700">
            <a:solidFill>
              <a:srgbClr val="303C41"/>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8E003827-D4BF-4BB7-A737-38BCBB0321F7}"/>
              </a:ext>
            </a:extLst>
          </p:cNvPr>
          <p:cNvCxnSpPr/>
          <p:nvPr/>
        </p:nvCxnSpPr>
        <p:spPr>
          <a:xfrm flipH="1">
            <a:off x="3646036" y="2138281"/>
            <a:ext cx="0" cy="717026"/>
          </a:xfrm>
          <a:prstGeom prst="line">
            <a:avLst/>
          </a:prstGeom>
          <a:ln w="12700">
            <a:solidFill>
              <a:srgbClr val="303C41"/>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E9B9D63F-FD1E-4AE6-B084-3501F30FE773}"/>
              </a:ext>
            </a:extLst>
          </p:cNvPr>
          <p:cNvCxnSpPr/>
          <p:nvPr/>
        </p:nvCxnSpPr>
        <p:spPr>
          <a:xfrm flipH="1">
            <a:off x="5642232" y="2138281"/>
            <a:ext cx="0" cy="717026"/>
          </a:xfrm>
          <a:prstGeom prst="line">
            <a:avLst/>
          </a:prstGeom>
          <a:ln w="12700">
            <a:solidFill>
              <a:srgbClr val="303C41"/>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B9946AEA-3C25-45FC-BB64-934332C298F5}"/>
              </a:ext>
            </a:extLst>
          </p:cNvPr>
          <p:cNvCxnSpPr/>
          <p:nvPr/>
        </p:nvCxnSpPr>
        <p:spPr>
          <a:xfrm flipH="1">
            <a:off x="7630321" y="2138281"/>
            <a:ext cx="0" cy="717026"/>
          </a:xfrm>
          <a:prstGeom prst="line">
            <a:avLst/>
          </a:prstGeom>
          <a:ln w="12700">
            <a:solidFill>
              <a:srgbClr val="303C41"/>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27" name="圆角矩形 11">
            <a:extLst>
              <a:ext uri="{FF2B5EF4-FFF2-40B4-BE49-F238E27FC236}">
                <a16:creationId xmlns:a16="http://schemas.microsoft.com/office/drawing/2014/main" id="{2262AC82-A971-474D-9FF1-E67564376CB5}"/>
              </a:ext>
            </a:extLst>
          </p:cNvPr>
          <p:cNvSpPr/>
          <p:nvPr/>
        </p:nvSpPr>
        <p:spPr>
          <a:xfrm>
            <a:off x="889027" y="1428750"/>
            <a:ext cx="1520318" cy="704852"/>
          </a:xfrm>
          <a:prstGeom prst="roundRect">
            <a:avLst>
              <a:gd fmla="val 50000" name="adj"/>
            </a:avLst>
          </a:prstGeom>
          <a:solidFill>
            <a:schemeClr val="accent2">
              <a:alpha val="90000"/>
            </a:schemeClr>
          </a:solidFill>
          <a:ln w="15875">
            <a:solidFill>
              <a:schemeClr val="bg1"/>
            </a:solidFill>
          </a:ln>
          <a:effectLst>
            <a:outerShdw algn="tl" blurRad="330200" dir="2700000" dist="2159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defTabSz="685800">
              <a:defRPr/>
            </a:pPr>
            <a:endParaRPr altLang="en-US" lang="zh-CN" sz="1350">
              <a:solidFill>
                <a:prstClr val="white"/>
              </a:solidFill>
              <a:latin typeface="+mn-ea"/>
            </a:endParaRPr>
          </a:p>
        </p:txBody>
      </p:sp>
      <p:sp>
        <p:nvSpPr>
          <p:cNvPr id="28" name="圆角矩形 12">
            <a:extLst>
              <a:ext uri="{FF2B5EF4-FFF2-40B4-BE49-F238E27FC236}">
                <a16:creationId xmlns:a16="http://schemas.microsoft.com/office/drawing/2014/main" id="{130DE60E-A334-43B2-80F7-B6BE77F8B7DF}"/>
              </a:ext>
            </a:extLst>
          </p:cNvPr>
          <p:cNvSpPr/>
          <p:nvPr/>
        </p:nvSpPr>
        <p:spPr>
          <a:xfrm>
            <a:off x="2878685" y="1428750"/>
            <a:ext cx="1520318" cy="704852"/>
          </a:xfrm>
          <a:prstGeom prst="roundRect">
            <a:avLst>
              <a:gd fmla="val 50000" name="adj"/>
            </a:avLst>
          </a:prstGeom>
          <a:solidFill>
            <a:schemeClr val="accent2">
              <a:alpha val="90000"/>
            </a:schemeClr>
          </a:solidFill>
          <a:ln w="15875">
            <a:solidFill>
              <a:schemeClr val="bg1"/>
            </a:solidFill>
          </a:ln>
          <a:effectLst>
            <a:outerShdw algn="tl" blurRad="330200" dir="2700000" dist="2159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defTabSz="685800">
              <a:defRPr/>
            </a:pPr>
            <a:endParaRPr altLang="en-US" lang="zh-CN" sz="1350">
              <a:solidFill>
                <a:prstClr val="white"/>
              </a:solidFill>
              <a:latin typeface="+mn-ea"/>
            </a:endParaRPr>
          </a:p>
        </p:txBody>
      </p:sp>
      <p:sp>
        <p:nvSpPr>
          <p:cNvPr id="29" name="圆角矩形 13">
            <a:extLst>
              <a:ext uri="{FF2B5EF4-FFF2-40B4-BE49-F238E27FC236}">
                <a16:creationId xmlns:a16="http://schemas.microsoft.com/office/drawing/2014/main" id="{4BB2DCF2-7FB4-4E0B-ABC2-9CB02320FA2F}"/>
              </a:ext>
            </a:extLst>
          </p:cNvPr>
          <p:cNvSpPr/>
          <p:nvPr/>
        </p:nvSpPr>
        <p:spPr>
          <a:xfrm>
            <a:off x="4868342" y="1428750"/>
            <a:ext cx="1520318" cy="704852"/>
          </a:xfrm>
          <a:prstGeom prst="roundRect">
            <a:avLst>
              <a:gd fmla="val 50000" name="adj"/>
            </a:avLst>
          </a:prstGeom>
          <a:solidFill>
            <a:schemeClr val="accent2">
              <a:alpha val="90000"/>
            </a:schemeClr>
          </a:solidFill>
          <a:ln w="15875">
            <a:solidFill>
              <a:schemeClr val="bg1"/>
            </a:solidFill>
          </a:ln>
          <a:effectLst>
            <a:outerShdw algn="tl" blurRad="330200" dir="2700000" dist="2159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defTabSz="685800">
              <a:defRPr/>
            </a:pPr>
            <a:endParaRPr altLang="en-US" lang="zh-CN" sz="1350">
              <a:solidFill>
                <a:prstClr val="white"/>
              </a:solidFill>
              <a:latin typeface="+mn-ea"/>
            </a:endParaRPr>
          </a:p>
        </p:txBody>
      </p:sp>
      <p:sp>
        <p:nvSpPr>
          <p:cNvPr id="30" name="圆角矩形 14">
            <a:extLst>
              <a:ext uri="{FF2B5EF4-FFF2-40B4-BE49-F238E27FC236}">
                <a16:creationId xmlns:a16="http://schemas.microsoft.com/office/drawing/2014/main" id="{EF78F095-0A0A-48BE-9BD7-622A0B4E9BB3}"/>
              </a:ext>
            </a:extLst>
          </p:cNvPr>
          <p:cNvSpPr/>
          <p:nvPr/>
        </p:nvSpPr>
        <p:spPr>
          <a:xfrm>
            <a:off x="6858000" y="1428750"/>
            <a:ext cx="1520318" cy="704852"/>
          </a:xfrm>
          <a:prstGeom prst="roundRect">
            <a:avLst>
              <a:gd fmla="val 50000" name="adj"/>
            </a:avLst>
          </a:prstGeom>
          <a:solidFill>
            <a:schemeClr val="accent2">
              <a:alpha val="90000"/>
            </a:schemeClr>
          </a:solidFill>
          <a:ln w="15875">
            <a:solidFill>
              <a:schemeClr val="bg1"/>
            </a:solidFill>
          </a:ln>
          <a:effectLst>
            <a:outerShdw algn="tl" blurRad="330200" dir="2700000" dist="2159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defTabSz="685800">
              <a:defRPr/>
            </a:pPr>
            <a:endParaRPr altLang="en-US" lang="zh-CN" sz="1350">
              <a:solidFill>
                <a:prstClr val="white"/>
              </a:solidFill>
              <a:latin typeface="+mn-ea"/>
            </a:endParaRPr>
          </a:p>
        </p:txBody>
      </p:sp>
      <p:grpSp>
        <p:nvGrpSpPr>
          <p:cNvPr id="31" name="组合 30">
            <a:extLst>
              <a:ext uri="{FF2B5EF4-FFF2-40B4-BE49-F238E27FC236}">
                <a16:creationId xmlns:a16="http://schemas.microsoft.com/office/drawing/2014/main" id="{C6C3BFD3-7231-48D7-AE87-8CE8130E84CB}"/>
              </a:ext>
            </a:extLst>
          </p:cNvPr>
          <p:cNvGrpSpPr/>
          <p:nvPr/>
        </p:nvGrpSpPr>
        <p:grpSpPr>
          <a:xfrm>
            <a:off x="1079578" y="1642903"/>
            <a:ext cx="186177" cy="226932"/>
            <a:chOff x="3683997" y="856343"/>
            <a:chExt cx="576394" cy="702571"/>
          </a:xfrm>
          <a:solidFill>
            <a:schemeClr val="bg1"/>
          </a:solidFill>
        </p:grpSpPr>
        <p:sp>
          <p:nvSpPr>
            <p:cNvPr id="32" name="Freeform 34">
              <a:extLst>
                <a:ext uri="{FF2B5EF4-FFF2-40B4-BE49-F238E27FC236}">
                  <a16:creationId xmlns:a16="http://schemas.microsoft.com/office/drawing/2014/main" id="{C5C3E5BD-E9C6-425C-917D-827001729A97}"/>
                </a:ext>
              </a:extLst>
            </p:cNvPr>
            <p:cNvSpPr>
              <a:spLocks noEditPoints="1"/>
            </p:cNvSpPr>
            <p:nvPr/>
          </p:nvSpPr>
          <p:spPr bwMode="auto">
            <a:xfrm>
              <a:off x="3683997" y="856343"/>
              <a:ext cx="576394" cy="702571"/>
            </a:xfrm>
            <a:custGeom>
              <a:gdLst>
                <a:gd fmla="*/ 16 w 667" name="T0"/>
                <a:gd fmla="*/ 176 h 813" name="T1"/>
                <a:gd fmla="*/ 175 w 667" name="T2"/>
                <a:gd fmla="*/ 16 h 813" name="T3"/>
                <a:gd fmla="*/ 214 w 667" name="T4"/>
                <a:gd fmla="*/ 0 h 813" name="T5"/>
                <a:gd fmla="*/ 613 w 667" name="T6"/>
                <a:gd fmla="*/ 0 h 813" name="T7"/>
                <a:gd fmla="*/ 667 w 667" name="T8"/>
                <a:gd fmla="*/ 54 h 813" name="T9"/>
                <a:gd fmla="*/ 667 w 667" name="T10"/>
                <a:gd fmla="*/ 759 h 813" name="T11"/>
                <a:gd fmla="*/ 613 w 667" name="T12"/>
                <a:gd fmla="*/ 813 h 813" name="T13"/>
                <a:gd fmla="*/ 54 w 667" name="T14"/>
                <a:gd fmla="*/ 813 h 813" name="T15"/>
                <a:gd fmla="*/ 0 w 667" name="T16"/>
                <a:gd fmla="*/ 759 h 813" name="T17"/>
                <a:gd fmla="*/ 0 w 667" name="T18"/>
                <a:gd fmla="*/ 214 h 813" name="T19"/>
                <a:gd fmla="*/ 16 w 667" name="T20"/>
                <a:gd fmla="*/ 176 h 813" name="T21"/>
                <a:gd fmla="*/ 194 w 667" name="T22"/>
                <a:gd fmla="*/ 229 h 813" name="T23"/>
                <a:gd fmla="*/ 57 w 667" name="T24"/>
                <a:gd fmla="*/ 229 h 813" name="T25"/>
                <a:gd fmla="*/ 57 w 667" name="T26"/>
                <a:gd fmla="*/ 756 h 813" name="T27"/>
                <a:gd fmla="*/ 610 w 667" name="T28"/>
                <a:gd fmla="*/ 756 h 813" name="T29"/>
                <a:gd fmla="*/ 610 w 667" name="T30"/>
                <a:gd fmla="*/ 57 h 813" name="T31"/>
                <a:gd fmla="*/ 238 w 667" name="T32"/>
                <a:gd fmla="*/ 57 h 813" name="T33"/>
                <a:gd fmla="*/ 238 w 667" name="T34"/>
                <a:gd fmla="*/ 185 h 813" name="T35"/>
                <a:gd fmla="*/ 194 w 667" name="T36"/>
                <a:gd fmla="*/ 229 h 813" name="T37"/>
                <a:gd fmla="*/ 82 w 667" name="T38"/>
                <a:gd fmla="*/ 191 h 813" name="T39"/>
                <a:gd fmla="*/ 194 w 667" name="T40"/>
                <a:gd fmla="*/ 191 h 813" name="T41"/>
                <a:gd fmla="*/ 200 w 667" name="T42"/>
                <a:gd fmla="*/ 185 h 813" name="T43"/>
                <a:gd fmla="*/ 200 w 667" name="T44"/>
                <a:gd fmla="*/ 72 h 813" name="T45"/>
                <a:gd fmla="*/ 82 w 667" name="T46"/>
                <a:gd fmla="*/ 191 h 813"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813" w="667">
                  <a:moveTo>
                    <a:pt x="16" y="176"/>
                  </a:moveTo>
                  <a:cubicBezTo>
                    <a:pt x="175" y="16"/>
                    <a:pt x="175" y="16"/>
                    <a:pt x="175" y="16"/>
                  </a:cubicBezTo>
                  <a:cubicBezTo>
                    <a:pt x="186" y="6"/>
                    <a:pt x="199" y="0"/>
                    <a:pt x="214" y="0"/>
                  </a:cubicBezTo>
                  <a:cubicBezTo>
                    <a:pt x="613" y="0"/>
                    <a:pt x="613" y="0"/>
                    <a:pt x="613" y="0"/>
                  </a:cubicBezTo>
                  <a:cubicBezTo>
                    <a:pt x="643" y="0"/>
                    <a:pt x="667" y="24"/>
                    <a:pt x="667" y="54"/>
                  </a:cubicBezTo>
                  <a:cubicBezTo>
                    <a:pt x="667" y="759"/>
                    <a:pt x="667" y="759"/>
                    <a:pt x="667" y="759"/>
                  </a:cubicBezTo>
                  <a:cubicBezTo>
                    <a:pt x="667" y="789"/>
                    <a:pt x="643" y="813"/>
                    <a:pt x="613" y="813"/>
                  </a:cubicBezTo>
                  <a:cubicBezTo>
                    <a:pt x="54" y="813"/>
                    <a:pt x="54" y="813"/>
                    <a:pt x="54" y="813"/>
                  </a:cubicBezTo>
                  <a:cubicBezTo>
                    <a:pt x="24" y="813"/>
                    <a:pt x="0" y="789"/>
                    <a:pt x="0" y="759"/>
                  </a:cubicBezTo>
                  <a:cubicBezTo>
                    <a:pt x="0" y="214"/>
                    <a:pt x="0" y="214"/>
                    <a:pt x="0" y="214"/>
                  </a:cubicBezTo>
                  <a:cubicBezTo>
                    <a:pt x="0" y="200"/>
                    <a:pt x="5" y="186"/>
                    <a:pt x="16" y="176"/>
                  </a:cubicBezTo>
                  <a:close/>
                  <a:moveTo>
                    <a:pt x="194" y="229"/>
                  </a:moveTo>
                  <a:cubicBezTo>
                    <a:pt x="57" y="229"/>
                    <a:pt x="57" y="229"/>
                    <a:pt x="57" y="229"/>
                  </a:cubicBezTo>
                  <a:cubicBezTo>
                    <a:pt x="57" y="756"/>
                    <a:pt x="57" y="756"/>
                    <a:pt x="57" y="756"/>
                  </a:cubicBezTo>
                  <a:cubicBezTo>
                    <a:pt x="610" y="756"/>
                    <a:pt x="610" y="756"/>
                    <a:pt x="610" y="756"/>
                  </a:cubicBezTo>
                  <a:cubicBezTo>
                    <a:pt x="610" y="57"/>
                    <a:pt x="610" y="57"/>
                    <a:pt x="610" y="57"/>
                  </a:cubicBezTo>
                  <a:cubicBezTo>
                    <a:pt x="238" y="57"/>
                    <a:pt x="238" y="57"/>
                    <a:pt x="238" y="57"/>
                  </a:cubicBezTo>
                  <a:cubicBezTo>
                    <a:pt x="238" y="185"/>
                    <a:pt x="238" y="185"/>
                    <a:pt x="238" y="185"/>
                  </a:cubicBezTo>
                  <a:cubicBezTo>
                    <a:pt x="238" y="210"/>
                    <a:pt x="218" y="229"/>
                    <a:pt x="194" y="229"/>
                  </a:cubicBezTo>
                  <a:close/>
                  <a:moveTo>
                    <a:pt x="82" y="191"/>
                  </a:moveTo>
                  <a:cubicBezTo>
                    <a:pt x="194" y="191"/>
                    <a:pt x="194" y="191"/>
                    <a:pt x="194" y="191"/>
                  </a:cubicBezTo>
                  <a:cubicBezTo>
                    <a:pt x="197" y="191"/>
                    <a:pt x="200" y="188"/>
                    <a:pt x="200" y="185"/>
                  </a:cubicBezTo>
                  <a:cubicBezTo>
                    <a:pt x="200" y="72"/>
                    <a:pt x="200" y="72"/>
                    <a:pt x="200" y="72"/>
                  </a:cubicBezTo>
                  <a:cubicBezTo>
                    <a:pt x="82" y="191"/>
                    <a:pt x="82" y="191"/>
                    <a:pt x="82" y="19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685800">
                <a:defRPr/>
              </a:pPr>
              <a:endParaRPr altLang="en-US" lang="zh-CN" sz="1350">
                <a:solidFill>
                  <a:prstClr val="black"/>
                </a:solidFill>
                <a:latin typeface="+mn-ea"/>
              </a:endParaRPr>
            </a:p>
          </p:txBody>
        </p:sp>
        <p:sp>
          <p:nvSpPr>
            <p:cNvPr id="33" name="Freeform 35">
              <a:extLst>
                <a:ext uri="{FF2B5EF4-FFF2-40B4-BE49-F238E27FC236}">
                  <a16:creationId xmlns:a16="http://schemas.microsoft.com/office/drawing/2014/main" id="{76D969F4-5DD2-4165-8D98-742F4C1C0E38}"/>
                </a:ext>
              </a:extLst>
            </p:cNvPr>
            <p:cNvSpPr>
              <a:spLocks noEditPoints="1"/>
            </p:cNvSpPr>
            <p:nvPr/>
          </p:nvSpPr>
          <p:spPr bwMode="auto">
            <a:xfrm>
              <a:off x="3765921" y="1015436"/>
              <a:ext cx="412546" cy="433758"/>
            </a:xfrm>
            <a:custGeom>
              <a:gdLst>
                <a:gd fmla="*/ 170 w 477" name="T0"/>
                <a:gd fmla="*/ 429 h 502" name="T1"/>
                <a:gd fmla="*/ 86 w 477" name="T2"/>
                <a:gd fmla="*/ 502 h 502" name="T3"/>
                <a:gd fmla="*/ 0 w 477" name="T4"/>
                <a:gd fmla="*/ 416 h 502" name="T5"/>
                <a:gd fmla="*/ 72 w 477" name="T6"/>
                <a:gd fmla="*/ 330 h 502" name="T7"/>
                <a:gd fmla="*/ 63 w 477" name="T8"/>
                <a:gd fmla="*/ 258 h 502" name="T9"/>
                <a:gd fmla="*/ 144 w 477" name="T10"/>
                <a:gd fmla="*/ 143 h 502" name="T11"/>
                <a:gd fmla="*/ 254 w 477" name="T12"/>
                <a:gd fmla="*/ 20 h 502" name="T13"/>
                <a:gd fmla="*/ 458 w 477" name="T14"/>
                <a:gd fmla="*/ 0 h 502" name="T15"/>
                <a:gd fmla="*/ 477 w 477" name="T16"/>
                <a:gd fmla="*/ 153 h 502" name="T17"/>
                <a:gd fmla="*/ 398 w 477" name="T18"/>
                <a:gd fmla="*/ 172 h 502" name="T19"/>
                <a:gd fmla="*/ 438 w 477" name="T20"/>
                <a:gd fmla="*/ 223 h 502" name="T21"/>
                <a:gd fmla="*/ 404 w 477" name="T22"/>
                <a:gd fmla="*/ 245 h 502" name="T23"/>
                <a:gd fmla="*/ 452 w 477" name="T24"/>
                <a:gd fmla="*/ 355 h 502" name="T25"/>
                <a:gd fmla="*/ 452 w 477" name="T26"/>
                <a:gd fmla="*/ 477 h 502" name="T27"/>
                <a:gd fmla="*/ 330 w 477" name="T28"/>
                <a:gd fmla="*/ 477 h 502" name="T29"/>
                <a:gd fmla="*/ 256 w 477" name="T30"/>
                <a:gd fmla="*/ 464 h 502" name="T31"/>
                <a:gd fmla="*/ 235 w 477" name="T32"/>
                <a:gd fmla="*/ 429 h 502" name="T33"/>
                <a:gd fmla="*/ 162 w 477" name="T34"/>
                <a:gd fmla="*/ 160 h 502" name="T35"/>
                <a:gd fmla="*/ 135 w 477" name="T36"/>
                <a:gd fmla="*/ 275 h 502" name="T37"/>
                <a:gd fmla="*/ 101 w 477" name="T38"/>
                <a:gd fmla="*/ 331 h 502" name="T39"/>
                <a:gd fmla="*/ 171 w 477" name="T40"/>
                <a:gd fmla="*/ 404 h 502" name="T41"/>
                <a:gd fmla="*/ 235 w 477" name="T42"/>
                <a:gd fmla="*/ 378 h 502" name="T43"/>
                <a:gd fmla="*/ 306 w 477" name="T44"/>
                <a:gd fmla="*/ 408 h 502" name="T45"/>
                <a:gd fmla="*/ 378 w 477" name="T46"/>
                <a:gd fmla="*/ 330 h 502" name="T47"/>
                <a:gd fmla="*/ 353 w 477" name="T48"/>
                <a:gd fmla="*/ 245 h 502" name="T49"/>
                <a:gd fmla="*/ 382 w 477" name="T50"/>
                <a:gd fmla="*/ 174 h 502" name="T51"/>
                <a:gd fmla="*/ 273 w 477" name="T52"/>
                <a:gd fmla="*/ 172 h 502" name="T53"/>
                <a:gd fmla="*/ 254 w 477" name="T54"/>
                <a:gd fmla="*/ 101 h 502" name="T55"/>
                <a:gd fmla="*/ 292 w 477" name="T56"/>
                <a:gd fmla="*/ 38 h 502" name="T57"/>
                <a:gd fmla="*/ 439 w 477" name="T58"/>
                <a:gd fmla="*/ 134 h 502" name="T59"/>
                <a:gd fmla="*/ 425 w 477" name="T60"/>
                <a:gd fmla="*/ 382 h 502" name="T61"/>
                <a:gd fmla="*/ 357 w 477" name="T62"/>
                <a:gd fmla="*/ 382 h 502" name="T63"/>
                <a:gd fmla="*/ 357 w 477" name="T64"/>
                <a:gd fmla="*/ 450 h 502" name="T65"/>
                <a:gd fmla="*/ 425 w 477" name="T66"/>
                <a:gd fmla="*/ 450 h 502" name="T67"/>
                <a:gd fmla="*/ 425 w 477" name="T68"/>
                <a:gd fmla="*/ 382 h 502" name="T69"/>
                <a:gd fmla="*/ 86 w 477" name="T70"/>
                <a:gd fmla="*/ 367 h 502" name="T71"/>
                <a:gd fmla="*/ 38 w 477" name="T72"/>
                <a:gd fmla="*/ 416 h 502" name="T73"/>
                <a:gd fmla="*/ 86 w 477" name="T74"/>
                <a:gd fmla="*/ 464 h 502" name="T75"/>
                <a:gd fmla="*/ 134 w 477" name="T76"/>
                <a:gd fmla="*/ 416 h 50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02" w="477">
                  <a:moveTo>
                    <a:pt x="235" y="429"/>
                  </a:moveTo>
                  <a:cubicBezTo>
                    <a:pt x="170" y="429"/>
                    <a:pt x="170" y="429"/>
                    <a:pt x="170" y="429"/>
                  </a:cubicBezTo>
                  <a:cubicBezTo>
                    <a:pt x="168" y="448"/>
                    <a:pt x="159" y="464"/>
                    <a:pt x="146" y="477"/>
                  </a:cubicBezTo>
                  <a:cubicBezTo>
                    <a:pt x="131" y="493"/>
                    <a:pt x="109" y="502"/>
                    <a:pt x="86" y="502"/>
                  </a:cubicBezTo>
                  <a:cubicBezTo>
                    <a:pt x="62" y="502"/>
                    <a:pt x="41" y="493"/>
                    <a:pt x="25" y="477"/>
                  </a:cubicBezTo>
                  <a:cubicBezTo>
                    <a:pt x="10" y="461"/>
                    <a:pt x="0" y="440"/>
                    <a:pt x="0" y="416"/>
                  </a:cubicBezTo>
                  <a:cubicBezTo>
                    <a:pt x="0" y="392"/>
                    <a:pt x="10" y="370"/>
                    <a:pt x="25" y="355"/>
                  </a:cubicBezTo>
                  <a:cubicBezTo>
                    <a:pt x="38" y="342"/>
                    <a:pt x="54" y="333"/>
                    <a:pt x="72" y="330"/>
                  </a:cubicBezTo>
                  <a:cubicBezTo>
                    <a:pt x="48" y="277"/>
                    <a:pt x="48" y="277"/>
                    <a:pt x="48" y="277"/>
                  </a:cubicBezTo>
                  <a:cubicBezTo>
                    <a:pt x="43" y="269"/>
                    <a:pt x="48" y="255"/>
                    <a:pt x="63" y="258"/>
                  </a:cubicBezTo>
                  <a:cubicBezTo>
                    <a:pt x="84" y="263"/>
                    <a:pt x="84" y="263"/>
                    <a:pt x="84" y="263"/>
                  </a:cubicBezTo>
                  <a:cubicBezTo>
                    <a:pt x="94" y="216"/>
                    <a:pt x="115" y="175"/>
                    <a:pt x="144" y="143"/>
                  </a:cubicBezTo>
                  <a:cubicBezTo>
                    <a:pt x="174" y="108"/>
                    <a:pt x="212" y="84"/>
                    <a:pt x="254" y="75"/>
                  </a:cubicBezTo>
                  <a:cubicBezTo>
                    <a:pt x="254" y="20"/>
                    <a:pt x="254" y="20"/>
                    <a:pt x="254" y="20"/>
                  </a:cubicBezTo>
                  <a:cubicBezTo>
                    <a:pt x="254" y="9"/>
                    <a:pt x="264" y="0"/>
                    <a:pt x="275" y="0"/>
                  </a:cubicBezTo>
                  <a:cubicBezTo>
                    <a:pt x="458" y="0"/>
                    <a:pt x="458" y="0"/>
                    <a:pt x="458" y="0"/>
                  </a:cubicBezTo>
                  <a:cubicBezTo>
                    <a:pt x="468" y="0"/>
                    <a:pt x="477" y="9"/>
                    <a:pt x="477" y="19"/>
                  </a:cubicBezTo>
                  <a:cubicBezTo>
                    <a:pt x="477" y="153"/>
                    <a:pt x="477" y="153"/>
                    <a:pt x="477" y="153"/>
                  </a:cubicBezTo>
                  <a:cubicBezTo>
                    <a:pt x="477" y="163"/>
                    <a:pt x="468" y="172"/>
                    <a:pt x="458" y="172"/>
                  </a:cubicBezTo>
                  <a:cubicBezTo>
                    <a:pt x="398" y="172"/>
                    <a:pt x="398" y="172"/>
                    <a:pt x="398" y="172"/>
                  </a:cubicBezTo>
                  <a:cubicBezTo>
                    <a:pt x="398" y="172"/>
                    <a:pt x="399" y="173"/>
                    <a:pt x="399" y="174"/>
                  </a:cubicBezTo>
                  <a:cubicBezTo>
                    <a:pt x="438" y="223"/>
                    <a:pt x="438" y="223"/>
                    <a:pt x="438" y="223"/>
                  </a:cubicBezTo>
                  <a:cubicBezTo>
                    <a:pt x="444" y="229"/>
                    <a:pt x="443" y="245"/>
                    <a:pt x="428" y="245"/>
                  </a:cubicBezTo>
                  <a:cubicBezTo>
                    <a:pt x="404" y="245"/>
                    <a:pt x="404" y="245"/>
                    <a:pt x="404" y="245"/>
                  </a:cubicBezTo>
                  <a:cubicBezTo>
                    <a:pt x="404" y="330"/>
                    <a:pt x="404" y="330"/>
                    <a:pt x="404" y="330"/>
                  </a:cubicBezTo>
                  <a:cubicBezTo>
                    <a:pt x="422" y="333"/>
                    <a:pt x="439" y="342"/>
                    <a:pt x="452" y="355"/>
                  </a:cubicBezTo>
                  <a:cubicBezTo>
                    <a:pt x="467" y="370"/>
                    <a:pt x="477" y="392"/>
                    <a:pt x="477" y="416"/>
                  </a:cubicBezTo>
                  <a:cubicBezTo>
                    <a:pt x="477" y="440"/>
                    <a:pt x="467" y="461"/>
                    <a:pt x="452" y="477"/>
                  </a:cubicBezTo>
                  <a:cubicBezTo>
                    <a:pt x="436" y="493"/>
                    <a:pt x="415" y="502"/>
                    <a:pt x="391" y="502"/>
                  </a:cubicBezTo>
                  <a:cubicBezTo>
                    <a:pt x="367" y="502"/>
                    <a:pt x="346" y="493"/>
                    <a:pt x="330" y="477"/>
                  </a:cubicBezTo>
                  <a:cubicBezTo>
                    <a:pt x="317" y="463"/>
                    <a:pt x="308" y="445"/>
                    <a:pt x="306" y="425"/>
                  </a:cubicBezTo>
                  <a:cubicBezTo>
                    <a:pt x="256" y="464"/>
                    <a:pt x="256" y="464"/>
                    <a:pt x="256" y="464"/>
                  </a:cubicBezTo>
                  <a:cubicBezTo>
                    <a:pt x="249" y="470"/>
                    <a:pt x="235" y="469"/>
                    <a:pt x="235" y="453"/>
                  </a:cubicBezTo>
                  <a:cubicBezTo>
                    <a:pt x="235" y="429"/>
                    <a:pt x="235" y="429"/>
                    <a:pt x="235" y="429"/>
                  </a:cubicBezTo>
                  <a:close/>
                  <a:moveTo>
                    <a:pt x="254" y="101"/>
                  </a:moveTo>
                  <a:cubicBezTo>
                    <a:pt x="219" y="110"/>
                    <a:pt x="188" y="131"/>
                    <a:pt x="162" y="160"/>
                  </a:cubicBezTo>
                  <a:cubicBezTo>
                    <a:pt x="137" y="189"/>
                    <a:pt x="118" y="226"/>
                    <a:pt x="109" y="269"/>
                  </a:cubicBezTo>
                  <a:cubicBezTo>
                    <a:pt x="135" y="275"/>
                    <a:pt x="135" y="275"/>
                    <a:pt x="135" y="275"/>
                  </a:cubicBezTo>
                  <a:cubicBezTo>
                    <a:pt x="148" y="278"/>
                    <a:pt x="147" y="292"/>
                    <a:pt x="140" y="298"/>
                  </a:cubicBezTo>
                  <a:cubicBezTo>
                    <a:pt x="101" y="331"/>
                    <a:pt x="101" y="331"/>
                    <a:pt x="101" y="331"/>
                  </a:cubicBezTo>
                  <a:cubicBezTo>
                    <a:pt x="118" y="334"/>
                    <a:pt x="134" y="342"/>
                    <a:pt x="146" y="355"/>
                  </a:cubicBezTo>
                  <a:cubicBezTo>
                    <a:pt x="159" y="368"/>
                    <a:pt x="168" y="385"/>
                    <a:pt x="171" y="404"/>
                  </a:cubicBezTo>
                  <a:cubicBezTo>
                    <a:pt x="235" y="404"/>
                    <a:pt x="235" y="404"/>
                    <a:pt x="235" y="404"/>
                  </a:cubicBezTo>
                  <a:cubicBezTo>
                    <a:pt x="235" y="378"/>
                    <a:pt x="235" y="378"/>
                    <a:pt x="235" y="378"/>
                  </a:cubicBezTo>
                  <a:cubicBezTo>
                    <a:pt x="235" y="365"/>
                    <a:pt x="248" y="363"/>
                    <a:pt x="256" y="369"/>
                  </a:cubicBezTo>
                  <a:cubicBezTo>
                    <a:pt x="306" y="408"/>
                    <a:pt x="306" y="408"/>
                    <a:pt x="306" y="408"/>
                  </a:cubicBezTo>
                  <a:cubicBezTo>
                    <a:pt x="308" y="387"/>
                    <a:pt x="317" y="368"/>
                    <a:pt x="330" y="355"/>
                  </a:cubicBezTo>
                  <a:cubicBezTo>
                    <a:pt x="343" y="342"/>
                    <a:pt x="360" y="333"/>
                    <a:pt x="378" y="330"/>
                  </a:cubicBezTo>
                  <a:cubicBezTo>
                    <a:pt x="378" y="245"/>
                    <a:pt x="378" y="245"/>
                    <a:pt x="378" y="245"/>
                  </a:cubicBezTo>
                  <a:cubicBezTo>
                    <a:pt x="353" y="245"/>
                    <a:pt x="353" y="245"/>
                    <a:pt x="353" y="245"/>
                  </a:cubicBezTo>
                  <a:cubicBezTo>
                    <a:pt x="340" y="245"/>
                    <a:pt x="338" y="230"/>
                    <a:pt x="344" y="223"/>
                  </a:cubicBezTo>
                  <a:cubicBezTo>
                    <a:pt x="382" y="174"/>
                    <a:pt x="382" y="174"/>
                    <a:pt x="382" y="174"/>
                  </a:cubicBezTo>
                  <a:cubicBezTo>
                    <a:pt x="383" y="173"/>
                    <a:pt x="383" y="172"/>
                    <a:pt x="384" y="172"/>
                  </a:cubicBezTo>
                  <a:cubicBezTo>
                    <a:pt x="273" y="172"/>
                    <a:pt x="273" y="172"/>
                    <a:pt x="273" y="172"/>
                  </a:cubicBezTo>
                  <a:cubicBezTo>
                    <a:pt x="263" y="172"/>
                    <a:pt x="254" y="164"/>
                    <a:pt x="254" y="153"/>
                  </a:cubicBezTo>
                  <a:cubicBezTo>
                    <a:pt x="254" y="101"/>
                    <a:pt x="254" y="101"/>
                    <a:pt x="254" y="101"/>
                  </a:cubicBezTo>
                  <a:close/>
                  <a:moveTo>
                    <a:pt x="439" y="38"/>
                  </a:moveTo>
                  <a:cubicBezTo>
                    <a:pt x="292" y="38"/>
                    <a:pt x="292" y="38"/>
                    <a:pt x="292" y="38"/>
                  </a:cubicBezTo>
                  <a:cubicBezTo>
                    <a:pt x="292" y="134"/>
                    <a:pt x="292" y="134"/>
                    <a:pt x="292" y="134"/>
                  </a:cubicBezTo>
                  <a:cubicBezTo>
                    <a:pt x="439" y="134"/>
                    <a:pt x="439" y="134"/>
                    <a:pt x="439" y="134"/>
                  </a:cubicBezTo>
                  <a:cubicBezTo>
                    <a:pt x="439" y="38"/>
                    <a:pt x="439" y="38"/>
                    <a:pt x="439" y="38"/>
                  </a:cubicBezTo>
                  <a:close/>
                  <a:moveTo>
                    <a:pt x="425" y="382"/>
                  </a:moveTo>
                  <a:cubicBezTo>
                    <a:pt x="416" y="373"/>
                    <a:pt x="404" y="367"/>
                    <a:pt x="391" y="367"/>
                  </a:cubicBezTo>
                  <a:cubicBezTo>
                    <a:pt x="378" y="367"/>
                    <a:pt x="366" y="373"/>
                    <a:pt x="357" y="382"/>
                  </a:cubicBezTo>
                  <a:cubicBezTo>
                    <a:pt x="349" y="390"/>
                    <a:pt x="343" y="402"/>
                    <a:pt x="343" y="416"/>
                  </a:cubicBezTo>
                  <a:cubicBezTo>
                    <a:pt x="343" y="429"/>
                    <a:pt x="349" y="441"/>
                    <a:pt x="357" y="450"/>
                  </a:cubicBezTo>
                  <a:cubicBezTo>
                    <a:pt x="366" y="459"/>
                    <a:pt x="378" y="464"/>
                    <a:pt x="391" y="464"/>
                  </a:cubicBezTo>
                  <a:cubicBezTo>
                    <a:pt x="404" y="464"/>
                    <a:pt x="416" y="459"/>
                    <a:pt x="425" y="450"/>
                  </a:cubicBezTo>
                  <a:cubicBezTo>
                    <a:pt x="434" y="441"/>
                    <a:pt x="439" y="429"/>
                    <a:pt x="439" y="416"/>
                  </a:cubicBezTo>
                  <a:cubicBezTo>
                    <a:pt x="439" y="402"/>
                    <a:pt x="434" y="390"/>
                    <a:pt x="425" y="382"/>
                  </a:cubicBezTo>
                  <a:close/>
                  <a:moveTo>
                    <a:pt x="120" y="382"/>
                  </a:moveTo>
                  <a:cubicBezTo>
                    <a:pt x="111" y="373"/>
                    <a:pt x="99" y="367"/>
                    <a:pt x="86" y="367"/>
                  </a:cubicBezTo>
                  <a:cubicBezTo>
                    <a:pt x="73" y="367"/>
                    <a:pt x="61" y="373"/>
                    <a:pt x="52" y="382"/>
                  </a:cubicBezTo>
                  <a:cubicBezTo>
                    <a:pt x="43" y="390"/>
                    <a:pt x="38" y="402"/>
                    <a:pt x="38" y="416"/>
                  </a:cubicBezTo>
                  <a:cubicBezTo>
                    <a:pt x="38" y="429"/>
                    <a:pt x="43" y="441"/>
                    <a:pt x="52" y="450"/>
                  </a:cubicBezTo>
                  <a:cubicBezTo>
                    <a:pt x="61" y="459"/>
                    <a:pt x="73" y="464"/>
                    <a:pt x="86" y="464"/>
                  </a:cubicBezTo>
                  <a:cubicBezTo>
                    <a:pt x="99" y="464"/>
                    <a:pt x="111" y="459"/>
                    <a:pt x="120" y="450"/>
                  </a:cubicBezTo>
                  <a:cubicBezTo>
                    <a:pt x="128" y="441"/>
                    <a:pt x="134" y="429"/>
                    <a:pt x="134" y="416"/>
                  </a:cubicBezTo>
                  <a:cubicBezTo>
                    <a:pt x="134" y="402"/>
                    <a:pt x="128" y="390"/>
                    <a:pt x="120" y="382"/>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685800">
                <a:defRPr/>
              </a:pPr>
              <a:endParaRPr altLang="en-US" lang="zh-CN" sz="1350">
                <a:solidFill>
                  <a:prstClr val="black"/>
                </a:solidFill>
                <a:latin typeface="+mn-ea"/>
              </a:endParaRPr>
            </a:p>
          </p:txBody>
        </p:sp>
      </p:grpSp>
      <p:grpSp>
        <p:nvGrpSpPr>
          <p:cNvPr id="34" name="组合 33">
            <a:extLst>
              <a:ext uri="{FF2B5EF4-FFF2-40B4-BE49-F238E27FC236}">
                <a16:creationId xmlns:a16="http://schemas.microsoft.com/office/drawing/2014/main" id="{59C03229-7CDA-4B1C-A163-DD284EEE5F21}"/>
              </a:ext>
            </a:extLst>
          </p:cNvPr>
          <p:cNvGrpSpPr/>
          <p:nvPr/>
        </p:nvGrpSpPr>
        <p:grpSpPr>
          <a:xfrm>
            <a:off x="3092455" y="1655189"/>
            <a:ext cx="218072" cy="202359"/>
            <a:chOff x="7903081" y="894379"/>
            <a:chExt cx="675141" cy="626498"/>
          </a:xfrm>
          <a:solidFill>
            <a:schemeClr val="bg1"/>
          </a:solidFill>
        </p:grpSpPr>
        <p:sp>
          <p:nvSpPr>
            <p:cNvPr id="35" name="Freeform 36">
              <a:extLst>
                <a:ext uri="{FF2B5EF4-FFF2-40B4-BE49-F238E27FC236}">
                  <a16:creationId xmlns:a16="http://schemas.microsoft.com/office/drawing/2014/main" id="{B3C9F03D-4099-42D0-8CAE-59B49D8C9A1A}"/>
                </a:ext>
              </a:extLst>
            </p:cNvPr>
            <p:cNvSpPr>
              <a:spLocks noEditPoints="1"/>
            </p:cNvSpPr>
            <p:nvPr/>
          </p:nvSpPr>
          <p:spPr bwMode="auto">
            <a:xfrm>
              <a:off x="7990491" y="894379"/>
              <a:ext cx="321479" cy="213587"/>
            </a:xfrm>
            <a:custGeom>
              <a:gdLst>
                <a:gd fmla="*/ 133 w 372" name="T0"/>
                <a:gd fmla="*/ 185 h 247" name="T1"/>
                <a:gd fmla="*/ 118 w 372" name="T2"/>
                <a:gd fmla="*/ 152 h 247" name="T3"/>
                <a:gd fmla="*/ 136 w 372" name="T4"/>
                <a:gd fmla="*/ 115 h 247" name="T5"/>
                <a:gd fmla="*/ 180 w 372" name="T6"/>
                <a:gd fmla="*/ 100 h 247" name="T7"/>
                <a:gd fmla="*/ 180 w 372" name="T8"/>
                <a:gd fmla="*/ 84 h 247" name="T9"/>
                <a:gd fmla="*/ 205 w 372" name="T10"/>
                <a:gd fmla="*/ 84 h 247" name="T11"/>
                <a:gd fmla="*/ 205 w 372" name="T12"/>
                <a:gd fmla="*/ 99 h 247" name="T13"/>
                <a:gd fmla="*/ 246 w 372" name="T14"/>
                <a:gd fmla="*/ 114 h 247" name="T15"/>
                <a:gd fmla="*/ 263 w 372" name="T16"/>
                <a:gd fmla="*/ 152 h 247" name="T17"/>
                <a:gd fmla="*/ 221 w 372" name="T18"/>
                <a:gd fmla="*/ 152 h 247" name="T19"/>
                <a:gd fmla="*/ 215 w 372" name="T20"/>
                <a:gd fmla="*/ 136 h 247" name="T21"/>
                <a:gd fmla="*/ 167 w 372" name="T22"/>
                <a:gd fmla="*/ 134 h 247" name="T23"/>
                <a:gd fmla="*/ 167 w 372" name="T24"/>
                <a:gd fmla="*/ 156 h 247" name="T25"/>
                <a:gd fmla="*/ 217 w 372" name="T26"/>
                <a:gd fmla="*/ 171 h 247" name="T27"/>
                <a:gd fmla="*/ 251 w 372" name="T28"/>
                <a:gd fmla="*/ 188 h 247" name="T29"/>
                <a:gd fmla="*/ 266 w 372" name="T30"/>
                <a:gd fmla="*/ 223 h 247" name="T31"/>
                <a:gd fmla="*/ 265 w 372" name="T32"/>
                <a:gd fmla="*/ 234 h 247" name="T33"/>
                <a:gd fmla="*/ 259 w 372" name="T34"/>
                <a:gd fmla="*/ 246 h 247" name="T35"/>
                <a:gd fmla="*/ 222 w 372" name="T36"/>
                <a:gd fmla="*/ 230 h 247" name="T37"/>
                <a:gd fmla="*/ 217 w 372" name="T38"/>
                <a:gd fmla="*/ 217 h 247" name="T39"/>
                <a:gd fmla="*/ 133 w 372" name="T40"/>
                <a:gd fmla="*/ 185 h 247" name="T41"/>
                <a:gd fmla="*/ 191 w 372" name="T42"/>
                <a:gd fmla="*/ 39 h 247" name="T43"/>
                <a:gd fmla="*/ 83 w 372" name="T44"/>
                <a:gd fmla="*/ 83 h 247" name="T45"/>
                <a:gd fmla="*/ 39 w 372" name="T46"/>
                <a:gd fmla="*/ 191 h 247" name="T47"/>
                <a:gd fmla="*/ 44 w 372" name="T48"/>
                <a:gd fmla="*/ 231 h 247" name="T49"/>
                <a:gd fmla="*/ 9 w 372" name="T50"/>
                <a:gd fmla="*/ 247 h 247" name="T51"/>
                <a:gd fmla="*/ 0 w 372" name="T52"/>
                <a:gd fmla="*/ 191 h 247" name="T53"/>
                <a:gd fmla="*/ 56 w 372" name="T54"/>
                <a:gd fmla="*/ 56 h 247" name="T55"/>
                <a:gd fmla="*/ 191 w 372" name="T56"/>
                <a:gd fmla="*/ 0 h 247" name="T57"/>
                <a:gd fmla="*/ 326 w 372" name="T58"/>
                <a:gd fmla="*/ 56 h 247" name="T59"/>
                <a:gd fmla="*/ 372 w 372" name="T60"/>
                <a:gd fmla="*/ 132 h 247" name="T61"/>
                <a:gd fmla="*/ 339 w 372" name="T62"/>
                <a:gd fmla="*/ 152 h 247" name="T63"/>
                <a:gd fmla="*/ 299 w 372" name="T64"/>
                <a:gd fmla="*/ 83 h 247" name="T65"/>
                <a:gd fmla="*/ 191 w 372" name="T66"/>
                <a:gd fmla="*/ 39 h 24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46" w="372">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685800">
                <a:defRPr/>
              </a:pPr>
              <a:endParaRPr altLang="en-US" lang="zh-CN" sz="1350">
                <a:solidFill>
                  <a:prstClr val="black"/>
                </a:solidFill>
                <a:latin typeface="+mn-ea"/>
              </a:endParaRPr>
            </a:p>
          </p:txBody>
        </p:sp>
        <p:sp>
          <p:nvSpPr>
            <p:cNvPr id="36" name="Freeform 37">
              <a:extLst>
                <a:ext uri="{FF2B5EF4-FFF2-40B4-BE49-F238E27FC236}">
                  <a16:creationId xmlns:a16="http://schemas.microsoft.com/office/drawing/2014/main" id="{5A20EDD5-722C-4153-A2DF-45D7AE2167C5}"/>
                </a:ext>
              </a:extLst>
            </p:cNvPr>
            <p:cNvSpPr>
              <a:spLocks noEditPoints="1"/>
            </p:cNvSpPr>
            <p:nvPr/>
          </p:nvSpPr>
          <p:spPr bwMode="auto">
            <a:xfrm>
              <a:off x="8242846" y="1021288"/>
              <a:ext cx="335376" cy="351103"/>
            </a:xfrm>
            <a:custGeom>
              <a:gdLst>
                <a:gd fmla="*/ 41 w 388" name="T0"/>
                <a:gd fmla="*/ 59 h 406" name="T1"/>
                <a:gd fmla="*/ 185 w 388" name="T2"/>
                <a:gd fmla="*/ 0 h 406" name="T3"/>
                <a:gd fmla="*/ 329 w 388" name="T4"/>
                <a:gd fmla="*/ 59 h 406" name="T5"/>
                <a:gd fmla="*/ 388 w 388" name="T6"/>
                <a:gd fmla="*/ 203 h 406" name="T7"/>
                <a:gd fmla="*/ 329 w 388" name="T8"/>
                <a:gd fmla="*/ 347 h 406" name="T9"/>
                <a:gd fmla="*/ 185 w 388" name="T10"/>
                <a:gd fmla="*/ 406 h 406" name="T11"/>
                <a:gd fmla="*/ 111 w 388" name="T12"/>
                <a:gd fmla="*/ 393 h 406" name="T13"/>
                <a:gd fmla="*/ 116 w 388" name="T14"/>
                <a:gd fmla="*/ 342 h 406" name="T15"/>
                <a:gd fmla="*/ 36 w 388" name="T16"/>
                <a:gd fmla="*/ 149 h 406" name="T17"/>
                <a:gd fmla="*/ 0 w 388" name="T18"/>
                <a:gd fmla="*/ 119 h 406" name="T19"/>
                <a:gd fmla="*/ 41 w 388" name="T20"/>
                <a:gd fmla="*/ 59 h 406" name="T21"/>
                <a:gd fmla="*/ 123 w 388" name="T22"/>
                <a:gd fmla="*/ 197 h 406" name="T23"/>
                <a:gd fmla="*/ 107 w 388" name="T24"/>
                <a:gd fmla="*/ 161 h 406" name="T25"/>
                <a:gd fmla="*/ 126 w 388" name="T26"/>
                <a:gd fmla="*/ 121 h 406" name="T27"/>
                <a:gd fmla="*/ 173 w 388" name="T28"/>
                <a:gd fmla="*/ 105 h 406" name="T29"/>
                <a:gd fmla="*/ 173 w 388" name="T30"/>
                <a:gd fmla="*/ 88 h 406" name="T31"/>
                <a:gd fmla="*/ 200 w 388" name="T32"/>
                <a:gd fmla="*/ 88 h 406" name="T33"/>
                <a:gd fmla="*/ 200 w 388" name="T34"/>
                <a:gd fmla="*/ 104 h 406" name="T35"/>
                <a:gd fmla="*/ 244 w 388" name="T36"/>
                <a:gd fmla="*/ 120 h 406" name="T37"/>
                <a:gd fmla="*/ 262 w 388" name="T38"/>
                <a:gd fmla="*/ 161 h 406" name="T39"/>
                <a:gd fmla="*/ 217 w 388" name="T40"/>
                <a:gd fmla="*/ 161 h 406" name="T41"/>
                <a:gd fmla="*/ 211 w 388" name="T42"/>
                <a:gd fmla="*/ 144 h 406" name="T43"/>
                <a:gd fmla="*/ 160 w 388" name="T44"/>
                <a:gd fmla="*/ 142 h 406" name="T45"/>
                <a:gd fmla="*/ 159 w 388" name="T46"/>
                <a:gd fmla="*/ 165 h 406" name="T47"/>
                <a:gd fmla="*/ 213 w 388" name="T48"/>
                <a:gd fmla="*/ 181 h 406" name="T49"/>
                <a:gd fmla="*/ 250 w 388" name="T50"/>
                <a:gd fmla="*/ 200 h 406" name="T51"/>
                <a:gd fmla="*/ 265 w 388" name="T52"/>
                <a:gd fmla="*/ 237 h 406" name="T53"/>
                <a:gd fmla="*/ 248 w 388" name="T54"/>
                <a:gd fmla="*/ 279 h 406" name="T55"/>
                <a:gd fmla="*/ 198 w 388" name="T56"/>
                <a:gd fmla="*/ 296 h 406" name="T57"/>
                <a:gd fmla="*/ 198 w 388" name="T58"/>
                <a:gd fmla="*/ 318 h 406" name="T59"/>
                <a:gd fmla="*/ 172 w 388" name="T60"/>
                <a:gd fmla="*/ 318 h 406" name="T61"/>
                <a:gd fmla="*/ 172 w 388" name="T62"/>
                <a:gd fmla="*/ 296 h 406" name="T63"/>
                <a:gd fmla="*/ 123 w 388" name="T64"/>
                <a:gd fmla="*/ 279 h 406" name="T65"/>
                <a:gd fmla="*/ 105 w 388" name="T66"/>
                <a:gd fmla="*/ 233 h 406" name="T67"/>
                <a:gd fmla="*/ 152 w 388" name="T68"/>
                <a:gd fmla="*/ 233 h 406" name="T69"/>
                <a:gd fmla="*/ 158 w 388" name="T70"/>
                <a:gd fmla="*/ 254 h 406" name="T71"/>
                <a:gd fmla="*/ 212 w 388" name="T72"/>
                <a:gd fmla="*/ 256 h 406" name="T73"/>
                <a:gd fmla="*/ 213 w 388" name="T74"/>
                <a:gd fmla="*/ 231 h 406" name="T75"/>
                <a:gd fmla="*/ 123 w 388" name="T76"/>
                <a:gd fmla="*/ 197 h 40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406" w="388">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685800">
                <a:defRPr/>
              </a:pPr>
              <a:endParaRPr altLang="en-US" lang="zh-CN" sz="1350">
                <a:solidFill>
                  <a:prstClr val="black"/>
                </a:solidFill>
                <a:latin typeface="+mn-ea"/>
              </a:endParaRPr>
            </a:p>
          </p:txBody>
        </p:sp>
        <p:sp>
          <p:nvSpPr>
            <p:cNvPr id="37" name="Freeform 38">
              <a:extLst>
                <a:ext uri="{FF2B5EF4-FFF2-40B4-BE49-F238E27FC236}">
                  <a16:creationId xmlns:a16="http://schemas.microsoft.com/office/drawing/2014/main" id="{332A43C6-69ED-4F2F-BC06-394EE52924E6}"/>
                </a:ext>
              </a:extLst>
            </p:cNvPr>
            <p:cNvSpPr>
              <a:spLocks noEditPoints="1"/>
            </p:cNvSpPr>
            <p:nvPr/>
          </p:nvSpPr>
          <p:spPr bwMode="auto">
            <a:xfrm>
              <a:off x="7903081" y="1114915"/>
              <a:ext cx="406328" cy="405962"/>
            </a:xfrm>
            <a:custGeom>
              <a:gdLst>
                <a:gd fmla="*/ 235 w 470" name="T0"/>
                <a:gd fmla="*/ 57 h 470" name="T1"/>
                <a:gd fmla="*/ 109 w 470" name="T2"/>
                <a:gd fmla="*/ 109 h 470" name="T3"/>
                <a:gd fmla="*/ 57 w 470" name="T4"/>
                <a:gd fmla="*/ 235 h 470" name="T5"/>
                <a:gd fmla="*/ 109 w 470" name="T6"/>
                <a:gd fmla="*/ 361 h 470" name="T7"/>
                <a:gd fmla="*/ 235 w 470" name="T8"/>
                <a:gd fmla="*/ 413 h 470" name="T9"/>
                <a:gd fmla="*/ 361 w 470" name="T10"/>
                <a:gd fmla="*/ 361 h 470" name="T11"/>
                <a:gd fmla="*/ 413 w 470" name="T12"/>
                <a:gd fmla="*/ 235 h 470" name="T13"/>
                <a:gd fmla="*/ 361 w 470" name="T14"/>
                <a:gd fmla="*/ 109 h 470" name="T15"/>
                <a:gd fmla="*/ 235 w 470" name="T16"/>
                <a:gd fmla="*/ 57 h 470" name="T17"/>
                <a:gd fmla="*/ 170 w 470" name="T18"/>
                <a:gd fmla="*/ 228 h 470" name="T19"/>
                <a:gd fmla="*/ 154 w 470" name="T20"/>
                <a:gd fmla="*/ 191 h 470" name="T21"/>
                <a:gd fmla="*/ 173 w 470" name="T22"/>
                <a:gd fmla="*/ 149 h 470" name="T23"/>
                <a:gd fmla="*/ 222 w 470" name="T24"/>
                <a:gd fmla="*/ 132 h 470" name="T25"/>
                <a:gd fmla="*/ 222 w 470" name="T26"/>
                <a:gd fmla="*/ 114 h 470" name="T27"/>
                <a:gd fmla="*/ 251 w 470" name="T28"/>
                <a:gd fmla="*/ 114 h 470" name="T29"/>
                <a:gd fmla="*/ 251 w 470" name="T30"/>
                <a:gd fmla="*/ 132 h 470" name="T31"/>
                <a:gd fmla="*/ 296 w 470" name="T32"/>
                <a:gd fmla="*/ 148 h 470" name="T33"/>
                <a:gd fmla="*/ 314 w 470" name="T34"/>
                <a:gd fmla="*/ 190 h 470" name="T35"/>
                <a:gd fmla="*/ 267 w 470" name="T36"/>
                <a:gd fmla="*/ 190 h 470" name="T37"/>
                <a:gd fmla="*/ 262 w 470" name="T38"/>
                <a:gd fmla="*/ 173 h 470" name="T39"/>
                <a:gd fmla="*/ 208 w 470" name="T40"/>
                <a:gd fmla="*/ 171 h 470" name="T41"/>
                <a:gd fmla="*/ 208 w 470" name="T42"/>
                <a:gd fmla="*/ 196 h 470" name="T43"/>
                <a:gd fmla="*/ 264 w 470" name="T44"/>
                <a:gd fmla="*/ 212 h 470" name="T45"/>
                <a:gd fmla="*/ 302 w 470" name="T46"/>
                <a:gd fmla="*/ 231 h 470" name="T47"/>
                <a:gd fmla="*/ 318 w 470" name="T48"/>
                <a:gd fmla="*/ 271 h 470" name="T49"/>
                <a:gd fmla="*/ 300 w 470" name="T50"/>
                <a:gd fmla="*/ 314 h 470" name="T51"/>
                <a:gd fmla="*/ 248 w 470" name="T52"/>
                <a:gd fmla="*/ 333 h 470" name="T53"/>
                <a:gd fmla="*/ 248 w 470" name="T54"/>
                <a:gd fmla="*/ 355 h 470" name="T55"/>
                <a:gd fmla="*/ 219 w 470" name="T56"/>
                <a:gd fmla="*/ 355 h 470" name="T57"/>
                <a:gd fmla="*/ 219 w 470" name="T58"/>
                <a:gd fmla="*/ 333 h 470" name="T59"/>
                <a:gd fmla="*/ 171 w 470" name="T60"/>
                <a:gd fmla="*/ 313 h 470" name="T61"/>
                <a:gd fmla="*/ 151 w 470" name="T62"/>
                <a:gd fmla="*/ 266 h 470" name="T63"/>
                <a:gd fmla="*/ 201 w 470" name="T64"/>
                <a:gd fmla="*/ 266 h 470" name="T65"/>
                <a:gd fmla="*/ 207 w 470" name="T66"/>
                <a:gd fmla="*/ 288 h 470" name="T67"/>
                <a:gd fmla="*/ 263 w 470" name="T68"/>
                <a:gd fmla="*/ 290 h 470" name="T69"/>
                <a:gd fmla="*/ 264 w 470" name="T70"/>
                <a:gd fmla="*/ 264 h 470" name="T71"/>
                <a:gd fmla="*/ 170 w 470" name="T72"/>
                <a:gd fmla="*/ 228 h 470" name="T73"/>
                <a:gd fmla="*/ 69 w 470" name="T74"/>
                <a:gd fmla="*/ 69 h 470" name="T75"/>
                <a:gd fmla="*/ 235 w 470" name="T76"/>
                <a:gd fmla="*/ 0 h 470" name="T77"/>
                <a:gd fmla="*/ 401 w 470" name="T78"/>
                <a:gd fmla="*/ 69 h 470" name="T79"/>
                <a:gd fmla="*/ 470 w 470" name="T80"/>
                <a:gd fmla="*/ 235 h 470" name="T81"/>
                <a:gd fmla="*/ 401 w 470" name="T82"/>
                <a:gd fmla="*/ 401 h 470" name="T83"/>
                <a:gd fmla="*/ 235 w 470" name="T84"/>
                <a:gd fmla="*/ 470 h 470" name="T85"/>
                <a:gd fmla="*/ 69 w 470" name="T86"/>
                <a:gd fmla="*/ 401 h 470" name="T87"/>
                <a:gd fmla="*/ 0 w 470" name="T88"/>
                <a:gd fmla="*/ 235 h 470" name="T89"/>
                <a:gd fmla="*/ 69 w 470" name="T90"/>
                <a:gd fmla="*/ 69 h 47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470" w="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685800">
                <a:defRPr/>
              </a:pPr>
              <a:endParaRPr altLang="en-US" lang="zh-CN" sz="1350">
                <a:solidFill>
                  <a:prstClr val="black"/>
                </a:solidFill>
                <a:latin typeface="+mn-ea"/>
              </a:endParaRPr>
            </a:p>
          </p:txBody>
        </p:sp>
      </p:grpSp>
      <p:grpSp>
        <p:nvGrpSpPr>
          <p:cNvPr id="38" name="组合 37">
            <a:extLst>
              <a:ext uri="{FF2B5EF4-FFF2-40B4-BE49-F238E27FC236}">
                <a16:creationId xmlns:a16="http://schemas.microsoft.com/office/drawing/2014/main" id="{18B73997-8536-432B-B374-CF7799222DC2}"/>
              </a:ext>
            </a:extLst>
          </p:cNvPr>
          <p:cNvGrpSpPr/>
          <p:nvPr/>
        </p:nvGrpSpPr>
        <p:grpSpPr>
          <a:xfrm>
            <a:off x="5114842" y="1642903"/>
            <a:ext cx="230948" cy="226932"/>
            <a:chOff x="5037571" y="856343"/>
            <a:chExt cx="715006" cy="702571"/>
          </a:xfrm>
          <a:solidFill>
            <a:schemeClr val="bg1"/>
          </a:solidFill>
        </p:grpSpPr>
        <p:sp>
          <p:nvSpPr>
            <p:cNvPr id="39" name="Freeform 39">
              <a:extLst>
                <a:ext uri="{FF2B5EF4-FFF2-40B4-BE49-F238E27FC236}">
                  <a16:creationId xmlns:a16="http://schemas.microsoft.com/office/drawing/2014/main" id="{3AC29A97-9411-4717-B409-9A3CDFCD00BF}"/>
                </a:ext>
              </a:extLst>
            </p:cNvPr>
            <p:cNvSpPr/>
            <p:nvPr/>
          </p:nvSpPr>
          <p:spPr bwMode="auto">
            <a:xfrm>
              <a:off x="5468769" y="856343"/>
              <a:ext cx="244675" cy="244675"/>
            </a:xfrm>
            <a:custGeom>
              <a:gdLst>
                <a:gd fmla="*/ 19 w 283" name="T0"/>
                <a:gd fmla="*/ 0 h 283" name="T1"/>
                <a:gd fmla="*/ 264 w 283" name="T2"/>
                <a:gd fmla="*/ 0 h 283" name="T3"/>
                <a:gd fmla="*/ 276 w 283" name="T4"/>
                <a:gd fmla="*/ 4 h 283" name="T5"/>
                <a:gd fmla="*/ 224 w 283" name="T6"/>
                <a:gd fmla="*/ 38 h 283" name="T7"/>
                <a:gd fmla="*/ 97 w 283" name="T8"/>
                <a:gd fmla="*/ 38 h 283" name="T9"/>
                <a:gd fmla="*/ 90 w 283" name="T10"/>
                <a:gd fmla="*/ 38 h 283" name="T11"/>
                <a:gd fmla="*/ 38 w 283" name="T12"/>
                <a:gd fmla="*/ 38 h 283" name="T13"/>
                <a:gd fmla="*/ 38 w 283" name="T14"/>
                <a:gd fmla="*/ 245 h 283" name="T15"/>
                <a:gd fmla="*/ 103 w 283" name="T16"/>
                <a:gd fmla="*/ 245 h 283" name="T17"/>
                <a:gd fmla="*/ 127 w 283" name="T18"/>
                <a:gd fmla="*/ 245 h 283" name="T19"/>
                <a:gd fmla="*/ 245 w 283" name="T20"/>
                <a:gd fmla="*/ 245 h 283" name="T21"/>
                <a:gd fmla="*/ 245 w 283" name="T22"/>
                <a:gd fmla="*/ 152 h 283" name="T23"/>
                <a:gd fmla="*/ 283 w 283" name="T24"/>
                <a:gd fmla="*/ 115 h 283" name="T25"/>
                <a:gd fmla="*/ 283 w 283" name="T26"/>
                <a:gd fmla="*/ 264 h 283" name="T27"/>
                <a:gd fmla="*/ 264 w 283" name="T28"/>
                <a:gd fmla="*/ 283 h 283" name="T29"/>
                <a:gd fmla="*/ 19 w 283" name="T30"/>
                <a:gd fmla="*/ 283 h 283" name="T31"/>
                <a:gd fmla="*/ 0 w 283" name="T32"/>
                <a:gd fmla="*/ 264 h 283" name="T33"/>
                <a:gd fmla="*/ 0 w 283" name="T34"/>
                <a:gd fmla="*/ 19 h 283" name="T35"/>
                <a:gd fmla="*/ 19 w 283" name="T36"/>
                <a:gd fmla="*/ 0 h 28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83" w="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685800">
                <a:defRPr/>
              </a:pPr>
              <a:endParaRPr altLang="en-US" lang="zh-CN" sz="1350">
                <a:solidFill>
                  <a:prstClr val="black"/>
                </a:solidFill>
                <a:latin typeface="+mn-ea"/>
              </a:endParaRPr>
            </a:p>
          </p:txBody>
        </p:sp>
        <p:sp>
          <p:nvSpPr>
            <p:cNvPr id="40" name="Freeform 40">
              <a:extLst>
                <a:ext uri="{FF2B5EF4-FFF2-40B4-BE49-F238E27FC236}">
                  <a16:creationId xmlns:a16="http://schemas.microsoft.com/office/drawing/2014/main" id="{EF90A676-8B3C-428E-96D4-02C0D4EEC4EC}"/>
                </a:ext>
              </a:extLst>
            </p:cNvPr>
            <p:cNvSpPr>
              <a:spLocks noEditPoints="1"/>
            </p:cNvSpPr>
            <p:nvPr/>
          </p:nvSpPr>
          <p:spPr bwMode="auto">
            <a:xfrm>
              <a:off x="5037571" y="889259"/>
              <a:ext cx="423518" cy="669655"/>
            </a:xfrm>
            <a:custGeom>
              <a:gdLst>
                <a:gd fmla="*/ 253 w 490" name="T0"/>
                <a:gd fmla="*/ 737 h 775" name="T1"/>
                <a:gd fmla="*/ 211 w 490" name="T2"/>
                <a:gd fmla="*/ 775 h 775" name="T3"/>
                <a:gd fmla="*/ 175 w 490" name="T4"/>
                <a:gd fmla="*/ 762 h 775" name="T5"/>
                <a:gd fmla="*/ 161 w 490" name="T6"/>
                <a:gd fmla="*/ 762 h 775" name="T7"/>
                <a:gd fmla="*/ 125 w 490" name="T8"/>
                <a:gd fmla="*/ 775 h 775" name="T9"/>
                <a:gd fmla="*/ 84 w 490" name="T10"/>
                <a:gd fmla="*/ 737 h 775" name="T11"/>
                <a:gd fmla="*/ 76 w 490" name="T12"/>
                <a:gd fmla="*/ 475 h 775" name="T13"/>
                <a:gd fmla="*/ 65 w 490" name="T14"/>
                <a:gd fmla="*/ 474 h 775" name="T15"/>
                <a:gd fmla="*/ 21 w 490" name="T16"/>
                <a:gd fmla="*/ 441 h 775" name="T17"/>
                <a:gd fmla="*/ 19 w 490" name="T18"/>
                <a:gd fmla="*/ 217 h 775" name="T19"/>
                <a:gd fmla="*/ 48 w 490" name="T20"/>
                <a:gd fmla="*/ 192 h 775" name="T21"/>
                <a:gd fmla="*/ 121 w 490" name="T22"/>
                <a:gd fmla="*/ 183 h 775" name="T23"/>
                <a:gd fmla="*/ 132 w 490" name="T24"/>
                <a:gd fmla="*/ 189 h 775" name="T25"/>
                <a:gd fmla="*/ 168 w 490" name="T26"/>
                <a:gd fmla="*/ 243 h 775" name="T27"/>
                <a:gd fmla="*/ 204 w 490" name="T28"/>
                <a:gd fmla="*/ 189 h 775" name="T29"/>
                <a:gd fmla="*/ 216 w 490" name="T30"/>
                <a:gd fmla="*/ 183 h 775" name="T31"/>
                <a:gd fmla="*/ 257 w 490" name="T32"/>
                <a:gd fmla="*/ 188 h 775" name="T33"/>
                <a:gd fmla="*/ 293 w 490" name="T34"/>
                <a:gd fmla="*/ 205 h 775" name="T35"/>
                <a:gd fmla="*/ 331 w 490" name="T36"/>
                <a:gd fmla="*/ 251 h 775" name="T37"/>
                <a:gd fmla="*/ 339 w 490" name="T38"/>
                <a:gd fmla="*/ 259 h 775" name="T39"/>
                <a:gd fmla="*/ 355 w 490" name="T40"/>
                <a:gd fmla="*/ 261 h 775" name="T41"/>
                <a:gd fmla="*/ 362 w 490" name="T42"/>
                <a:gd fmla="*/ 256 h 775" name="T43"/>
                <a:gd fmla="*/ 406 w 490" name="T44"/>
                <a:gd fmla="*/ 223 h 775" name="T45"/>
                <a:gd fmla="*/ 452 w 490" name="T46"/>
                <a:gd fmla="*/ 284 h 775" name="T47"/>
                <a:gd fmla="*/ 405 w 490" name="T48"/>
                <a:gd fmla="*/ 318 h 775" name="T49"/>
                <a:gd fmla="*/ 357 w 490" name="T50"/>
                <a:gd fmla="*/ 346 h 775" name="T51"/>
                <a:gd fmla="*/ 321 w 490" name="T52"/>
                <a:gd fmla="*/ 343 h 775" name="T53"/>
                <a:gd fmla="*/ 275 w 490" name="T54"/>
                <a:gd fmla="*/ 302 h 775" name="T55"/>
                <a:gd fmla="*/ 265 w 490" name="T56"/>
                <a:gd fmla="*/ 291 h 775" name="T57"/>
                <a:gd fmla="*/ 253 w 490" name="T58"/>
                <a:gd fmla="*/ 737 h 775" name="T59"/>
                <a:gd fmla="*/ 170 w 490" name="T60"/>
                <a:gd fmla="*/ 1 h 775" name="T61"/>
                <a:gd fmla="*/ 236 w 490" name="T62"/>
                <a:gd fmla="*/ 74 h 775" name="T63"/>
                <a:gd fmla="*/ 167 w 490" name="T64"/>
                <a:gd fmla="*/ 159 h 775" name="T65"/>
                <a:gd fmla="*/ 100 w 490" name="T66"/>
                <a:gd fmla="*/ 71 h 775" name="T67"/>
                <a:gd fmla="*/ 170 w 490" name="T68"/>
                <a:gd fmla="*/ 1 h 77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775" w="490">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685800">
                <a:defRPr/>
              </a:pPr>
              <a:endParaRPr altLang="en-US" lang="zh-CN" sz="1350">
                <a:solidFill>
                  <a:prstClr val="black"/>
                </a:solidFill>
                <a:latin typeface="+mn-ea"/>
              </a:endParaRPr>
            </a:p>
          </p:txBody>
        </p:sp>
        <p:sp>
          <p:nvSpPr>
            <p:cNvPr id="41" name="Freeform 41">
              <a:extLst>
                <a:ext uri="{FF2B5EF4-FFF2-40B4-BE49-F238E27FC236}">
                  <a16:creationId xmlns:a16="http://schemas.microsoft.com/office/drawing/2014/main" id="{F3DC29B7-9648-44DA-9CC3-065C6E548CC0}"/>
                </a:ext>
              </a:extLst>
            </p:cNvPr>
            <p:cNvSpPr/>
            <p:nvPr/>
          </p:nvSpPr>
          <p:spPr bwMode="auto">
            <a:xfrm>
              <a:off x="5532772" y="870972"/>
              <a:ext cx="219805" cy="176283"/>
            </a:xfrm>
            <a:custGeom>
              <a:gdLst>
                <a:gd fmla="*/ 35 w 254" name="T0"/>
                <a:gd fmla="*/ 62 h 204" name="T1"/>
                <a:gd fmla="*/ 0 w 254" name="T2"/>
                <a:gd fmla="*/ 66 h 204" name="T3"/>
                <a:gd fmla="*/ 11 w 254" name="T4"/>
                <a:gd fmla="*/ 171 h 204" name="T5"/>
                <a:gd fmla="*/ 48 w 254" name="T6"/>
                <a:gd fmla="*/ 195 h 204" name="T7"/>
                <a:gd fmla="*/ 243 w 254" name="T8"/>
                <a:gd fmla="*/ 20 h 204" name="T9"/>
                <a:gd fmla="*/ 230 w 254" name="T10"/>
                <a:gd fmla="*/ 7 h 204" name="T11"/>
                <a:gd fmla="*/ 53 w 254" name="T12"/>
                <a:gd fmla="*/ 116 h 204" name="T13"/>
                <a:gd fmla="*/ 35 w 254" name="T14"/>
                <a:gd fmla="*/ 62 h 20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04" w="25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685800">
                <a:defRPr/>
              </a:pPr>
              <a:endParaRPr altLang="en-US" lang="zh-CN" sz="1350">
                <a:solidFill>
                  <a:prstClr val="black"/>
                </a:solidFill>
                <a:latin typeface="+mn-ea"/>
              </a:endParaRPr>
            </a:p>
          </p:txBody>
        </p:sp>
      </p:grpSp>
      <p:grpSp>
        <p:nvGrpSpPr>
          <p:cNvPr id="42" name="组合 41">
            <a:extLst>
              <a:ext uri="{FF2B5EF4-FFF2-40B4-BE49-F238E27FC236}">
                <a16:creationId xmlns:a16="http://schemas.microsoft.com/office/drawing/2014/main" id="{5994EE01-0CFE-4D65-A40B-23F0A8744D14}"/>
              </a:ext>
            </a:extLst>
          </p:cNvPr>
          <p:cNvGrpSpPr/>
          <p:nvPr/>
        </p:nvGrpSpPr>
        <p:grpSpPr>
          <a:xfrm>
            <a:off x="7123181" y="1648219"/>
            <a:ext cx="229058" cy="216300"/>
            <a:chOff x="6460269" y="872801"/>
            <a:chExt cx="709154" cy="669655"/>
          </a:xfrm>
          <a:solidFill>
            <a:schemeClr val="bg1"/>
          </a:solidFill>
        </p:grpSpPr>
        <p:sp>
          <p:nvSpPr>
            <p:cNvPr id="43" name="Freeform 42">
              <a:extLst>
                <a:ext uri="{FF2B5EF4-FFF2-40B4-BE49-F238E27FC236}">
                  <a16:creationId xmlns:a16="http://schemas.microsoft.com/office/drawing/2014/main" id="{18504B82-B116-4AE3-92D5-7BE3178D2C59}"/>
                </a:ext>
              </a:extLst>
            </p:cNvPr>
            <p:cNvSpPr>
              <a:spLocks noEditPoints="1"/>
            </p:cNvSpPr>
            <p:nvPr/>
          </p:nvSpPr>
          <p:spPr bwMode="auto">
            <a:xfrm>
              <a:off x="6460269" y="872801"/>
              <a:ext cx="442902" cy="669655"/>
            </a:xfrm>
            <a:custGeom>
              <a:gdLst>
                <a:gd fmla="*/ 250 w 512" name="T0"/>
                <a:gd fmla="*/ 737 h 775" name="T1"/>
                <a:gd fmla="*/ 209 w 512" name="T2"/>
                <a:gd fmla="*/ 775 h 775" name="T3"/>
                <a:gd fmla="*/ 173 w 512" name="T4"/>
                <a:gd fmla="*/ 762 h 775" name="T5"/>
                <a:gd fmla="*/ 159 w 512" name="T6"/>
                <a:gd fmla="*/ 762 h 775" name="T7"/>
                <a:gd fmla="*/ 124 w 512" name="T8"/>
                <a:gd fmla="*/ 775 h 775" name="T9"/>
                <a:gd fmla="*/ 83 w 512" name="T10"/>
                <a:gd fmla="*/ 737 h 775" name="T11"/>
                <a:gd fmla="*/ 75 w 512" name="T12"/>
                <a:gd fmla="*/ 475 h 775" name="T13"/>
                <a:gd fmla="*/ 65 w 512" name="T14"/>
                <a:gd fmla="*/ 474 h 775" name="T15"/>
                <a:gd fmla="*/ 21 w 512" name="T16"/>
                <a:gd fmla="*/ 441 h 775" name="T17"/>
                <a:gd fmla="*/ 19 w 512" name="T18"/>
                <a:gd fmla="*/ 214 h 775" name="T19"/>
                <a:gd fmla="*/ 48 w 512" name="T20"/>
                <a:gd fmla="*/ 189 h 775" name="T21"/>
                <a:gd fmla="*/ 119 w 512" name="T22"/>
                <a:gd fmla="*/ 181 h 775" name="T23"/>
                <a:gd fmla="*/ 131 w 512" name="T24"/>
                <a:gd fmla="*/ 186 h 775" name="T25"/>
                <a:gd fmla="*/ 166 w 512" name="T26"/>
                <a:gd fmla="*/ 239 h 775" name="T27"/>
                <a:gd fmla="*/ 202 w 512" name="T28"/>
                <a:gd fmla="*/ 186 h 775" name="T29"/>
                <a:gd fmla="*/ 213 w 512" name="T30"/>
                <a:gd fmla="*/ 181 h 775" name="T31"/>
                <a:gd fmla="*/ 269 w 512" name="T32"/>
                <a:gd fmla="*/ 184 h 775" name="T33"/>
                <a:gd fmla="*/ 286 w 512" name="T34"/>
                <a:gd fmla="*/ 190 h 775" name="T35"/>
                <a:gd fmla="*/ 361 w 512" name="T36"/>
                <a:gd fmla="*/ 220 h 775" name="T37"/>
                <a:gd fmla="*/ 454 w 512" name="T38"/>
                <a:gd fmla="*/ 179 h 775" name="T39"/>
                <a:gd fmla="*/ 503 w 512" name="T40"/>
                <a:gd fmla="*/ 193 h 775" name="T41"/>
                <a:gd fmla="*/ 488 w 512" name="T42"/>
                <a:gd fmla="*/ 243 h 775" name="T43"/>
                <a:gd fmla="*/ 382 w 512" name="T44"/>
                <a:gd fmla="*/ 290 h 775" name="T45"/>
                <a:gd fmla="*/ 359 w 512" name="T46"/>
                <a:gd fmla="*/ 294 h 775" name="T47"/>
                <a:gd fmla="*/ 266 w 512" name="T48"/>
                <a:gd fmla="*/ 263 h 775" name="T49"/>
                <a:gd fmla="*/ 261 w 512" name="T50"/>
                <a:gd fmla="*/ 265 h 775" name="T51"/>
                <a:gd fmla="*/ 250 w 512" name="T52"/>
                <a:gd fmla="*/ 737 h 775" name="T53"/>
                <a:gd fmla="*/ 168 w 512" name="T54"/>
                <a:gd fmla="*/ 1 h 775" name="T55"/>
                <a:gd fmla="*/ 233 w 512" name="T56"/>
                <a:gd fmla="*/ 72 h 775" name="T57"/>
                <a:gd fmla="*/ 165 w 512" name="T58"/>
                <a:gd fmla="*/ 157 h 775" name="T59"/>
                <a:gd fmla="*/ 99 w 512" name="T60"/>
                <a:gd fmla="*/ 70 h 775" name="T61"/>
                <a:gd fmla="*/ 168 w 512" name="T62"/>
                <a:gd fmla="*/ 1 h 77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775" w="512">
                  <a:moveTo>
                    <a:pt x="250" y="737"/>
                  </a:moveTo>
                  <a:cubicBezTo>
                    <a:pt x="249" y="758"/>
                    <a:pt x="228" y="775"/>
                    <a:pt x="209" y="775"/>
                  </a:cubicBezTo>
                  <a:cubicBezTo>
                    <a:pt x="196" y="775"/>
                    <a:pt x="180" y="770"/>
                    <a:pt x="173" y="762"/>
                  </a:cubicBezTo>
                  <a:cubicBezTo>
                    <a:pt x="170" y="757"/>
                    <a:pt x="163" y="757"/>
                    <a:pt x="159" y="762"/>
                  </a:cubicBezTo>
                  <a:cubicBezTo>
                    <a:pt x="153" y="770"/>
                    <a:pt x="137" y="775"/>
                    <a:pt x="124" y="775"/>
                  </a:cubicBezTo>
                  <a:cubicBezTo>
                    <a:pt x="105" y="775"/>
                    <a:pt x="84" y="758"/>
                    <a:pt x="83" y="737"/>
                  </a:cubicBezTo>
                  <a:cubicBezTo>
                    <a:pt x="75" y="475"/>
                    <a:pt x="75" y="475"/>
                    <a:pt x="75" y="475"/>
                  </a:cubicBezTo>
                  <a:cubicBezTo>
                    <a:pt x="65" y="474"/>
                    <a:pt x="65" y="474"/>
                    <a:pt x="65" y="474"/>
                  </a:cubicBezTo>
                  <a:cubicBezTo>
                    <a:pt x="46" y="472"/>
                    <a:pt x="24" y="460"/>
                    <a:pt x="21" y="441"/>
                  </a:cubicBezTo>
                  <a:cubicBezTo>
                    <a:pt x="0" y="333"/>
                    <a:pt x="4" y="328"/>
                    <a:pt x="19" y="214"/>
                  </a:cubicBezTo>
                  <a:cubicBezTo>
                    <a:pt x="21" y="206"/>
                    <a:pt x="30" y="191"/>
                    <a:pt x="48" y="189"/>
                  </a:cubicBezTo>
                  <a:cubicBezTo>
                    <a:pt x="119" y="181"/>
                    <a:pt x="119" y="181"/>
                    <a:pt x="119" y="181"/>
                  </a:cubicBezTo>
                  <a:cubicBezTo>
                    <a:pt x="124" y="180"/>
                    <a:pt x="128" y="182"/>
                    <a:pt x="131" y="186"/>
                  </a:cubicBezTo>
                  <a:cubicBezTo>
                    <a:pt x="166" y="239"/>
                    <a:pt x="166" y="239"/>
                    <a:pt x="166" y="239"/>
                  </a:cubicBezTo>
                  <a:cubicBezTo>
                    <a:pt x="202" y="186"/>
                    <a:pt x="202" y="186"/>
                    <a:pt x="202" y="186"/>
                  </a:cubicBezTo>
                  <a:cubicBezTo>
                    <a:pt x="204" y="182"/>
                    <a:pt x="209" y="180"/>
                    <a:pt x="213" y="181"/>
                  </a:cubicBezTo>
                  <a:cubicBezTo>
                    <a:pt x="219" y="181"/>
                    <a:pt x="248" y="183"/>
                    <a:pt x="269" y="184"/>
                  </a:cubicBezTo>
                  <a:cubicBezTo>
                    <a:pt x="275" y="185"/>
                    <a:pt x="281" y="186"/>
                    <a:pt x="286" y="190"/>
                  </a:cubicBezTo>
                  <a:cubicBezTo>
                    <a:pt x="309" y="204"/>
                    <a:pt x="334" y="215"/>
                    <a:pt x="361" y="220"/>
                  </a:cubicBezTo>
                  <a:cubicBezTo>
                    <a:pt x="393" y="209"/>
                    <a:pt x="424" y="195"/>
                    <a:pt x="454" y="179"/>
                  </a:cubicBezTo>
                  <a:cubicBezTo>
                    <a:pt x="471" y="169"/>
                    <a:pt x="493" y="176"/>
                    <a:pt x="503" y="193"/>
                  </a:cubicBezTo>
                  <a:cubicBezTo>
                    <a:pt x="512" y="211"/>
                    <a:pt x="506" y="233"/>
                    <a:pt x="488" y="243"/>
                  </a:cubicBezTo>
                  <a:cubicBezTo>
                    <a:pt x="452" y="262"/>
                    <a:pt x="420" y="274"/>
                    <a:pt x="382" y="290"/>
                  </a:cubicBezTo>
                  <a:cubicBezTo>
                    <a:pt x="375" y="293"/>
                    <a:pt x="367" y="295"/>
                    <a:pt x="359" y="294"/>
                  </a:cubicBezTo>
                  <a:cubicBezTo>
                    <a:pt x="326" y="288"/>
                    <a:pt x="296" y="279"/>
                    <a:pt x="266" y="263"/>
                  </a:cubicBezTo>
                  <a:cubicBezTo>
                    <a:pt x="261" y="265"/>
                    <a:pt x="261" y="265"/>
                    <a:pt x="261" y="265"/>
                  </a:cubicBezTo>
                  <a:cubicBezTo>
                    <a:pt x="250" y="737"/>
                    <a:pt x="250" y="737"/>
                    <a:pt x="250" y="737"/>
                  </a:cubicBezTo>
                  <a:close/>
                  <a:moveTo>
                    <a:pt x="168" y="1"/>
                  </a:moveTo>
                  <a:cubicBezTo>
                    <a:pt x="205" y="1"/>
                    <a:pt x="234" y="33"/>
                    <a:pt x="233" y="72"/>
                  </a:cubicBezTo>
                  <a:cubicBezTo>
                    <a:pt x="233" y="111"/>
                    <a:pt x="202" y="158"/>
                    <a:pt x="165" y="157"/>
                  </a:cubicBezTo>
                  <a:cubicBezTo>
                    <a:pt x="128" y="156"/>
                    <a:pt x="99" y="109"/>
                    <a:pt x="99" y="70"/>
                  </a:cubicBezTo>
                  <a:cubicBezTo>
                    <a:pt x="100" y="31"/>
                    <a:pt x="131" y="0"/>
                    <a:pt x="168"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685800">
                <a:defRPr/>
              </a:pPr>
              <a:endParaRPr altLang="en-US" lang="zh-CN" sz="1350">
                <a:solidFill>
                  <a:prstClr val="black"/>
                </a:solidFill>
                <a:latin typeface="+mn-ea"/>
              </a:endParaRPr>
            </a:p>
          </p:txBody>
        </p:sp>
        <p:sp>
          <p:nvSpPr>
            <p:cNvPr id="44" name="Freeform 43">
              <a:extLst>
                <a:ext uri="{FF2B5EF4-FFF2-40B4-BE49-F238E27FC236}">
                  <a16:creationId xmlns:a16="http://schemas.microsoft.com/office/drawing/2014/main" id="{66D00495-3ADA-4766-B09E-49A10FB54060}"/>
                </a:ext>
              </a:extLst>
            </p:cNvPr>
            <p:cNvSpPr>
              <a:spLocks noEditPoints="1"/>
            </p:cNvSpPr>
            <p:nvPr/>
          </p:nvSpPr>
          <p:spPr bwMode="auto">
            <a:xfrm>
              <a:off x="6735299" y="1108698"/>
              <a:ext cx="434124" cy="433758"/>
            </a:xfrm>
            <a:custGeom>
              <a:gdLst>
                <a:gd fmla="*/ 388 w 502" name="T0"/>
                <a:gd fmla="*/ 388 h 502" name="T1"/>
                <a:gd fmla="*/ 383 w 502" name="T2"/>
                <a:gd fmla="*/ 335 h 502" name="T3"/>
                <a:gd fmla="*/ 334 w 502" name="T4"/>
                <a:gd fmla="*/ 426 h 502" name="T5"/>
                <a:gd fmla="*/ 445 w 502" name="T6"/>
                <a:gd fmla="*/ 251 h 502" name="T7"/>
                <a:gd fmla="*/ 393 w 502" name="T8"/>
                <a:gd fmla="*/ 214 h 502" name="T9"/>
                <a:gd fmla="*/ 392 w 502" name="T10"/>
                <a:gd fmla="*/ 297 h 502" name="T11"/>
                <a:gd fmla="*/ 430 w 502" name="T12"/>
                <a:gd fmla="*/ 176 h 502" name="T13"/>
                <a:gd fmla="*/ 332 w 502" name="T14"/>
                <a:gd fmla="*/ 75 h 502" name="T15"/>
                <a:gd fmla="*/ 385 w 502" name="T16"/>
                <a:gd fmla="*/ 176 h 502" name="T17"/>
                <a:gd fmla="*/ 72 w 502" name="T18"/>
                <a:gd fmla="*/ 176 h 502" name="T19"/>
                <a:gd fmla="*/ 150 w 502" name="T20"/>
                <a:gd fmla="*/ 117 h 502" name="T21"/>
                <a:gd fmla="*/ 114 w 502" name="T22"/>
                <a:gd fmla="*/ 114 h 502" name="T23"/>
                <a:gd fmla="*/ 165 w 502" name="T24"/>
                <a:gd fmla="*/ 176 h 502" name="T25"/>
                <a:gd fmla="*/ 236 w 502" name="T26"/>
                <a:gd fmla="*/ 71 h 502" name="T27"/>
                <a:gd fmla="*/ 165 w 502" name="T28"/>
                <a:gd fmla="*/ 176 h 502" name="T29"/>
                <a:gd fmla="*/ 345 w 502" name="T30"/>
                <a:gd fmla="*/ 176 h 502" name="T31"/>
                <a:gd fmla="*/ 274 w 502" name="T32"/>
                <a:gd fmla="*/ 71 h 502" name="T33"/>
                <a:gd fmla="*/ 354 w 502" name="T34"/>
                <a:gd fmla="*/ 214 h 502" name="T35"/>
                <a:gd fmla="*/ 274 w 502" name="T36"/>
                <a:gd fmla="*/ 297 h 502" name="T37"/>
                <a:gd fmla="*/ 357 w 502" name="T38"/>
                <a:gd fmla="*/ 252 h 502" name="T39"/>
                <a:gd fmla="*/ 236 w 502" name="T40"/>
                <a:gd fmla="*/ 214 h 502" name="T41"/>
                <a:gd fmla="*/ 153 w 502" name="T42"/>
                <a:gd fmla="*/ 252 h 502" name="T43"/>
                <a:gd fmla="*/ 236 w 502" name="T44"/>
                <a:gd fmla="*/ 297 h 502" name="T45"/>
                <a:gd fmla="*/ 118 w 502" name="T46"/>
                <a:gd fmla="*/ 214 h 502" name="T47"/>
                <a:gd fmla="*/ 57 w 502" name="T48"/>
                <a:gd fmla="*/ 251 h 502" name="T49"/>
                <a:gd fmla="*/ 119 w 502" name="T50"/>
                <a:gd fmla="*/ 297 h 502" name="T51"/>
                <a:gd fmla="*/ 118 w 502" name="T52"/>
                <a:gd fmla="*/ 214 h 502" name="T53"/>
                <a:gd fmla="*/ 274 w 502" name="T54"/>
                <a:gd fmla="*/ 335 h 502" name="T55"/>
                <a:gd fmla="*/ 328 w 502" name="T56"/>
                <a:gd fmla="*/ 367 h 502" name="T57"/>
                <a:gd fmla="*/ 236 w 502" name="T58"/>
                <a:gd fmla="*/ 335 h 502" name="T59"/>
                <a:gd fmla="*/ 182 w 502" name="T60"/>
                <a:gd fmla="*/ 367 h 502" name="T61"/>
                <a:gd fmla="*/ 236 w 502" name="T62"/>
                <a:gd fmla="*/ 335 h 502" name="T63"/>
                <a:gd fmla="*/ 77 w 502" name="T64"/>
                <a:gd fmla="*/ 335 h 502" name="T65"/>
                <a:gd fmla="*/ 181 w 502" name="T66"/>
                <a:gd fmla="*/ 431 h 502" name="T67"/>
                <a:gd fmla="*/ 128 w 502" name="T68"/>
                <a:gd fmla="*/ 335 h 502" name="T69"/>
                <a:gd fmla="*/ 251 w 502" name="T70"/>
                <a:gd fmla="*/ 502 h 502" name="T71"/>
                <a:gd fmla="*/ 0 w 502" name="T72"/>
                <a:gd fmla="*/ 251 h 502" name="T73"/>
                <a:gd fmla="*/ 251 w 502" name="T74"/>
                <a:gd fmla="*/ 0 h 502" name="T75"/>
                <a:gd fmla="*/ 502 w 502" name="T76"/>
                <a:gd fmla="*/ 251 h 50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02" w="502">
                  <a:moveTo>
                    <a:pt x="334" y="426"/>
                  </a:moveTo>
                  <a:cubicBezTo>
                    <a:pt x="355" y="416"/>
                    <a:pt x="373" y="403"/>
                    <a:pt x="388" y="388"/>
                  </a:cubicBezTo>
                  <a:cubicBezTo>
                    <a:pt x="403" y="373"/>
                    <a:pt x="416" y="354"/>
                    <a:pt x="425" y="335"/>
                  </a:cubicBezTo>
                  <a:cubicBezTo>
                    <a:pt x="383" y="335"/>
                    <a:pt x="383" y="335"/>
                    <a:pt x="383" y="335"/>
                  </a:cubicBezTo>
                  <a:cubicBezTo>
                    <a:pt x="377" y="352"/>
                    <a:pt x="370" y="370"/>
                    <a:pt x="362" y="385"/>
                  </a:cubicBezTo>
                  <a:cubicBezTo>
                    <a:pt x="354" y="400"/>
                    <a:pt x="345" y="413"/>
                    <a:pt x="334" y="426"/>
                  </a:cubicBezTo>
                  <a:close/>
                  <a:moveTo>
                    <a:pt x="439" y="297"/>
                  </a:moveTo>
                  <a:cubicBezTo>
                    <a:pt x="443" y="282"/>
                    <a:pt x="445" y="267"/>
                    <a:pt x="445" y="251"/>
                  </a:cubicBezTo>
                  <a:cubicBezTo>
                    <a:pt x="445" y="238"/>
                    <a:pt x="444" y="226"/>
                    <a:pt x="442" y="214"/>
                  </a:cubicBezTo>
                  <a:cubicBezTo>
                    <a:pt x="393" y="214"/>
                    <a:pt x="393" y="214"/>
                    <a:pt x="393" y="214"/>
                  </a:cubicBezTo>
                  <a:cubicBezTo>
                    <a:pt x="395" y="227"/>
                    <a:pt x="395" y="239"/>
                    <a:pt x="395" y="252"/>
                  </a:cubicBezTo>
                  <a:cubicBezTo>
                    <a:pt x="395" y="267"/>
                    <a:pt x="394" y="282"/>
                    <a:pt x="392" y="297"/>
                  </a:cubicBezTo>
                  <a:cubicBezTo>
                    <a:pt x="439" y="297"/>
                    <a:pt x="439" y="297"/>
                    <a:pt x="439" y="297"/>
                  </a:cubicBezTo>
                  <a:close/>
                  <a:moveTo>
                    <a:pt x="430" y="176"/>
                  </a:moveTo>
                  <a:cubicBezTo>
                    <a:pt x="420" y="153"/>
                    <a:pt x="406" y="132"/>
                    <a:pt x="388" y="114"/>
                  </a:cubicBezTo>
                  <a:cubicBezTo>
                    <a:pt x="372" y="98"/>
                    <a:pt x="353" y="84"/>
                    <a:pt x="332" y="75"/>
                  </a:cubicBezTo>
                  <a:cubicBezTo>
                    <a:pt x="343" y="88"/>
                    <a:pt x="353" y="102"/>
                    <a:pt x="361" y="117"/>
                  </a:cubicBezTo>
                  <a:cubicBezTo>
                    <a:pt x="371" y="135"/>
                    <a:pt x="379" y="155"/>
                    <a:pt x="385" y="176"/>
                  </a:cubicBezTo>
                  <a:cubicBezTo>
                    <a:pt x="430" y="176"/>
                    <a:pt x="430" y="176"/>
                    <a:pt x="430" y="176"/>
                  </a:cubicBezTo>
                  <a:close/>
                  <a:moveTo>
                    <a:pt x="72" y="176"/>
                  </a:moveTo>
                  <a:cubicBezTo>
                    <a:pt x="125" y="176"/>
                    <a:pt x="125" y="176"/>
                    <a:pt x="125" y="176"/>
                  </a:cubicBezTo>
                  <a:cubicBezTo>
                    <a:pt x="131" y="155"/>
                    <a:pt x="139" y="135"/>
                    <a:pt x="150" y="117"/>
                  </a:cubicBezTo>
                  <a:cubicBezTo>
                    <a:pt x="159" y="100"/>
                    <a:pt x="170" y="84"/>
                    <a:pt x="183" y="69"/>
                  </a:cubicBezTo>
                  <a:cubicBezTo>
                    <a:pt x="157" y="79"/>
                    <a:pt x="133" y="94"/>
                    <a:pt x="114" y="114"/>
                  </a:cubicBezTo>
                  <a:cubicBezTo>
                    <a:pt x="96" y="132"/>
                    <a:pt x="82" y="153"/>
                    <a:pt x="72" y="176"/>
                  </a:cubicBezTo>
                  <a:close/>
                  <a:moveTo>
                    <a:pt x="165" y="176"/>
                  </a:moveTo>
                  <a:cubicBezTo>
                    <a:pt x="236" y="176"/>
                    <a:pt x="236" y="176"/>
                    <a:pt x="236" y="176"/>
                  </a:cubicBezTo>
                  <a:cubicBezTo>
                    <a:pt x="236" y="71"/>
                    <a:pt x="236" y="71"/>
                    <a:pt x="236" y="71"/>
                  </a:cubicBezTo>
                  <a:cubicBezTo>
                    <a:pt x="215" y="88"/>
                    <a:pt x="197" y="110"/>
                    <a:pt x="183" y="135"/>
                  </a:cubicBezTo>
                  <a:cubicBezTo>
                    <a:pt x="176" y="148"/>
                    <a:pt x="170" y="162"/>
                    <a:pt x="165" y="176"/>
                  </a:cubicBezTo>
                  <a:close/>
                  <a:moveTo>
                    <a:pt x="274" y="176"/>
                  </a:moveTo>
                  <a:cubicBezTo>
                    <a:pt x="345" y="176"/>
                    <a:pt x="345" y="176"/>
                    <a:pt x="345" y="176"/>
                  </a:cubicBezTo>
                  <a:cubicBezTo>
                    <a:pt x="341" y="162"/>
                    <a:pt x="335" y="148"/>
                    <a:pt x="327" y="135"/>
                  </a:cubicBezTo>
                  <a:cubicBezTo>
                    <a:pt x="314" y="110"/>
                    <a:pt x="296" y="88"/>
                    <a:pt x="274" y="71"/>
                  </a:cubicBezTo>
                  <a:cubicBezTo>
                    <a:pt x="274" y="176"/>
                    <a:pt x="274" y="176"/>
                    <a:pt x="274" y="176"/>
                  </a:cubicBezTo>
                  <a:close/>
                  <a:moveTo>
                    <a:pt x="354" y="214"/>
                  </a:moveTo>
                  <a:cubicBezTo>
                    <a:pt x="274" y="214"/>
                    <a:pt x="274" y="214"/>
                    <a:pt x="274" y="214"/>
                  </a:cubicBezTo>
                  <a:cubicBezTo>
                    <a:pt x="274" y="297"/>
                    <a:pt x="274" y="297"/>
                    <a:pt x="274" y="297"/>
                  </a:cubicBezTo>
                  <a:cubicBezTo>
                    <a:pt x="353" y="297"/>
                    <a:pt x="353" y="297"/>
                    <a:pt x="353" y="297"/>
                  </a:cubicBezTo>
                  <a:cubicBezTo>
                    <a:pt x="356" y="282"/>
                    <a:pt x="357" y="267"/>
                    <a:pt x="357" y="252"/>
                  </a:cubicBezTo>
                  <a:cubicBezTo>
                    <a:pt x="357" y="239"/>
                    <a:pt x="356" y="227"/>
                    <a:pt x="354" y="214"/>
                  </a:cubicBezTo>
                  <a:close/>
                  <a:moveTo>
                    <a:pt x="236" y="214"/>
                  </a:moveTo>
                  <a:cubicBezTo>
                    <a:pt x="156" y="214"/>
                    <a:pt x="156" y="214"/>
                    <a:pt x="156" y="214"/>
                  </a:cubicBezTo>
                  <a:cubicBezTo>
                    <a:pt x="154" y="227"/>
                    <a:pt x="153" y="239"/>
                    <a:pt x="153" y="252"/>
                  </a:cubicBezTo>
                  <a:cubicBezTo>
                    <a:pt x="153" y="267"/>
                    <a:pt x="155" y="282"/>
                    <a:pt x="158" y="297"/>
                  </a:cubicBezTo>
                  <a:cubicBezTo>
                    <a:pt x="236" y="297"/>
                    <a:pt x="236" y="297"/>
                    <a:pt x="236" y="297"/>
                  </a:cubicBezTo>
                  <a:cubicBezTo>
                    <a:pt x="236" y="214"/>
                    <a:pt x="236" y="214"/>
                    <a:pt x="236" y="214"/>
                  </a:cubicBezTo>
                  <a:close/>
                  <a:moveTo>
                    <a:pt x="118" y="214"/>
                  </a:moveTo>
                  <a:cubicBezTo>
                    <a:pt x="61" y="214"/>
                    <a:pt x="61" y="214"/>
                    <a:pt x="61" y="214"/>
                  </a:cubicBezTo>
                  <a:cubicBezTo>
                    <a:pt x="59" y="226"/>
                    <a:pt x="57" y="238"/>
                    <a:pt x="57" y="251"/>
                  </a:cubicBezTo>
                  <a:cubicBezTo>
                    <a:pt x="57" y="267"/>
                    <a:pt x="59" y="282"/>
                    <a:pt x="63" y="297"/>
                  </a:cubicBezTo>
                  <a:cubicBezTo>
                    <a:pt x="119" y="297"/>
                    <a:pt x="119" y="297"/>
                    <a:pt x="119" y="297"/>
                  </a:cubicBezTo>
                  <a:cubicBezTo>
                    <a:pt x="116" y="282"/>
                    <a:pt x="115" y="267"/>
                    <a:pt x="115" y="252"/>
                  </a:cubicBezTo>
                  <a:cubicBezTo>
                    <a:pt x="115" y="239"/>
                    <a:pt x="116" y="227"/>
                    <a:pt x="118" y="214"/>
                  </a:cubicBezTo>
                  <a:close/>
                  <a:moveTo>
                    <a:pt x="342" y="335"/>
                  </a:moveTo>
                  <a:cubicBezTo>
                    <a:pt x="274" y="335"/>
                    <a:pt x="274" y="335"/>
                    <a:pt x="274" y="335"/>
                  </a:cubicBezTo>
                  <a:cubicBezTo>
                    <a:pt x="274" y="433"/>
                    <a:pt x="274" y="433"/>
                    <a:pt x="274" y="433"/>
                  </a:cubicBezTo>
                  <a:cubicBezTo>
                    <a:pt x="296" y="415"/>
                    <a:pt x="315" y="392"/>
                    <a:pt x="328" y="367"/>
                  </a:cubicBezTo>
                  <a:cubicBezTo>
                    <a:pt x="334" y="357"/>
                    <a:pt x="338" y="346"/>
                    <a:pt x="342" y="335"/>
                  </a:cubicBezTo>
                  <a:close/>
                  <a:moveTo>
                    <a:pt x="236" y="335"/>
                  </a:moveTo>
                  <a:cubicBezTo>
                    <a:pt x="168" y="335"/>
                    <a:pt x="168" y="335"/>
                    <a:pt x="168" y="335"/>
                  </a:cubicBezTo>
                  <a:cubicBezTo>
                    <a:pt x="172" y="346"/>
                    <a:pt x="177" y="357"/>
                    <a:pt x="182" y="367"/>
                  </a:cubicBezTo>
                  <a:cubicBezTo>
                    <a:pt x="196" y="392"/>
                    <a:pt x="214" y="415"/>
                    <a:pt x="236" y="433"/>
                  </a:cubicBezTo>
                  <a:cubicBezTo>
                    <a:pt x="236" y="335"/>
                    <a:pt x="236" y="335"/>
                    <a:pt x="236" y="335"/>
                  </a:cubicBezTo>
                  <a:close/>
                  <a:moveTo>
                    <a:pt x="128" y="335"/>
                  </a:moveTo>
                  <a:cubicBezTo>
                    <a:pt x="77" y="335"/>
                    <a:pt x="77" y="335"/>
                    <a:pt x="77" y="335"/>
                  </a:cubicBezTo>
                  <a:cubicBezTo>
                    <a:pt x="86" y="354"/>
                    <a:pt x="99" y="373"/>
                    <a:pt x="114" y="388"/>
                  </a:cubicBezTo>
                  <a:cubicBezTo>
                    <a:pt x="133" y="407"/>
                    <a:pt x="155" y="422"/>
                    <a:pt x="181" y="431"/>
                  </a:cubicBezTo>
                  <a:cubicBezTo>
                    <a:pt x="168" y="417"/>
                    <a:pt x="158" y="402"/>
                    <a:pt x="149" y="385"/>
                  </a:cubicBezTo>
                  <a:cubicBezTo>
                    <a:pt x="140" y="370"/>
                    <a:pt x="133" y="352"/>
                    <a:pt x="128" y="335"/>
                  </a:cubicBezTo>
                  <a:close/>
                  <a:moveTo>
                    <a:pt x="429" y="428"/>
                  </a:moveTo>
                  <a:cubicBezTo>
                    <a:pt x="383" y="474"/>
                    <a:pt x="321" y="502"/>
                    <a:pt x="251" y="502"/>
                  </a:cubicBezTo>
                  <a:cubicBezTo>
                    <a:pt x="182" y="502"/>
                    <a:pt x="119" y="474"/>
                    <a:pt x="74" y="428"/>
                  </a:cubicBezTo>
                  <a:cubicBezTo>
                    <a:pt x="28" y="383"/>
                    <a:pt x="0" y="320"/>
                    <a:pt x="0" y="251"/>
                  </a:cubicBezTo>
                  <a:cubicBezTo>
                    <a:pt x="0" y="182"/>
                    <a:pt x="28" y="119"/>
                    <a:pt x="74" y="73"/>
                  </a:cubicBezTo>
                  <a:cubicBezTo>
                    <a:pt x="119" y="28"/>
                    <a:pt x="182" y="0"/>
                    <a:pt x="251" y="0"/>
                  </a:cubicBezTo>
                  <a:cubicBezTo>
                    <a:pt x="321" y="0"/>
                    <a:pt x="383" y="28"/>
                    <a:pt x="429" y="73"/>
                  </a:cubicBezTo>
                  <a:cubicBezTo>
                    <a:pt x="474" y="119"/>
                    <a:pt x="502" y="182"/>
                    <a:pt x="502" y="251"/>
                  </a:cubicBezTo>
                  <a:cubicBezTo>
                    <a:pt x="502" y="320"/>
                    <a:pt x="474" y="383"/>
                    <a:pt x="429" y="428"/>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pPr defTabSz="685800">
                <a:defRPr/>
              </a:pPr>
              <a:endParaRPr altLang="en-US" lang="zh-CN" sz="1350">
                <a:solidFill>
                  <a:prstClr val="black"/>
                </a:solidFill>
                <a:latin typeface="+mn-ea"/>
              </a:endParaRPr>
            </a:p>
          </p:txBody>
        </p:sp>
      </p:grpSp>
      <p:sp>
        <p:nvSpPr>
          <p:cNvPr id="45" name="矩形 44">
            <a:extLst>
              <a:ext uri="{FF2B5EF4-FFF2-40B4-BE49-F238E27FC236}">
                <a16:creationId xmlns:a16="http://schemas.microsoft.com/office/drawing/2014/main" id="{BDA6A152-ECD5-40CC-A7CB-47B6D0FC4077}"/>
              </a:ext>
            </a:extLst>
          </p:cNvPr>
          <p:cNvSpPr/>
          <p:nvPr/>
        </p:nvSpPr>
        <p:spPr>
          <a:xfrm>
            <a:off x="1328467" y="1619147"/>
            <a:ext cx="868680" cy="297180"/>
          </a:xfrm>
          <a:prstGeom prst="rect">
            <a:avLst/>
          </a:prstGeom>
        </p:spPr>
        <p:txBody>
          <a:bodyPr wrap="none">
            <a:spAutoFit/>
          </a:bodyPr>
          <a:lstStyle/>
          <a:p>
            <a:pPr algn="dist" defTabSz="685800">
              <a:defRPr/>
            </a:pPr>
            <a:r>
              <a:rPr altLang="en-US" lang="zh-CN" smtClean="0" sz="1350">
                <a:solidFill>
                  <a:prstClr val="white"/>
                </a:solidFill>
                <a:latin typeface="+mn-ea"/>
              </a:rPr>
              <a:t>添加内容</a:t>
            </a:r>
          </a:p>
        </p:txBody>
      </p:sp>
      <p:sp>
        <p:nvSpPr>
          <p:cNvPr id="46" name="矩形 45">
            <a:extLst>
              <a:ext uri="{FF2B5EF4-FFF2-40B4-BE49-F238E27FC236}">
                <a16:creationId xmlns:a16="http://schemas.microsoft.com/office/drawing/2014/main" id="{67BDF301-4757-4CCB-893A-A9B98FA88107}"/>
              </a:ext>
            </a:extLst>
          </p:cNvPr>
          <p:cNvSpPr/>
          <p:nvPr/>
        </p:nvSpPr>
        <p:spPr>
          <a:xfrm>
            <a:off x="3346756" y="1619147"/>
            <a:ext cx="868680" cy="297180"/>
          </a:xfrm>
          <a:prstGeom prst="rect">
            <a:avLst/>
          </a:prstGeom>
        </p:spPr>
        <p:txBody>
          <a:bodyPr wrap="none">
            <a:spAutoFit/>
          </a:bodyPr>
          <a:lstStyle/>
          <a:p>
            <a:pPr algn="dist" defTabSz="685800">
              <a:defRPr/>
            </a:pPr>
            <a:r>
              <a:rPr altLang="en-US" lang="zh-CN" sz="1350">
                <a:solidFill>
                  <a:prstClr val="white"/>
                </a:solidFill>
                <a:latin typeface="+mn-ea"/>
              </a:rPr>
              <a:t>添加内容</a:t>
            </a:r>
          </a:p>
        </p:txBody>
      </p:sp>
      <p:sp>
        <p:nvSpPr>
          <p:cNvPr id="47" name="矩形 46">
            <a:extLst>
              <a:ext uri="{FF2B5EF4-FFF2-40B4-BE49-F238E27FC236}">
                <a16:creationId xmlns:a16="http://schemas.microsoft.com/office/drawing/2014/main" id="{C24AC7E5-F134-4A65-A2D2-6C23486DEB19}"/>
              </a:ext>
            </a:extLst>
          </p:cNvPr>
          <p:cNvSpPr/>
          <p:nvPr/>
        </p:nvSpPr>
        <p:spPr>
          <a:xfrm>
            <a:off x="5344859" y="1619147"/>
            <a:ext cx="868680" cy="297180"/>
          </a:xfrm>
          <a:prstGeom prst="rect">
            <a:avLst/>
          </a:prstGeom>
        </p:spPr>
        <p:txBody>
          <a:bodyPr wrap="none">
            <a:spAutoFit/>
          </a:bodyPr>
          <a:lstStyle/>
          <a:p>
            <a:pPr algn="dist" defTabSz="685800">
              <a:defRPr/>
            </a:pPr>
            <a:r>
              <a:rPr altLang="en-US" lang="zh-CN" sz="1350">
                <a:solidFill>
                  <a:prstClr val="white"/>
                </a:solidFill>
                <a:latin typeface="+mn-ea"/>
              </a:rPr>
              <a:t>添加内容</a:t>
            </a:r>
          </a:p>
        </p:txBody>
      </p:sp>
      <p:sp>
        <p:nvSpPr>
          <p:cNvPr id="48" name="矩形 47">
            <a:extLst>
              <a:ext uri="{FF2B5EF4-FFF2-40B4-BE49-F238E27FC236}">
                <a16:creationId xmlns:a16="http://schemas.microsoft.com/office/drawing/2014/main" id="{A89AF6A1-8335-48DF-8961-E4B821E698B4}"/>
              </a:ext>
            </a:extLst>
          </p:cNvPr>
          <p:cNvSpPr/>
          <p:nvPr/>
        </p:nvSpPr>
        <p:spPr>
          <a:xfrm>
            <a:off x="7357004" y="1619147"/>
            <a:ext cx="868680" cy="297180"/>
          </a:xfrm>
          <a:prstGeom prst="rect">
            <a:avLst/>
          </a:prstGeom>
        </p:spPr>
        <p:txBody>
          <a:bodyPr wrap="none">
            <a:spAutoFit/>
          </a:bodyPr>
          <a:lstStyle/>
          <a:p>
            <a:pPr algn="dist" defTabSz="685800">
              <a:defRPr/>
            </a:pPr>
            <a:r>
              <a:rPr altLang="en-US" lang="zh-CN" sz="1350">
                <a:solidFill>
                  <a:prstClr val="white"/>
                </a:solidFill>
                <a:latin typeface="+mn-ea"/>
              </a:rPr>
              <a:t>添加内容</a:t>
            </a:r>
          </a:p>
        </p:txBody>
      </p:sp>
      <p:grpSp>
        <p:nvGrpSpPr>
          <p:cNvPr id="49" name="组合 48">
            <a:extLst>
              <a:ext uri="{FF2B5EF4-FFF2-40B4-BE49-F238E27FC236}">
                <a16:creationId xmlns:a16="http://schemas.microsoft.com/office/drawing/2014/main" id="{6B42012C-BF79-4D94-8AF7-5B1EB97299D1}"/>
              </a:ext>
            </a:extLst>
          </p:cNvPr>
          <p:cNvGrpSpPr/>
          <p:nvPr/>
        </p:nvGrpSpPr>
        <p:grpSpPr>
          <a:xfrm>
            <a:off x="768017" y="2994760"/>
            <a:ext cx="1762338" cy="1074461"/>
            <a:chOff x="1234763" y="4059837"/>
            <a:chExt cx="2584762" cy="1432615"/>
          </a:xfrm>
        </p:grpSpPr>
        <p:sp>
          <p:nvSpPr>
            <p:cNvPr id="50" name="文本框 49">
              <a:extLst>
                <a:ext uri="{FF2B5EF4-FFF2-40B4-BE49-F238E27FC236}">
                  <a16:creationId xmlns:a16="http://schemas.microsoft.com/office/drawing/2014/main" id="{3D4A9FA9-2FC8-45E7-BF1E-B05A12DC4FFB}"/>
                </a:ext>
              </a:extLst>
            </p:cNvPr>
            <p:cNvSpPr txBox="1"/>
            <p:nvPr/>
          </p:nvSpPr>
          <p:spPr bwMode="auto">
            <a:xfrm>
              <a:off x="1405734" y="4409079"/>
              <a:ext cx="2242820" cy="1072896"/>
            </a:xfrm>
            <a:prstGeom prst="rect">
              <a:avLst/>
            </a:prstGeom>
            <a:noFill/>
          </p:spPr>
          <p:txBody>
            <a:bodyPr wrap="square">
              <a:spAutoFit/>
            </a:bodyPr>
            <a:lstStyle/>
            <a:p>
              <a:pPr algn="ctr">
                <a:lnSpc>
                  <a:spcPct val="130000"/>
                </a:lnSpc>
              </a:pPr>
              <a:r>
                <a:rPr altLang="en-US" lang="zh-CN" sz="900">
                  <a:latin typeface="+mn-ea"/>
                </a:rPr>
                <a:t>您的内容打在这里，或者通过复制您的文本后，在此框中选择粘贴，并选择只保留文字。</a:t>
              </a:r>
            </a:p>
          </p:txBody>
        </p:sp>
        <p:sp>
          <p:nvSpPr>
            <p:cNvPr id="51" name="文本框 50">
              <a:extLst>
                <a:ext uri="{FF2B5EF4-FFF2-40B4-BE49-F238E27FC236}">
                  <a16:creationId xmlns:a16="http://schemas.microsoft.com/office/drawing/2014/main" id="{65F9D55E-B6AF-4F36-953E-5C8D0F451D1A}"/>
                </a:ext>
              </a:extLst>
            </p:cNvPr>
            <p:cNvSpPr txBox="1"/>
            <p:nvPr/>
          </p:nvSpPr>
          <p:spPr bwMode="auto">
            <a:xfrm>
              <a:off x="1234763" y="4059837"/>
              <a:ext cx="2584762" cy="396240"/>
            </a:xfrm>
            <a:prstGeom prst="rect">
              <a:avLst/>
            </a:prstGeom>
            <a:noFill/>
          </p:spPr>
          <p:txBody>
            <a:bodyPr wrap="square">
              <a:spAutoFit/>
            </a:bodyPr>
            <a:lstStyle/>
            <a:p>
              <a:pPr algn="ctr" defTabSz="685800">
                <a:defRPr/>
              </a:pPr>
              <a:r>
                <a:rPr altLang="en-US" lang="zh-CN" spc="75" sz="1350">
                  <a:latin typeface="+mn-ea"/>
                </a:rPr>
                <a:t>在此添加标题</a:t>
              </a:r>
            </a:p>
          </p:txBody>
        </p:sp>
      </p:grpSp>
      <p:grpSp>
        <p:nvGrpSpPr>
          <p:cNvPr id="52" name="组合 51">
            <a:extLst>
              <a:ext uri="{FF2B5EF4-FFF2-40B4-BE49-F238E27FC236}">
                <a16:creationId xmlns:a16="http://schemas.microsoft.com/office/drawing/2014/main" id="{78C97BA5-A096-449C-A938-17D9171AFE24}"/>
              </a:ext>
            </a:extLst>
          </p:cNvPr>
          <p:cNvGrpSpPr/>
          <p:nvPr/>
        </p:nvGrpSpPr>
        <p:grpSpPr>
          <a:xfrm>
            <a:off x="2764867" y="2994759"/>
            <a:ext cx="1762338" cy="1063576"/>
            <a:chOff x="1234763" y="4059837"/>
            <a:chExt cx="2584762" cy="1418101"/>
          </a:xfrm>
        </p:grpSpPr>
        <p:sp>
          <p:nvSpPr>
            <p:cNvPr id="53" name="文本框 52">
              <a:extLst>
                <a:ext uri="{FF2B5EF4-FFF2-40B4-BE49-F238E27FC236}">
                  <a16:creationId xmlns:a16="http://schemas.microsoft.com/office/drawing/2014/main" id="{7D01A4D7-7E78-4201-933D-336DB1623ADF}"/>
                </a:ext>
              </a:extLst>
            </p:cNvPr>
            <p:cNvSpPr txBox="1"/>
            <p:nvPr/>
          </p:nvSpPr>
          <p:spPr bwMode="auto">
            <a:xfrm>
              <a:off x="1405734" y="4394565"/>
              <a:ext cx="2242820" cy="1072896"/>
            </a:xfrm>
            <a:prstGeom prst="rect">
              <a:avLst/>
            </a:prstGeom>
            <a:noFill/>
          </p:spPr>
          <p:txBody>
            <a:bodyPr wrap="square">
              <a:spAutoFit/>
            </a:bodyPr>
            <a:lstStyle/>
            <a:p>
              <a:pPr algn="ctr">
                <a:lnSpc>
                  <a:spcPct val="130000"/>
                </a:lnSpc>
              </a:pPr>
              <a:r>
                <a:rPr altLang="en-US" lang="zh-CN" sz="900">
                  <a:latin typeface="+mn-ea"/>
                </a:rPr>
                <a:t>您的内容打在这里，或者通过复制您的文本后，在此框中选择粘贴，并选择只保留文字。</a:t>
              </a:r>
            </a:p>
          </p:txBody>
        </p:sp>
        <p:sp>
          <p:nvSpPr>
            <p:cNvPr id="54" name="文本框 53">
              <a:extLst>
                <a:ext uri="{FF2B5EF4-FFF2-40B4-BE49-F238E27FC236}">
                  <a16:creationId xmlns:a16="http://schemas.microsoft.com/office/drawing/2014/main" id="{54205DBA-91C8-4762-87FB-17FA02E46F3A}"/>
                </a:ext>
              </a:extLst>
            </p:cNvPr>
            <p:cNvSpPr txBox="1"/>
            <p:nvPr/>
          </p:nvSpPr>
          <p:spPr bwMode="auto">
            <a:xfrm>
              <a:off x="1234763" y="4059837"/>
              <a:ext cx="2584762" cy="396240"/>
            </a:xfrm>
            <a:prstGeom prst="rect">
              <a:avLst/>
            </a:prstGeom>
            <a:noFill/>
          </p:spPr>
          <p:txBody>
            <a:bodyPr wrap="square">
              <a:spAutoFit/>
            </a:bodyPr>
            <a:lstStyle/>
            <a:p>
              <a:pPr algn="ctr">
                <a:defRPr/>
              </a:pPr>
              <a:r>
                <a:rPr altLang="en-US" lang="zh-CN" spc="75" sz="1350">
                  <a:latin typeface="+mn-ea"/>
                </a:rPr>
                <a:t>在此添加标题</a:t>
              </a:r>
            </a:p>
          </p:txBody>
        </p:sp>
      </p:grpSp>
      <p:grpSp>
        <p:nvGrpSpPr>
          <p:cNvPr id="55" name="组合 54">
            <a:extLst>
              <a:ext uri="{FF2B5EF4-FFF2-40B4-BE49-F238E27FC236}">
                <a16:creationId xmlns:a16="http://schemas.microsoft.com/office/drawing/2014/main" id="{1C02F0E5-11A6-4615-BC00-C0A1C8CAC372}"/>
              </a:ext>
            </a:extLst>
          </p:cNvPr>
          <p:cNvGrpSpPr/>
          <p:nvPr/>
        </p:nvGrpSpPr>
        <p:grpSpPr>
          <a:xfrm>
            <a:off x="4747332" y="2994759"/>
            <a:ext cx="1762338" cy="1063576"/>
            <a:chOff x="1234763" y="4059837"/>
            <a:chExt cx="2584762" cy="1418101"/>
          </a:xfrm>
        </p:grpSpPr>
        <p:sp>
          <p:nvSpPr>
            <p:cNvPr id="56" name="文本框 55">
              <a:extLst>
                <a:ext uri="{FF2B5EF4-FFF2-40B4-BE49-F238E27FC236}">
                  <a16:creationId xmlns:a16="http://schemas.microsoft.com/office/drawing/2014/main" id="{5D67A0C1-0C00-4CE6-AC6D-5259A2413392}"/>
                </a:ext>
              </a:extLst>
            </p:cNvPr>
            <p:cNvSpPr txBox="1"/>
            <p:nvPr/>
          </p:nvSpPr>
          <p:spPr bwMode="auto">
            <a:xfrm>
              <a:off x="1405733" y="4394565"/>
              <a:ext cx="2242820" cy="1072896"/>
            </a:xfrm>
            <a:prstGeom prst="rect">
              <a:avLst/>
            </a:prstGeom>
            <a:noFill/>
          </p:spPr>
          <p:txBody>
            <a:bodyPr wrap="square">
              <a:spAutoFit/>
            </a:bodyPr>
            <a:lstStyle/>
            <a:p>
              <a:pPr algn="ctr">
                <a:lnSpc>
                  <a:spcPct val="130000"/>
                </a:lnSpc>
              </a:pPr>
              <a:r>
                <a:rPr altLang="en-US" lang="zh-CN" sz="900">
                  <a:latin typeface="+mn-ea"/>
                </a:rPr>
                <a:t>您的内容打在这里，或者通过复制您的文本后，在此框中选择粘贴，并选择只保留文字。</a:t>
              </a:r>
            </a:p>
          </p:txBody>
        </p:sp>
        <p:sp>
          <p:nvSpPr>
            <p:cNvPr id="57" name="文本框 56">
              <a:extLst>
                <a:ext uri="{FF2B5EF4-FFF2-40B4-BE49-F238E27FC236}">
                  <a16:creationId xmlns:a16="http://schemas.microsoft.com/office/drawing/2014/main" id="{CC55D400-6946-4E65-A1FF-F939DA121389}"/>
                </a:ext>
              </a:extLst>
            </p:cNvPr>
            <p:cNvSpPr txBox="1"/>
            <p:nvPr/>
          </p:nvSpPr>
          <p:spPr bwMode="auto">
            <a:xfrm>
              <a:off x="1234762" y="4059837"/>
              <a:ext cx="2584762" cy="396240"/>
            </a:xfrm>
            <a:prstGeom prst="rect">
              <a:avLst/>
            </a:prstGeom>
            <a:noFill/>
          </p:spPr>
          <p:txBody>
            <a:bodyPr wrap="square">
              <a:spAutoFit/>
            </a:bodyPr>
            <a:lstStyle/>
            <a:p>
              <a:pPr algn="ctr">
                <a:defRPr/>
              </a:pPr>
              <a:r>
                <a:rPr altLang="en-US" lang="zh-CN" spc="75" sz="1350">
                  <a:latin typeface="+mn-ea"/>
                </a:rPr>
                <a:t>在此添加标题</a:t>
              </a:r>
            </a:p>
          </p:txBody>
        </p:sp>
      </p:grpSp>
      <p:grpSp>
        <p:nvGrpSpPr>
          <p:cNvPr id="58" name="组合 57">
            <a:extLst>
              <a:ext uri="{FF2B5EF4-FFF2-40B4-BE49-F238E27FC236}">
                <a16:creationId xmlns:a16="http://schemas.microsoft.com/office/drawing/2014/main" id="{9F408EE8-E65D-45C1-9014-4371FEFE791F}"/>
              </a:ext>
            </a:extLst>
          </p:cNvPr>
          <p:cNvGrpSpPr/>
          <p:nvPr/>
        </p:nvGrpSpPr>
        <p:grpSpPr>
          <a:xfrm>
            <a:off x="6749152" y="2994759"/>
            <a:ext cx="1762338" cy="1063576"/>
            <a:chOff x="1234763" y="4059837"/>
            <a:chExt cx="2584762" cy="1418101"/>
          </a:xfrm>
        </p:grpSpPr>
        <p:sp>
          <p:nvSpPr>
            <p:cNvPr id="59" name="文本框 58">
              <a:extLst>
                <a:ext uri="{FF2B5EF4-FFF2-40B4-BE49-F238E27FC236}">
                  <a16:creationId xmlns:a16="http://schemas.microsoft.com/office/drawing/2014/main" id="{7B2EBB56-B398-4B25-986C-D859C4DAB8F5}"/>
                </a:ext>
              </a:extLst>
            </p:cNvPr>
            <p:cNvSpPr txBox="1"/>
            <p:nvPr/>
          </p:nvSpPr>
          <p:spPr bwMode="auto">
            <a:xfrm>
              <a:off x="1405734" y="4394565"/>
              <a:ext cx="2242820" cy="1072896"/>
            </a:xfrm>
            <a:prstGeom prst="rect">
              <a:avLst/>
            </a:prstGeom>
            <a:noFill/>
          </p:spPr>
          <p:txBody>
            <a:bodyPr wrap="square">
              <a:spAutoFit/>
            </a:bodyPr>
            <a:lstStyle/>
            <a:p>
              <a:pPr algn="ctr">
                <a:lnSpc>
                  <a:spcPct val="130000"/>
                </a:lnSpc>
              </a:pPr>
              <a:r>
                <a:rPr altLang="en-US" lang="zh-CN" sz="900">
                  <a:latin typeface="+mn-ea"/>
                </a:rPr>
                <a:t>您的内容打在这里，或者通过复制您的文本后，在此框中选择粘贴，并选择只保留文字。</a:t>
              </a:r>
            </a:p>
          </p:txBody>
        </p:sp>
        <p:sp>
          <p:nvSpPr>
            <p:cNvPr id="60" name="文本框 59">
              <a:extLst>
                <a:ext uri="{FF2B5EF4-FFF2-40B4-BE49-F238E27FC236}">
                  <a16:creationId xmlns:a16="http://schemas.microsoft.com/office/drawing/2014/main" id="{5516DE69-12B5-48E7-A819-D6F08620773A}"/>
                </a:ext>
              </a:extLst>
            </p:cNvPr>
            <p:cNvSpPr txBox="1"/>
            <p:nvPr/>
          </p:nvSpPr>
          <p:spPr bwMode="auto">
            <a:xfrm>
              <a:off x="1234763" y="4059837"/>
              <a:ext cx="2584762" cy="396240"/>
            </a:xfrm>
            <a:prstGeom prst="rect">
              <a:avLst/>
            </a:prstGeom>
            <a:noFill/>
          </p:spPr>
          <p:txBody>
            <a:bodyPr wrap="square">
              <a:spAutoFit/>
            </a:bodyPr>
            <a:lstStyle/>
            <a:p>
              <a:pPr algn="ctr">
                <a:defRPr/>
              </a:pPr>
              <a:r>
                <a:rPr altLang="en-US" lang="zh-CN" spc="75" sz="1350">
                  <a:latin typeface="+mn-ea"/>
                </a:rPr>
                <a:t>在此添加标题</a:t>
              </a:r>
            </a:p>
          </p:txBody>
        </p:sp>
      </p:grpSp>
    </p:spTree>
    <p:extLst>
      <p:ext uri="{BB962C8B-B14F-4D97-AF65-F5344CB8AC3E}">
        <p14:creationId val="250333039"/>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2"/>
                                        </p:tgtEl>
                                        <p:attrNameLst>
                                          <p:attrName>style.visibility</p:attrName>
                                        </p:attrNameLst>
                                      </p:cBhvr>
                                      <p:to>
                                        <p:strVal val="visible"/>
                                      </p:to>
                                    </p:set>
                                    <p:animEffect filter="wipe(left)" transition="in">
                                      <p:cBhvr>
                                        <p:cTn dur="1000" id="7"/>
                                        <p:tgtEl>
                                          <p:spTgt spid="22"/>
                                        </p:tgtEl>
                                      </p:cBhvr>
                                    </p:animEffect>
                                  </p:childTnLst>
                                </p:cTn>
                              </p:par>
                              <p:par>
                                <p:cTn fill="hold" grpId="0" id="8" nodeType="withEffect" presetClass="entr" presetID="37" presetSubtype="0">
                                  <p:stCondLst>
                                    <p:cond delay="0"/>
                                  </p:stCondLst>
                                  <p:childTnLst>
                                    <p:set>
                                      <p:cBhvr>
                                        <p:cTn dur="1" fill="hold" id="9">
                                          <p:stCondLst>
                                            <p:cond delay="0"/>
                                          </p:stCondLst>
                                        </p:cTn>
                                        <p:tgtEl>
                                          <p:spTgt spid="27"/>
                                        </p:tgtEl>
                                        <p:attrNameLst>
                                          <p:attrName>style.visibility</p:attrName>
                                        </p:attrNameLst>
                                      </p:cBhvr>
                                      <p:to>
                                        <p:strVal val="visible"/>
                                      </p:to>
                                    </p:set>
                                    <p:animEffect filter="fade" transition="in">
                                      <p:cBhvr>
                                        <p:cTn dur="500" id="10"/>
                                        <p:tgtEl>
                                          <p:spTgt spid="27"/>
                                        </p:tgtEl>
                                      </p:cBhvr>
                                    </p:animEffect>
                                    <p:anim calcmode="lin" valueType="num">
                                      <p:cBhvr>
                                        <p:cTn dur="500" fill="hold" id="11"/>
                                        <p:tgtEl>
                                          <p:spTgt spid="27"/>
                                        </p:tgtEl>
                                        <p:attrNameLst>
                                          <p:attrName>ppt_x</p:attrName>
                                        </p:attrNameLst>
                                      </p:cBhvr>
                                      <p:tavLst>
                                        <p:tav tm="0">
                                          <p:val>
                                            <p:strVal val="#ppt_x"/>
                                          </p:val>
                                        </p:tav>
                                        <p:tav tm="100000">
                                          <p:val>
                                            <p:strVal val="#ppt_x"/>
                                          </p:val>
                                        </p:tav>
                                      </p:tavLst>
                                    </p:anim>
                                    <p:anim calcmode="lin" valueType="num">
                                      <p:cBhvr>
                                        <p:cTn decel="100000" dur="450" fill="hold" id="12"/>
                                        <p:tgtEl>
                                          <p:spTgt spid="27"/>
                                        </p:tgtEl>
                                        <p:attrNameLst>
                                          <p:attrName>ppt_y</p:attrName>
                                        </p:attrNameLst>
                                      </p:cBhvr>
                                      <p:tavLst>
                                        <p:tav tm="0">
                                          <p:val>
                                            <p:strVal val="#ppt_y+1"/>
                                          </p:val>
                                        </p:tav>
                                        <p:tav tm="100000">
                                          <p:val>
                                            <p:strVal val="#ppt_y-.03"/>
                                          </p:val>
                                        </p:tav>
                                      </p:tavLst>
                                    </p:anim>
                                    <p:anim calcmode="lin" valueType="num">
                                      <p:cBhvr>
                                        <p:cTn accel="100000" dur="50" fill="hold" id="13">
                                          <p:stCondLst>
                                            <p:cond delay="450"/>
                                          </p:stCondLst>
                                        </p:cTn>
                                        <p:tgtEl>
                                          <p:spTgt spid="27"/>
                                        </p:tgtEl>
                                        <p:attrNameLst>
                                          <p:attrName>ppt_y</p:attrName>
                                        </p:attrNameLst>
                                      </p:cBhvr>
                                      <p:tavLst>
                                        <p:tav tm="0">
                                          <p:val>
                                            <p:strVal val="#ppt_y-.03"/>
                                          </p:val>
                                        </p:tav>
                                        <p:tav tm="100000">
                                          <p:val>
                                            <p:strVal val="#ppt_y"/>
                                          </p:val>
                                        </p:tav>
                                      </p:tavLst>
                                    </p:anim>
                                  </p:childTnLst>
                                </p:cTn>
                              </p:par>
                              <p:par>
                                <p:cTn fill="hold" grpId="0" id="14" nodeType="withEffect" presetClass="entr" presetID="37" presetSubtype="0">
                                  <p:stCondLst>
                                    <p:cond delay="200"/>
                                  </p:stCondLst>
                                  <p:childTnLst>
                                    <p:set>
                                      <p:cBhvr>
                                        <p:cTn dur="1" fill="hold" id="15">
                                          <p:stCondLst>
                                            <p:cond delay="0"/>
                                          </p:stCondLst>
                                        </p:cTn>
                                        <p:tgtEl>
                                          <p:spTgt spid="28"/>
                                        </p:tgtEl>
                                        <p:attrNameLst>
                                          <p:attrName>style.visibility</p:attrName>
                                        </p:attrNameLst>
                                      </p:cBhvr>
                                      <p:to>
                                        <p:strVal val="visible"/>
                                      </p:to>
                                    </p:set>
                                    <p:animEffect filter="fade" transition="in">
                                      <p:cBhvr>
                                        <p:cTn dur="500" id="16"/>
                                        <p:tgtEl>
                                          <p:spTgt spid="28"/>
                                        </p:tgtEl>
                                      </p:cBhvr>
                                    </p:animEffect>
                                    <p:anim calcmode="lin" valueType="num">
                                      <p:cBhvr>
                                        <p:cTn dur="500" fill="hold" id="17"/>
                                        <p:tgtEl>
                                          <p:spTgt spid="28"/>
                                        </p:tgtEl>
                                        <p:attrNameLst>
                                          <p:attrName>ppt_x</p:attrName>
                                        </p:attrNameLst>
                                      </p:cBhvr>
                                      <p:tavLst>
                                        <p:tav tm="0">
                                          <p:val>
                                            <p:strVal val="#ppt_x"/>
                                          </p:val>
                                        </p:tav>
                                        <p:tav tm="100000">
                                          <p:val>
                                            <p:strVal val="#ppt_x"/>
                                          </p:val>
                                        </p:tav>
                                      </p:tavLst>
                                    </p:anim>
                                    <p:anim calcmode="lin" valueType="num">
                                      <p:cBhvr>
                                        <p:cTn decel="100000" dur="450" fill="hold" id="18"/>
                                        <p:tgtEl>
                                          <p:spTgt spid="28"/>
                                        </p:tgtEl>
                                        <p:attrNameLst>
                                          <p:attrName>ppt_y</p:attrName>
                                        </p:attrNameLst>
                                      </p:cBhvr>
                                      <p:tavLst>
                                        <p:tav tm="0">
                                          <p:val>
                                            <p:strVal val="#ppt_y+1"/>
                                          </p:val>
                                        </p:tav>
                                        <p:tav tm="100000">
                                          <p:val>
                                            <p:strVal val="#ppt_y-.03"/>
                                          </p:val>
                                        </p:tav>
                                      </p:tavLst>
                                    </p:anim>
                                    <p:anim calcmode="lin" valueType="num">
                                      <p:cBhvr>
                                        <p:cTn accel="100000" dur="50" fill="hold" id="19">
                                          <p:stCondLst>
                                            <p:cond delay="450"/>
                                          </p:stCondLst>
                                        </p:cTn>
                                        <p:tgtEl>
                                          <p:spTgt spid="28"/>
                                        </p:tgtEl>
                                        <p:attrNameLst>
                                          <p:attrName>ppt_y</p:attrName>
                                        </p:attrNameLst>
                                      </p:cBhvr>
                                      <p:tavLst>
                                        <p:tav tm="0">
                                          <p:val>
                                            <p:strVal val="#ppt_y-.03"/>
                                          </p:val>
                                        </p:tav>
                                        <p:tav tm="100000">
                                          <p:val>
                                            <p:strVal val="#ppt_y"/>
                                          </p:val>
                                        </p:tav>
                                      </p:tavLst>
                                    </p:anim>
                                  </p:childTnLst>
                                </p:cTn>
                              </p:par>
                              <p:par>
                                <p:cTn fill="hold" grpId="0" id="20" nodeType="withEffect" presetClass="entr" presetID="37" presetSubtype="0">
                                  <p:stCondLst>
                                    <p:cond delay="400"/>
                                  </p:stCondLst>
                                  <p:childTnLst>
                                    <p:set>
                                      <p:cBhvr>
                                        <p:cTn dur="1" fill="hold" id="21">
                                          <p:stCondLst>
                                            <p:cond delay="0"/>
                                          </p:stCondLst>
                                        </p:cTn>
                                        <p:tgtEl>
                                          <p:spTgt spid="29"/>
                                        </p:tgtEl>
                                        <p:attrNameLst>
                                          <p:attrName>style.visibility</p:attrName>
                                        </p:attrNameLst>
                                      </p:cBhvr>
                                      <p:to>
                                        <p:strVal val="visible"/>
                                      </p:to>
                                    </p:set>
                                    <p:animEffect filter="fade" transition="in">
                                      <p:cBhvr>
                                        <p:cTn dur="500" id="22"/>
                                        <p:tgtEl>
                                          <p:spTgt spid="29"/>
                                        </p:tgtEl>
                                      </p:cBhvr>
                                    </p:animEffect>
                                    <p:anim calcmode="lin" valueType="num">
                                      <p:cBhvr>
                                        <p:cTn dur="500" fill="hold" id="23"/>
                                        <p:tgtEl>
                                          <p:spTgt spid="29"/>
                                        </p:tgtEl>
                                        <p:attrNameLst>
                                          <p:attrName>ppt_x</p:attrName>
                                        </p:attrNameLst>
                                      </p:cBhvr>
                                      <p:tavLst>
                                        <p:tav tm="0">
                                          <p:val>
                                            <p:strVal val="#ppt_x"/>
                                          </p:val>
                                        </p:tav>
                                        <p:tav tm="100000">
                                          <p:val>
                                            <p:strVal val="#ppt_x"/>
                                          </p:val>
                                        </p:tav>
                                      </p:tavLst>
                                    </p:anim>
                                    <p:anim calcmode="lin" valueType="num">
                                      <p:cBhvr>
                                        <p:cTn decel="100000" dur="450" fill="hold" id="24"/>
                                        <p:tgtEl>
                                          <p:spTgt spid="29"/>
                                        </p:tgtEl>
                                        <p:attrNameLst>
                                          <p:attrName>ppt_y</p:attrName>
                                        </p:attrNameLst>
                                      </p:cBhvr>
                                      <p:tavLst>
                                        <p:tav tm="0">
                                          <p:val>
                                            <p:strVal val="#ppt_y+1"/>
                                          </p:val>
                                        </p:tav>
                                        <p:tav tm="100000">
                                          <p:val>
                                            <p:strVal val="#ppt_y-.03"/>
                                          </p:val>
                                        </p:tav>
                                      </p:tavLst>
                                    </p:anim>
                                    <p:anim calcmode="lin" valueType="num">
                                      <p:cBhvr>
                                        <p:cTn accel="100000" dur="50" fill="hold" id="25">
                                          <p:stCondLst>
                                            <p:cond delay="450"/>
                                          </p:stCondLst>
                                        </p:cTn>
                                        <p:tgtEl>
                                          <p:spTgt spid="29"/>
                                        </p:tgtEl>
                                        <p:attrNameLst>
                                          <p:attrName>ppt_y</p:attrName>
                                        </p:attrNameLst>
                                      </p:cBhvr>
                                      <p:tavLst>
                                        <p:tav tm="0">
                                          <p:val>
                                            <p:strVal val="#ppt_y-.03"/>
                                          </p:val>
                                        </p:tav>
                                        <p:tav tm="100000">
                                          <p:val>
                                            <p:strVal val="#ppt_y"/>
                                          </p:val>
                                        </p:tav>
                                      </p:tavLst>
                                    </p:anim>
                                  </p:childTnLst>
                                </p:cTn>
                              </p:par>
                              <p:par>
                                <p:cTn fill="hold" grpId="0" id="26" nodeType="withEffect" presetClass="entr" presetID="37" presetSubtype="0">
                                  <p:stCondLst>
                                    <p:cond delay="600"/>
                                  </p:stCondLst>
                                  <p:childTnLst>
                                    <p:set>
                                      <p:cBhvr>
                                        <p:cTn dur="1" fill="hold" id="27">
                                          <p:stCondLst>
                                            <p:cond delay="0"/>
                                          </p:stCondLst>
                                        </p:cTn>
                                        <p:tgtEl>
                                          <p:spTgt spid="30"/>
                                        </p:tgtEl>
                                        <p:attrNameLst>
                                          <p:attrName>style.visibility</p:attrName>
                                        </p:attrNameLst>
                                      </p:cBhvr>
                                      <p:to>
                                        <p:strVal val="visible"/>
                                      </p:to>
                                    </p:set>
                                    <p:animEffect filter="fade" transition="in">
                                      <p:cBhvr>
                                        <p:cTn dur="500" id="28"/>
                                        <p:tgtEl>
                                          <p:spTgt spid="30"/>
                                        </p:tgtEl>
                                      </p:cBhvr>
                                    </p:animEffect>
                                    <p:anim calcmode="lin" valueType="num">
                                      <p:cBhvr>
                                        <p:cTn dur="500" fill="hold" id="29"/>
                                        <p:tgtEl>
                                          <p:spTgt spid="30"/>
                                        </p:tgtEl>
                                        <p:attrNameLst>
                                          <p:attrName>ppt_x</p:attrName>
                                        </p:attrNameLst>
                                      </p:cBhvr>
                                      <p:tavLst>
                                        <p:tav tm="0">
                                          <p:val>
                                            <p:strVal val="#ppt_x"/>
                                          </p:val>
                                        </p:tav>
                                        <p:tav tm="100000">
                                          <p:val>
                                            <p:strVal val="#ppt_x"/>
                                          </p:val>
                                        </p:tav>
                                      </p:tavLst>
                                    </p:anim>
                                    <p:anim calcmode="lin" valueType="num">
                                      <p:cBhvr>
                                        <p:cTn decel="100000" dur="450" fill="hold" id="30"/>
                                        <p:tgtEl>
                                          <p:spTgt spid="30"/>
                                        </p:tgtEl>
                                        <p:attrNameLst>
                                          <p:attrName>ppt_y</p:attrName>
                                        </p:attrNameLst>
                                      </p:cBhvr>
                                      <p:tavLst>
                                        <p:tav tm="0">
                                          <p:val>
                                            <p:strVal val="#ppt_y+1"/>
                                          </p:val>
                                        </p:tav>
                                        <p:tav tm="100000">
                                          <p:val>
                                            <p:strVal val="#ppt_y-.03"/>
                                          </p:val>
                                        </p:tav>
                                      </p:tavLst>
                                    </p:anim>
                                    <p:anim calcmode="lin" valueType="num">
                                      <p:cBhvr>
                                        <p:cTn accel="100000" dur="50" fill="hold" id="31">
                                          <p:stCondLst>
                                            <p:cond delay="450"/>
                                          </p:stCondLst>
                                        </p:cTn>
                                        <p:tgtEl>
                                          <p:spTgt spid="30"/>
                                        </p:tgtEl>
                                        <p:attrNameLst>
                                          <p:attrName>ppt_y</p:attrName>
                                        </p:attrNameLst>
                                      </p:cBhvr>
                                      <p:tavLst>
                                        <p:tav tm="0">
                                          <p:val>
                                            <p:strVal val="#ppt_y-.03"/>
                                          </p:val>
                                        </p:tav>
                                        <p:tav tm="100000">
                                          <p:val>
                                            <p:strVal val="#ppt_y"/>
                                          </p:val>
                                        </p:tav>
                                      </p:tavLst>
                                    </p:anim>
                                  </p:childTnLst>
                                </p:cTn>
                              </p:par>
                            </p:childTnLst>
                          </p:cTn>
                        </p:par>
                        <p:par>
                          <p:cTn fill="hold" id="32" nodeType="afterGroup">
                            <p:stCondLst>
                              <p:cond delay="1100"/>
                            </p:stCondLst>
                            <p:childTnLst>
                              <p:par>
                                <p:cTn fill="hold" id="33" nodeType="afterEffect" presetClass="entr" presetID="53" presetSubtype="0">
                                  <p:stCondLst>
                                    <p:cond delay="0"/>
                                  </p:stCondLst>
                                  <p:childTnLst>
                                    <p:set>
                                      <p:cBhvr>
                                        <p:cTn dur="1" fill="hold" id="34">
                                          <p:stCondLst>
                                            <p:cond delay="0"/>
                                          </p:stCondLst>
                                        </p:cTn>
                                        <p:tgtEl>
                                          <p:spTgt spid="31"/>
                                        </p:tgtEl>
                                        <p:attrNameLst>
                                          <p:attrName>style.visibility</p:attrName>
                                        </p:attrNameLst>
                                      </p:cBhvr>
                                      <p:to>
                                        <p:strVal val="visible"/>
                                      </p:to>
                                    </p:set>
                                    <p:anim calcmode="lin" valueType="num">
                                      <p:cBhvr>
                                        <p:cTn dur="500" fill="hold" id="35"/>
                                        <p:tgtEl>
                                          <p:spTgt spid="31"/>
                                        </p:tgtEl>
                                        <p:attrNameLst>
                                          <p:attrName>ppt_w</p:attrName>
                                        </p:attrNameLst>
                                      </p:cBhvr>
                                      <p:tavLst>
                                        <p:tav tm="0">
                                          <p:val>
                                            <p:fltVal val="0"/>
                                          </p:val>
                                        </p:tav>
                                        <p:tav tm="100000">
                                          <p:val>
                                            <p:strVal val="#ppt_w"/>
                                          </p:val>
                                        </p:tav>
                                      </p:tavLst>
                                    </p:anim>
                                    <p:anim calcmode="lin" valueType="num">
                                      <p:cBhvr>
                                        <p:cTn dur="500" fill="hold" id="36"/>
                                        <p:tgtEl>
                                          <p:spTgt spid="31"/>
                                        </p:tgtEl>
                                        <p:attrNameLst>
                                          <p:attrName>ppt_h</p:attrName>
                                        </p:attrNameLst>
                                      </p:cBhvr>
                                      <p:tavLst>
                                        <p:tav tm="0">
                                          <p:val>
                                            <p:fltVal val="0"/>
                                          </p:val>
                                        </p:tav>
                                        <p:tav tm="100000">
                                          <p:val>
                                            <p:strVal val="#ppt_h"/>
                                          </p:val>
                                        </p:tav>
                                      </p:tavLst>
                                    </p:anim>
                                    <p:animEffect filter="fade" transition="in">
                                      <p:cBhvr>
                                        <p:cTn dur="500" id="37"/>
                                        <p:tgtEl>
                                          <p:spTgt spid="31"/>
                                        </p:tgtEl>
                                      </p:cBhvr>
                                    </p:animEffect>
                                  </p:childTnLst>
                                </p:cTn>
                              </p:par>
                              <p:par>
                                <p:cTn fill="hold" grpId="0" id="38" nodeType="withEffect" presetClass="entr" presetID="53" presetSubtype="0">
                                  <p:stCondLst>
                                    <p:cond delay="0"/>
                                  </p:stCondLst>
                                  <p:iterate type="lt">
                                    <p:tmPct val="10000"/>
                                  </p:iterate>
                                  <p:childTnLst>
                                    <p:set>
                                      <p:cBhvr>
                                        <p:cTn dur="1" fill="hold" id="39">
                                          <p:stCondLst>
                                            <p:cond delay="0"/>
                                          </p:stCondLst>
                                        </p:cTn>
                                        <p:tgtEl>
                                          <p:spTgt spid="45"/>
                                        </p:tgtEl>
                                        <p:attrNameLst>
                                          <p:attrName>style.visibility</p:attrName>
                                        </p:attrNameLst>
                                      </p:cBhvr>
                                      <p:to>
                                        <p:strVal val="visible"/>
                                      </p:to>
                                    </p:set>
                                    <p:anim calcmode="lin" valueType="num">
                                      <p:cBhvr>
                                        <p:cTn dur="500" fill="hold" id="40"/>
                                        <p:tgtEl>
                                          <p:spTgt spid="45"/>
                                        </p:tgtEl>
                                        <p:attrNameLst>
                                          <p:attrName>ppt_w</p:attrName>
                                        </p:attrNameLst>
                                      </p:cBhvr>
                                      <p:tavLst>
                                        <p:tav tm="0">
                                          <p:val>
                                            <p:fltVal val="0"/>
                                          </p:val>
                                        </p:tav>
                                        <p:tav tm="100000">
                                          <p:val>
                                            <p:strVal val="#ppt_w"/>
                                          </p:val>
                                        </p:tav>
                                      </p:tavLst>
                                    </p:anim>
                                    <p:anim calcmode="lin" valueType="num">
                                      <p:cBhvr>
                                        <p:cTn dur="500" fill="hold" id="41"/>
                                        <p:tgtEl>
                                          <p:spTgt spid="45"/>
                                        </p:tgtEl>
                                        <p:attrNameLst>
                                          <p:attrName>ppt_h</p:attrName>
                                        </p:attrNameLst>
                                      </p:cBhvr>
                                      <p:tavLst>
                                        <p:tav tm="0">
                                          <p:val>
                                            <p:fltVal val="0"/>
                                          </p:val>
                                        </p:tav>
                                        <p:tav tm="100000">
                                          <p:val>
                                            <p:strVal val="#ppt_h"/>
                                          </p:val>
                                        </p:tav>
                                      </p:tavLst>
                                    </p:anim>
                                    <p:animEffect filter="fade" transition="in">
                                      <p:cBhvr>
                                        <p:cTn dur="500" id="42"/>
                                        <p:tgtEl>
                                          <p:spTgt spid="45"/>
                                        </p:tgtEl>
                                      </p:cBhvr>
                                    </p:animEffect>
                                  </p:childTnLst>
                                </p:cTn>
                              </p:par>
                              <p:par>
                                <p:cTn fill="hold" id="43" nodeType="withEffect" presetClass="entr" presetID="22" presetSubtype="1">
                                  <p:stCondLst>
                                    <p:cond delay="0"/>
                                  </p:stCondLst>
                                  <p:childTnLst>
                                    <p:set>
                                      <p:cBhvr>
                                        <p:cTn dur="1" fill="hold" id="44">
                                          <p:stCondLst>
                                            <p:cond delay="0"/>
                                          </p:stCondLst>
                                        </p:cTn>
                                        <p:tgtEl>
                                          <p:spTgt spid="23"/>
                                        </p:tgtEl>
                                        <p:attrNameLst>
                                          <p:attrName>style.visibility</p:attrName>
                                        </p:attrNameLst>
                                      </p:cBhvr>
                                      <p:to>
                                        <p:strVal val="visible"/>
                                      </p:to>
                                    </p:set>
                                    <p:animEffect filter="wipe(up)" transition="in">
                                      <p:cBhvr>
                                        <p:cTn dur="500" id="45"/>
                                        <p:tgtEl>
                                          <p:spTgt spid="23"/>
                                        </p:tgtEl>
                                      </p:cBhvr>
                                    </p:animEffect>
                                  </p:childTnLst>
                                </p:cTn>
                              </p:par>
                            </p:childTnLst>
                          </p:cTn>
                        </p:par>
                        <p:par>
                          <p:cTn fill="hold" id="46" nodeType="afterGroup">
                            <p:stCondLst>
                              <p:cond delay="1600"/>
                            </p:stCondLst>
                            <p:childTnLst>
                              <p:par>
                                <p:cTn fill="hold" id="47" nodeType="afterEffect" presetClass="entr" presetID="16" presetSubtype="37">
                                  <p:stCondLst>
                                    <p:cond delay="0"/>
                                  </p:stCondLst>
                                  <p:childTnLst>
                                    <p:set>
                                      <p:cBhvr>
                                        <p:cTn dur="1" fill="hold" id="48">
                                          <p:stCondLst>
                                            <p:cond delay="0"/>
                                          </p:stCondLst>
                                        </p:cTn>
                                        <p:tgtEl>
                                          <p:spTgt spid="49"/>
                                        </p:tgtEl>
                                        <p:attrNameLst>
                                          <p:attrName>style.visibility</p:attrName>
                                        </p:attrNameLst>
                                      </p:cBhvr>
                                      <p:to>
                                        <p:strVal val="visible"/>
                                      </p:to>
                                    </p:set>
                                    <p:animEffect filter="barn(outVertical)" transition="in">
                                      <p:cBhvr>
                                        <p:cTn dur="500" id="49"/>
                                        <p:tgtEl>
                                          <p:spTgt spid="49"/>
                                        </p:tgtEl>
                                      </p:cBhvr>
                                    </p:animEffect>
                                  </p:childTnLst>
                                </p:cTn>
                              </p:par>
                            </p:childTnLst>
                          </p:cTn>
                        </p:par>
                        <p:par>
                          <p:cTn fill="hold" id="50" nodeType="afterGroup">
                            <p:stCondLst>
                              <p:cond delay="2100"/>
                            </p:stCondLst>
                            <p:childTnLst>
                              <p:par>
                                <p:cTn fill="hold" id="51" nodeType="afterEffect" presetClass="entr" presetID="53" presetSubtype="0">
                                  <p:stCondLst>
                                    <p:cond delay="0"/>
                                  </p:stCondLst>
                                  <p:childTnLst>
                                    <p:set>
                                      <p:cBhvr>
                                        <p:cTn dur="1" fill="hold" id="52">
                                          <p:stCondLst>
                                            <p:cond delay="0"/>
                                          </p:stCondLst>
                                        </p:cTn>
                                        <p:tgtEl>
                                          <p:spTgt spid="34"/>
                                        </p:tgtEl>
                                        <p:attrNameLst>
                                          <p:attrName>style.visibility</p:attrName>
                                        </p:attrNameLst>
                                      </p:cBhvr>
                                      <p:to>
                                        <p:strVal val="visible"/>
                                      </p:to>
                                    </p:set>
                                    <p:anim calcmode="lin" valueType="num">
                                      <p:cBhvr>
                                        <p:cTn dur="500" fill="hold" id="53"/>
                                        <p:tgtEl>
                                          <p:spTgt spid="34"/>
                                        </p:tgtEl>
                                        <p:attrNameLst>
                                          <p:attrName>ppt_w</p:attrName>
                                        </p:attrNameLst>
                                      </p:cBhvr>
                                      <p:tavLst>
                                        <p:tav tm="0">
                                          <p:val>
                                            <p:fltVal val="0"/>
                                          </p:val>
                                        </p:tav>
                                        <p:tav tm="100000">
                                          <p:val>
                                            <p:strVal val="#ppt_w"/>
                                          </p:val>
                                        </p:tav>
                                      </p:tavLst>
                                    </p:anim>
                                    <p:anim calcmode="lin" valueType="num">
                                      <p:cBhvr>
                                        <p:cTn dur="500" fill="hold" id="54"/>
                                        <p:tgtEl>
                                          <p:spTgt spid="34"/>
                                        </p:tgtEl>
                                        <p:attrNameLst>
                                          <p:attrName>ppt_h</p:attrName>
                                        </p:attrNameLst>
                                      </p:cBhvr>
                                      <p:tavLst>
                                        <p:tav tm="0">
                                          <p:val>
                                            <p:fltVal val="0"/>
                                          </p:val>
                                        </p:tav>
                                        <p:tav tm="100000">
                                          <p:val>
                                            <p:strVal val="#ppt_h"/>
                                          </p:val>
                                        </p:tav>
                                      </p:tavLst>
                                    </p:anim>
                                    <p:animEffect filter="fade" transition="in">
                                      <p:cBhvr>
                                        <p:cTn dur="500" id="55"/>
                                        <p:tgtEl>
                                          <p:spTgt spid="34"/>
                                        </p:tgtEl>
                                      </p:cBhvr>
                                    </p:animEffect>
                                  </p:childTnLst>
                                </p:cTn>
                              </p:par>
                              <p:par>
                                <p:cTn fill="hold" grpId="0" id="56" nodeType="withEffect" presetClass="entr" presetID="53" presetSubtype="0">
                                  <p:stCondLst>
                                    <p:cond delay="0"/>
                                  </p:stCondLst>
                                  <p:iterate type="lt">
                                    <p:tmPct val="10000"/>
                                  </p:iterate>
                                  <p:childTnLst>
                                    <p:set>
                                      <p:cBhvr>
                                        <p:cTn dur="1" fill="hold" id="57">
                                          <p:stCondLst>
                                            <p:cond delay="0"/>
                                          </p:stCondLst>
                                        </p:cTn>
                                        <p:tgtEl>
                                          <p:spTgt spid="46"/>
                                        </p:tgtEl>
                                        <p:attrNameLst>
                                          <p:attrName>style.visibility</p:attrName>
                                        </p:attrNameLst>
                                      </p:cBhvr>
                                      <p:to>
                                        <p:strVal val="visible"/>
                                      </p:to>
                                    </p:set>
                                    <p:anim calcmode="lin" valueType="num">
                                      <p:cBhvr>
                                        <p:cTn dur="500" fill="hold" id="58"/>
                                        <p:tgtEl>
                                          <p:spTgt spid="46"/>
                                        </p:tgtEl>
                                        <p:attrNameLst>
                                          <p:attrName>ppt_w</p:attrName>
                                        </p:attrNameLst>
                                      </p:cBhvr>
                                      <p:tavLst>
                                        <p:tav tm="0">
                                          <p:val>
                                            <p:fltVal val="0"/>
                                          </p:val>
                                        </p:tav>
                                        <p:tav tm="100000">
                                          <p:val>
                                            <p:strVal val="#ppt_w"/>
                                          </p:val>
                                        </p:tav>
                                      </p:tavLst>
                                    </p:anim>
                                    <p:anim calcmode="lin" valueType="num">
                                      <p:cBhvr>
                                        <p:cTn dur="500" fill="hold" id="59"/>
                                        <p:tgtEl>
                                          <p:spTgt spid="46"/>
                                        </p:tgtEl>
                                        <p:attrNameLst>
                                          <p:attrName>ppt_h</p:attrName>
                                        </p:attrNameLst>
                                      </p:cBhvr>
                                      <p:tavLst>
                                        <p:tav tm="0">
                                          <p:val>
                                            <p:fltVal val="0"/>
                                          </p:val>
                                        </p:tav>
                                        <p:tav tm="100000">
                                          <p:val>
                                            <p:strVal val="#ppt_h"/>
                                          </p:val>
                                        </p:tav>
                                      </p:tavLst>
                                    </p:anim>
                                    <p:animEffect filter="fade" transition="in">
                                      <p:cBhvr>
                                        <p:cTn dur="500" id="60"/>
                                        <p:tgtEl>
                                          <p:spTgt spid="46"/>
                                        </p:tgtEl>
                                      </p:cBhvr>
                                    </p:animEffect>
                                  </p:childTnLst>
                                </p:cTn>
                              </p:par>
                              <p:par>
                                <p:cTn fill="hold" id="61" nodeType="withEffect" presetClass="entr" presetID="22" presetSubtype="1">
                                  <p:stCondLst>
                                    <p:cond delay="0"/>
                                  </p:stCondLst>
                                  <p:childTnLst>
                                    <p:set>
                                      <p:cBhvr>
                                        <p:cTn dur="1" fill="hold" id="62">
                                          <p:stCondLst>
                                            <p:cond delay="0"/>
                                          </p:stCondLst>
                                        </p:cTn>
                                        <p:tgtEl>
                                          <p:spTgt spid="24"/>
                                        </p:tgtEl>
                                        <p:attrNameLst>
                                          <p:attrName>style.visibility</p:attrName>
                                        </p:attrNameLst>
                                      </p:cBhvr>
                                      <p:to>
                                        <p:strVal val="visible"/>
                                      </p:to>
                                    </p:set>
                                    <p:animEffect filter="wipe(up)" transition="in">
                                      <p:cBhvr>
                                        <p:cTn dur="500" id="63"/>
                                        <p:tgtEl>
                                          <p:spTgt spid="24"/>
                                        </p:tgtEl>
                                      </p:cBhvr>
                                    </p:animEffect>
                                  </p:childTnLst>
                                </p:cTn>
                              </p:par>
                            </p:childTnLst>
                          </p:cTn>
                        </p:par>
                        <p:par>
                          <p:cTn fill="hold" id="64" nodeType="afterGroup">
                            <p:stCondLst>
                              <p:cond delay="2600"/>
                            </p:stCondLst>
                            <p:childTnLst>
                              <p:par>
                                <p:cTn fill="hold" id="65" nodeType="afterEffect" presetClass="entr" presetID="16" presetSubtype="37">
                                  <p:stCondLst>
                                    <p:cond delay="0"/>
                                  </p:stCondLst>
                                  <p:childTnLst>
                                    <p:set>
                                      <p:cBhvr>
                                        <p:cTn dur="1" fill="hold" id="66">
                                          <p:stCondLst>
                                            <p:cond delay="0"/>
                                          </p:stCondLst>
                                        </p:cTn>
                                        <p:tgtEl>
                                          <p:spTgt spid="52"/>
                                        </p:tgtEl>
                                        <p:attrNameLst>
                                          <p:attrName>style.visibility</p:attrName>
                                        </p:attrNameLst>
                                      </p:cBhvr>
                                      <p:to>
                                        <p:strVal val="visible"/>
                                      </p:to>
                                    </p:set>
                                    <p:animEffect filter="barn(outVertical)" transition="in">
                                      <p:cBhvr>
                                        <p:cTn dur="500" id="67"/>
                                        <p:tgtEl>
                                          <p:spTgt spid="52"/>
                                        </p:tgtEl>
                                      </p:cBhvr>
                                    </p:animEffect>
                                  </p:childTnLst>
                                </p:cTn>
                              </p:par>
                            </p:childTnLst>
                          </p:cTn>
                        </p:par>
                        <p:par>
                          <p:cTn fill="hold" id="68" nodeType="afterGroup">
                            <p:stCondLst>
                              <p:cond delay="3100"/>
                            </p:stCondLst>
                            <p:childTnLst>
                              <p:par>
                                <p:cTn fill="hold" id="69" nodeType="afterEffect" presetClass="entr" presetID="53" presetSubtype="0">
                                  <p:stCondLst>
                                    <p:cond delay="0"/>
                                  </p:stCondLst>
                                  <p:childTnLst>
                                    <p:set>
                                      <p:cBhvr>
                                        <p:cTn dur="1" fill="hold" id="70">
                                          <p:stCondLst>
                                            <p:cond delay="0"/>
                                          </p:stCondLst>
                                        </p:cTn>
                                        <p:tgtEl>
                                          <p:spTgt spid="38"/>
                                        </p:tgtEl>
                                        <p:attrNameLst>
                                          <p:attrName>style.visibility</p:attrName>
                                        </p:attrNameLst>
                                      </p:cBhvr>
                                      <p:to>
                                        <p:strVal val="visible"/>
                                      </p:to>
                                    </p:set>
                                    <p:anim calcmode="lin" valueType="num">
                                      <p:cBhvr>
                                        <p:cTn dur="500" fill="hold" id="71"/>
                                        <p:tgtEl>
                                          <p:spTgt spid="38"/>
                                        </p:tgtEl>
                                        <p:attrNameLst>
                                          <p:attrName>ppt_w</p:attrName>
                                        </p:attrNameLst>
                                      </p:cBhvr>
                                      <p:tavLst>
                                        <p:tav tm="0">
                                          <p:val>
                                            <p:fltVal val="0"/>
                                          </p:val>
                                        </p:tav>
                                        <p:tav tm="100000">
                                          <p:val>
                                            <p:strVal val="#ppt_w"/>
                                          </p:val>
                                        </p:tav>
                                      </p:tavLst>
                                    </p:anim>
                                    <p:anim calcmode="lin" valueType="num">
                                      <p:cBhvr>
                                        <p:cTn dur="500" fill="hold" id="72"/>
                                        <p:tgtEl>
                                          <p:spTgt spid="38"/>
                                        </p:tgtEl>
                                        <p:attrNameLst>
                                          <p:attrName>ppt_h</p:attrName>
                                        </p:attrNameLst>
                                      </p:cBhvr>
                                      <p:tavLst>
                                        <p:tav tm="0">
                                          <p:val>
                                            <p:fltVal val="0"/>
                                          </p:val>
                                        </p:tav>
                                        <p:tav tm="100000">
                                          <p:val>
                                            <p:strVal val="#ppt_h"/>
                                          </p:val>
                                        </p:tav>
                                      </p:tavLst>
                                    </p:anim>
                                    <p:animEffect filter="fade" transition="in">
                                      <p:cBhvr>
                                        <p:cTn dur="500" id="73"/>
                                        <p:tgtEl>
                                          <p:spTgt spid="38"/>
                                        </p:tgtEl>
                                      </p:cBhvr>
                                    </p:animEffect>
                                  </p:childTnLst>
                                </p:cTn>
                              </p:par>
                              <p:par>
                                <p:cTn fill="hold" grpId="0" id="74" nodeType="withEffect" presetClass="entr" presetID="53" presetSubtype="0">
                                  <p:stCondLst>
                                    <p:cond delay="0"/>
                                  </p:stCondLst>
                                  <p:iterate type="lt">
                                    <p:tmPct val="10000"/>
                                  </p:iterate>
                                  <p:childTnLst>
                                    <p:set>
                                      <p:cBhvr>
                                        <p:cTn dur="1" fill="hold" id="75">
                                          <p:stCondLst>
                                            <p:cond delay="0"/>
                                          </p:stCondLst>
                                        </p:cTn>
                                        <p:tgtEl>
                                          <p:spTgt spid="47"/>
                                        </p:tgtEl>
                                        <p:attrNameLst>
                                          <p:attrName>style.visibility</p:attrName>
                                        </p:attrNameLst>
                                      </p:cBhvr>
                                      <p:to>
                                        <p:strVal val="visible"/>
                                      </p:to>
                                    </p:set>
                                    <p:anim calcmode="lin" valueType="num">
                                      <p:cBhvr>
                                        <p:cTn dur="500" fill="hold" id="76"/>
                                        <p:tgtEl>
                                          <p:spTgt spid="47"/>
                                        </p:tgtEl>
                                        <p:attrNameLst>
                                          <p:attrName>ppt_w</p:attrName>
                                        </p:attrNameLst>
                                      </p:cBhvr>
                                      <p:tavLst>
                                        <p:tav tm="0">
                                          <p:val>
                                            <p:fltVal val="0"/>
                                          </p:val>
                                        </p:tav>
                                        <p:tav tm="100000">
                                          <p:val>
                                            <p:strVal val="#ppt_w"/>
                                          </p:val>
                                        </p:tav>
                                      </p:tavLst>
                                    </p:anim>
                                    <p:anim calcmode="lin" valueType="num">
                                      <p:cBhvr>
                                        <p:cTn dur="500" fill="hold" id="77"/>
                                        <p:tgtEl>
                                          <p:spTgt spid="47"/>
                                        </p:tgtEl>
                                        <p:attrNameLst>
                                          <p:attrName>ppt_h</p:attrName>
                                        </p:attrNameLst>
                                      </p:cBhvr>
                                      <p:tavLst>
                                        <p:tav tm="0">
                                          <p:val>
                                            <p:fltVal val="0"/>
                                          </p:val>
                                        </p:tav>
                                        <p:tav tm="100000">
                                          <p:val>
                                            <p:strVal val="#ppt_h"/>
                                          </p:val>
                                        </p:tav>
                                      </p:tavLst>
                                    </p:anim>
                                    <p:animEffect filter="fade" transition="in">
                                      <p:cBhvr>
                                        <p:cTn dur="500" id="78"/>
                                        <p:tgtEl>
                                          <p:spTgt spid="47"/>
                                        </p:tgtEl>
                                      </p:cBhvr>
                                    </p:animEffect>
                                  </p:childTnLst>
                                </p:cTn>
                              </p:par>
                              <p:par>
                                <p:cTn fill="hold" id="79" nodeType="withEffect" presetClass="entr" presetID="22" presetSubtype="1">
                                  <p:stCondLst>
                                    <p:cond delay="0"/>
                                  </p:stCondLst>
                                  <p:childTnLst>
                                    <p:set>
                                      <p:cBhvr>
                                        <p:cTn dur="1" fill="hold" id="80">
                                          <p:stCondLst>
                                            <p:cond delay="0"/>
                                          </p:stCondLst>
                                        </p:cTn>
                                        <p:tgtEl>
                                          <p:spTgt spid="25"/>
                                        </p:tgtEl>
                                        <p:attrNameLst>
                                          <p:attrName>style.visibility</p:attrName>
                                        </p:attrNameLst>
                                      </p:cBhvr>
                                      <p:to>
                                        <p:strVal val="visible"/>
                                      </p:to>
                                    </p:set>
                                    <p:animEffect filter="wipe(up)" transition="in">
                                      <p:cBhvr>
                                        <p:cTn dur="500" id="81"/>
                                        <p:tgtEl>
                                          <p:spTgt spid="25"/>
                                        </p:tgtEl>
                                      </p:cBhvr>
                                    </p:animEffect>
                                  </p:childTnLst>
                                </p:cTn>
                              </p:par>
                            </p:childTnLst>
                          </p:cTn>
                        </p:par>
                        <p:par>
                          <p:cTn fill="hold" id="82" nodeType="afterGroup">
                            <p:stCondLst>
                              <p:cond delay="3600"/>
                            </p:stCondLst>
                            <p:childTnLst>
                              <p:par>
                                <p:cTn fill="hold" id="83" nodeType="afterEffect" presetClass="entr" presetID="16" presetSubtype="37">
                                  <p:stCondLst>
                                    <p:cond delay="0"/>
                                  </p:stCondLst>
                                  <p:childTnLst>
                                    <p:set>
                                      <p:cBhvr>
                                        <p:cTn dur="1" fill="hold" id="84">
                                          <p:stCondLst>
                                            <p:cond delay="0"/>
                                          </p:stCondLst>
                                        </p:cTn>
                                        <p:tgtEl>
                                          <p:spTgt spid="55"/>
                                        </p:tgtEl>
                                        <p:attrNameLst>
                                          <p:attrName>style.visibility</p:attrName>
                                        </p:attrNameLst>
                                      </p:cBhvr>
                                      <p:to>
                                        <p:strVal val="visible"/>
                                      </p:to>
                                    </p:set>
                                    <p:animEffect filter="barn(outVertical)" transition="in">
                                      <p:cBhvr>
                                        <p:cTn dur="500" id="85"/>
                                        <p:tgtEl>
                                          <p:spTgt spid="55"/>
                                        </p:tgtEl>
                                      </p:cBhvr>
                                    </p:animEffect>
                                  </p:childTnLst>
                                </p:cTn>
                              </p:par>
                            </p:childTnLst>
                          </p:cTn>
                        </p:par>
                        <p:par>
                          <p:cTn fill="hold" id="86" nodeType="afterGroup">
                            <p:stCondLst>
                              <p:cond delay="4100"/>
                            </p:stCondLst>
                            <p:childTnLst>
                              <p:par>
                                <p:cTn fill="hold" id="87" nodeType="afterEffect" presetClass="entr" presetID="53" presetSubtype="0">
                                  <p:stCondLst>
                                    <p:cond delay="0"/>
                                  </p:stCondLst>
                                  <p:childTnLst>
                                    <p:set>
                                      <p:cBhvr>
                                        <p:cTn dur="1" fill="hold" id="88">
                                          <p:stCondLst>
                                            <p:cond delay="0"/>
                                          </p:stCondLst>
                                        </p:cTn>
                                        <p:tgtEl>
                                          <p:spTgt spid="42"/>
                                        </p:tgtEl>
                                        <p:attrNameLst>
                                          <p:attrName>style.visibility</p:attrName>
                                        </p:attrNameLst>
                                      </p:cBhvr>
                                      <p:to>
                                        <p:strVal val="visible"/>
                                      </p:to>
                                    </p:set>
                                    <p:anim calcmode="lin" valueType="num">
                                      <p:cBhvr>
                                        <p:cTn dur="500" fill="hold" id="89"/>
                                        <p:tgtEl>
                                          <p:spTgt spid="42"/>
                                        </p:tgtEl>
                                        <p:attrNameLst>
                                          <p:attrName>ppt_w</p:attrName>
                                        </p:attrNameLst>
                                      </p:cBhvr>
                                      <p:tavLst>
                                        <p:tav tm="0">
                                          <p:val>
                                            <p:fltVal val="0"/>
                                          </p:val>
                                        </p:tav>
                                        <p:tav tm="100000">
                                          <p:val>
                                            <p:strVal val="#ppt_w"/>
                                          </p:val>
                                        </p:tav>
                                      </p:tavLst>
                                    </p:anim>
                                    <p:anim calcmode="lin" valueType="num">
                                      <p:cBhvr>
                                        <p:cTn dur="500" fill="hold" id="90"/>
                                        <p:tgtEl>
                                          <p:spTgt spid="42"/>
                                        </p:tgtEl>
                                        <p:attrNameLst>
                                          <p:attrName>ppt_h</p:attrName>
                                        </p:attrNameLst>
                                      </p:cBhvr>
                                      <p:tavLst>
                                        <p:tav tm="0">
                                          <p:val>
                                            <p:fltVal val="0"/>
                                          </p:val>
                                        </p:tav>
                                        <p:tav tm="100000">
                                          <p:val>
                                            <p:strVal val="#ppt_h"/>
                                          </p:val>
                                        </p:tav>
                                      </p:tavLst>
                                    </p:anim>
                                    <p:animEffect filter="fade" transition="in">
                                      <p:cBhvr>
                                        <p:cTn dur="500" id="91"/>
                                        <p:tgtEl>
                                          <p:spTgt spid="42"/>
                                        </p:tgtEl>
                                      </p:cBhvr>
                                    </p:animEffect>
                                  </p:childTnLst>
                                </p:cTn>
                              </p:par>
                              <p:par>
                                <p:cTn fill="hold" grpId="0" id="92" nodeType="withEffect" presetClass="entr" presetID="53" presetSubtype="0">
                                  <p:stCondLst>
                                    <p:cond delay="0"/>
                                  </p:stCondLst>
                                  <p:iterate type="lt">
                                    <p:tmPct val="10000"/>
                                  </p:iterate>
                                  <p:childTnLst>
                                    <p:set>
                                      <p:cBhvr>
                                        <p:cTn dur="1" fill="hold" id="93">
                                          <p:stCondLst>
                                            <p:cond delay="0"/>
                                          </p:stCondLst>
                                        </p:cTn>
                                        <p:tgtEl>
                                          <p:spTgt spid="48"/>
                                        </p:tgtEl>
                                        <p:attrNameLst>
                                          <p:attrName>style.visibility</p:attrName>
                                        </p:attrNameLst>
                                      </p:cBhvr>
                                      <p:to>
                                        <p:strVal val="visible"/>
                                      </p:to>
                                    </p:set>
                                    <p:anim calcmode="lin" valueType="num">
                                      <p:cBhvr>
                                        <p:cTn dur="500" fill="hold" id="94"/>
                                        <p:tgtEl>
                                          <p:spTgt spid="48"/>
                                        </p:tgtEl>
                                        <p:attrNameLst>
                                          <p:attrName>ppt_w</p:attrName>
                                        </p:attrNameLst>
                                      </p:cBhvr>
                                      <p:tavLst>
                                        <p:tav tm="0">
                                          <p:val>
                                            <p:fltVal val="0"/>
                                          </p:val>
                                        </p:tav>
                                        <p:tav tm="100000">
                                          <p:val>
                                            <p:strVal val="#ppt_w"/>
                                          </p:val>
                                        </p:tav>
                                      </p:tavLst>
                                    </p:anim>
                                    <p:anim calcmode="lin" valueType="num">
                                      <p:cBhvr>
                                        <p:cTn dur="500" fill="hold" id="95"/>
                                        <p:tgtEl>
                                          <p:spTgt spid="48"/>
                                        </p:tgtEl>
                                        <p:attrNameLst>
                                          <p:attrName>ppt_h</p:attrName>
                                        </p:attrNameLst>
                                      </p:cBhvr>
                                      <p:tavLst>
                                        <p:tav tm="0">
                                          <p:val>
                                            <p:fltVal val="0"/>
                                          </p:val>
                                        </p:tav>
                                        <p:tav tm="100000">
                                          <p:val>
                                            <p:strVal val="#ppt_h"/>
                                          </p:val>
                                        </p:tav>
                                      </p:tavLst>
                                    </p:anim>
                                    <p:animEffect filter="fade" transition="in">
                                      <p:cBhvr>
                                        <p:cTn dur="500" id="96"/>
                                        <p:tgtEl>
                                          <p:spTgt spid="48"/>
                                        </p:tgtEl>
                                      </p:cBhvr>
                                    </p:animEffect>
                                  </p:childTnLst>
                                </p:cTn>
                              </p:par>
                              <p:par>
                                <p:cTn fill="hold" id="97" nodeType="withEffect" presetClass="entr" presetID="22" presetSubtype="1">
                                  <p:stCondLst>
                                    <p:cond delay="0"/>
                                  </p:stCondLst>
                                  <p:childTnLst>
                                    <p:set>
                                      <p:cBhvr>
                                        <p:cTn dur="1" fill="hold" id="98">
                                          <p:stCondLst>
                                            <p:cond delay="0"/>
                                          </p:stCondLst>
                                        </p:cTn>
                                        <p:tgtEl>
                                          <p:spTgt spid="26"/>
                                        </p:tgtEl>
                                        <p:attrNameLst>
                                          <p:attrName>style.visibility</p:attrName>
                                        </p:attrNameLst>
                                      </p:cBhvr>
                                      <p:to>
                                        <p:strVal val="visible"/>
                                      </p:to>
                                    </p:set>
                                    <p:animEffect filter="wipe(up)" transition="in">
                                      <p:cBhvr>
                                        <p:cTn dur="500" id="99"/>
                                        <p:tgtEl>
                                          <p:spTgt spid="26"/>
                                        </p:tgtEl>
                                      </p:cBhvr>
                                    </p:animEffect>
                                  </p:childTnLst>
                                </p:cTn>
                              </p:par>
                            </p:childTnLst>
                          </p:cTn>
                        </p:par>
                        <p:par>
                          <p:cTn fill="hold" id="100" nodeType="afterGroup">
                            <p:stCondLst>
                              <p:cond delay="4600"/>
                            </p:stCondLst>
                            <p:childTnLst>
                              <p:par>
                                <p:cTn fill="hold" id="101" nodeType="afterEffect" presetClass="entr" presetID="16" presetSubtype="37">
                                  <p:stCondLst>
                                    <p:cond delay="0"/>
                                  </p:stCondLst>
                                  <p:childTnLst>
                                    <p:set>
                                      <p:cBhvr>
                                        <p:cTn dur="1" fill="hold" id="102">
                                          <p:stCondLst>
                                            <p:cond delay="0"/>
                                          </p:stCondLst>
                                        </p:cTn>
                                        <p:tgtEl>
                                          <p:spTgt spid="58"/>
                                        </p:tgtEl>
                                        <p:attrNameLst>
                                          <p:attrName>style.visibility</p:attrName>
                                        </p:attrNameLst>
                                      </p:cBhvr>
                                      <p:to>
                                        <p:strVal val="visible"/>
                                      </p:to>
                                    </p:set>
                                    <p:animEffect filter="barn(outVertical)" transition="in">
                                      <p:cBhvr>
                                        <p:cTn dur="500" id="103"/>
                                        <p:tgtEl>
                                          <p:spTgt spid="5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7"/>
      <p:bldP grpId="0" spid="28"/>
      <p:bldP grpId="0" spid="29"/>
      <p:bldP grpId="0" spid="30"/>
      <p:bldP grpId="0" spid="45"/>
      <p:bldP grpId="0" spid="46"/>
      <p:bldP grpId="0" spid="47"/>
      <p:bldP grpId="0" spid="48"/>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9" name="组合 38"/>
          <p:cNvGrpSpPr/>
          <p:nvPr/>
        </p:nvGrpSpPr>
        <p:grpSpPr>
          <a:xfrm>
            <a:off x="685800" y="1276350"/>
            <a:ext cx="1630334" cy="2454942"/>
            <a:chOff x="515938" y="1892469"/>
            <a:chExt cx="2519464" cy="3793787"/>
          </a:xfrm>
        </p:grpSpPr>
        <p:sp>
          <p:nvSpPr>
            <p:cNvPr id="14" name="任意多边形: 形状 13"/>
            <p:cNvSpPr/>
            <p:nvPr/>
          </p:nvSpPr>
          <p:spPr>
            <a:xfrm>
              <a:off x="515938" y="1892469"/>
              <a:ext cx="2519464" cy="1142561"/>
            </a:xfrm>
            <a:custGeom>
              <a:gdLst>
                <a:gd fmla="*/ 419919 w 2519464" name="connsiteX0"/>
                <a:gd fmla="*/ 0 h 1142561" name="connsiteY0"/>
                <a:gd fmla="*/ 2099545 w 2519464" name="connsiteX1"/>
                <a:gd fmla="*/ 0 h 1142561" name="connsiteY1"/>
                <a:gd fmla="*/ 2519464 w 2519464" name="connsiteX2"/>
                <a:gd fmla="*/ 419919 h 1142561" name="connsiteY2"/>
                <a:gd fmla="*/ 2519464 w 2519464" name="connsiteX3"/>
                <a:gd fmla="*/ 1142561 h 1142561" name="connsiteY3"/>
                <a:gd fmla="*/ 0 w 2519464" name="connsiteX4"/>
                <a:gd fmla="*/ 1142561 h 1142561" name="connsiteY4"/>
                <a:gd fmla="*/ 0 w 2519464" name="connsiteX5"/>
                <a:gd fmla="*/ 419919 h 1142561" name="connsiteY5"/>
                <a:gd fmla="*/ 419919 w 2519464" name="connsiteX6"/>
                <a:gd fmla="*/ 0 h 1142561"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142561" w="2519464">
                  <a:moveTo>
                    <a:pt x="419919" y="0"/>
                  </a:moveTo>
                  <a:lnTo>
                    <a:pt x="2099545" y="0"/>
                  </a:lnTo>
                  <a:cubicBezTo>
                    <a:pt x="2331460" y="0"/>
                    <a:pt x="2519464" y="188004"/>
                    <a:pt x="2519464" y="419919"/>
                  </a:cubicBezTo>
                  <a:lnTo>
                    <a:pt x="2519464" y="1142561"/>
                  </a:lnTo>
                  <a:lnTo>
                    <a:pt x="0" y="1142561"/>
                  </a:lnTo>
                  <a:lnTo>
                    <a:pt x="0" y="419919"/>
                  </a:lnTo>
                  <a:cubicBezTo>
                    <a:pt x="0" y="188004"/>
                    <a:pt x="188004" y="0"/>
                    <a:pt x="419919" y="0"/>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endParaRPr altLang="en-US" lang="zh-CN" sz="1350"/>
            </a:p>
          </p:txBody>
        </p:sp>
        <p:sp>
          <p:nvSpPr>
            <p:cNvPr id="2" name="矩形: 圆角 1"/>
            <p:cNvSpPr/>
            <p:nvPr/>
          </p:nvSpPr>
          <p:spPr>
            <a:xfrm>
              <a:off x="515938" y="1892469"/>
              <a:ext cx="2519464" cy="3793787"/>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endParaRPr altLang="en-US" lang="zh-CN" sz="1350"/>
            </a:p>
          </p:txBody>
        </p:sp>
        <p:grpSp>
          <p:nvGrpSpPr>
            <p:cNvPr id="18" name="组合 17"/>
            <p:cNvGrpSpPr/>
            <p:nvPr/>
          </p:nvGrpSpPr>
          <p:grpSpPr>
            <a:xfrm>
              <a:off x="515938" y="3224167"/>
              <a:ext cx="2491798" cy="2042179"/>
              <a:chOff x="1039343" y="2843628"/>
              <a:chExt cx="2491798" cy="2042179"/>
            </a:xfrm>
          </p:grpSpPr>
          <p:sp>
            <p:nvSpPr>
              <p:cNvPr id="19" name="矩形 18"/>
              <p:cNvSpPr/>
              <p:nvPr/>
            </p:nvSpPr>
            <p:spPr>
              <a:xfrm>
                <a:off x="1039343" y="3244892"/>
                <a:ext cx="2491798" cy="1625046"/>
              </a:xfrm>
              <a:prstGeom prst="rect">
                <a:avLst/>
              </a:prstGeom>
            </p:spPr>
            <p:txBody>
              <a:bodyPr wrap="square">
                <a:spAutoFit/>
                <a:scene3d>
                  <a:camera prst="orthographicFront"/>
                  <a:lightRig dir="t" rig="threePt"/>
                </a:scene3d>
                <a:sp3d contourW="12700"/>
              </a:bodyPr>
              <a:lstStyle/>
              <a:p>
                <a:pPr algn="ctr" defTabSz="685800">
                  <a:lnSpc>
                    <a:spcPct val="120000"/>
                  </a:lnSpc>
                  <a:defRPr/>
                </a:pPr>
                <a:r>
                  <a:rPr altLang="en-US" lang="zh-CN" sz="1050">
                    <a:solidFill>
                      <a:prstClr val="black">
                        <a:lumMod val="50000"/>
                        <a:lumOff val="50000"/>
                      </a:prstClr>
                    </a:solidFill>
                    <a:latin typeface="Arial"/>
                    <a:ea typeface="微软雅黑"/>
                  </a:rPr>
                  <a:t>用户可以在投影仪或者计算机上进行演示，也可以将演示文稿打印出来，制作成胶片，以便应用到更广泛的领域中</a:t>
                </a:r>
              </a:p>
            </p:txBody>
          </p:sp>
          <p:sp>
            <p:nvSpPr>
              <p:cNvPr id="20" name="矩形 19"/>
              <p:cNvSpPr/>
              <p:nvPr/>
            </p:nvSpPr>
            <p:spPr>
              <a:xfrm>
                <a:off x="1338807" y="2843628"/>
                <a:ext cx="1892869" cy="522841"/>
              </a:xfrm>
              <a:prstGeom prst="rect">
                <a:avLst/>
              </a:prstGeom>
            </p:spPr>
            <p:txBody>
              <a:bodyPr wrap="square">
                <a:spAutoFit/>
                <a:scene3d>
                  <a:camera prst="orthographicFront"/>
                  <a:lightRig dir="t" rig="threePt"/>
                </a:scene3d>
                <a:sp3d contourW="12700"/>
              </a:bodyPr>
              <a:lstStyle/>
              <a:p>
                <a:pPr algn="ctr" defTabSz="685800">
                  <a:lnSpc>
                    <a:spcPct val="120000"/>
                  </a:lnSpc>
                  <a:defRPr/>
                </a:pPr>
                <a:r>
                  <a:rPr altLang="en-US" b="1" lang="zh-CN" sz="1350">
                    <a:solidFill>
                      <a:prstClr val="black">
                        <a:lumMod val="65000"/>
                        <a:lumOff val="35000"/>
                      </a:prstClr>
                    </a:solidFill>
                    <a:latin typeface="Arial"/>
                    <a:ea typeface="微软雅黑"/>
                  </a:rPr>
                  <a:t>标题文字添加</a:t>
                </a:r>
              </a:p>
            </p:txBody>
          </p:sp>
        </p:grpSp>
        <p:sp>
          <p:nvSpPr>
            <p:cNvPr id="37" name="椭圆 29"/>
            <p:cNvSpPr/>
            <p:nvPr/>
          </p:nvSpPr>
          <p:spPr>
            <a:xfrm>
              <a:off x="1415747" y="2113554"/>
              <a:ext cx="719846" cy="719846"/>
            </a:xfrm>
            <a:custGeom>
              <a:gdLst>
                <a:gd fmla="*/ 157638 w 338138" name="connsiteX0"/>
                <a:gd fmla="*/ 144463 h 338138" name="connsiteY0"/>
                <a:gd fmla="*/ 165544 w 338138" name="connsiteX1"/>
                <a:gd fmla="*/ 148443 h 338138" name="connsiteY1"/>
                <a:gd fmla="*/ 249865 w 338138" name="connsiteX2"/>
                <a:gd fmla="*/ 233341 h 338138" name="connsiteY2"/>
                <a:gd fmla="*/ 280167 w 338138" name="connsiteX3"/>
                <a:gd fmla="*/ 232015 h 338138" name="connsiteY3"/>
                <a:gd fmla="*/ 286755 w 338138" name="connsiteX4"/>
                <a:gd fmla="*/ 234668 h 338138" name="connsiteY4"/>
                <a:gd fmla="*/ 335503 w 338138" name="connsiteX5"/>
                <a:gd fmla="*/ 283750 h 338138" name="connsiteY5"/>
                <a:gd fmla="*/ 338138 w 338138" name="connsiteX6"/>
                <a:gd fmla="*/ 293036 h 338138" name="connsiteY6"/>
                <a:gd fmla="*/ 330233 w 338138" name="connsiteX7"/>
                <a:gd fmla="*/ 298342 h 338138" name="connsiteY7"/>
                <a:gd fmla="*/ 311788 w 338138" name="connsiteX8"/>
                <a:gd fmla="*/ 303648 h 338138" name="connsiteY8"/>
                <a:gd fmla="*/ 303883 w 338138" name="connsiteX9"/>
                <a:gd fmla="*/ 310281 h 338138" name="connsiteY9"/>
                <a:gd fmla="*/ 299930 w 338138" name="connsiteX10"/>
                <a:gd fmla="*/ 331505 h 338138" name="connsiteY10"/>
                <a:gd fmla="*/ 293343 w 338138" name="connsiteX11"/>
                <a:gd fmla="*/ 338138 h 338138" name="connsiteY11"/>
                <a:gd fmla="*/ 290708 w 338138" name="connsiteX12"/>
                <a:gd fmla="*/ 338138 h 338138" name="connsiteY12"/>
                <a:gd fmla="*/ 284120 w 338138" name="connsiteX13"/>
                <a:gd fmla="*/ 335485 h 338138" name="connsiteY13"/>
                <a:gd fmla="*/ 235372 w 338138" name="connsiteX14"/>
                <a:gd fmla="*/ 286403 h 338138" name="connsiteY14"/>
                <a:gd fmla="*/ 232737 w 338138" name="connsiteX15"/>
                <a:gd fmla="*/ 279770 h 338138" name="connsiteY15"/>
                <a:gd fmla="*/ 234054 w 338138" name="connsiteX16"/>
                <a:gd fmla="*/ 249260 h 338138" name="connsiteY16"/>
                <a:gd fmla="*/ 149733 w 338138" name="connsiteX17"/>
                <a:gd fmla="*/ 164361 h 338138" name="connsiteY17"/>
                <a:gd fmla="*/ 149733 w 338138" name="connsiteX18"/>
                <a:gd fmla="*/ 148443 h 338138" name="connsiteY18"/>
                <a:gd fmla="*/ 157638 w 338138" name="connsiteX19"/>
                <a:gd fmla="*/ 144463 h 338138" name="connsiteY19"/>
                <a:gd fmla="*/ 145922 w 338138" name="connsiteX20"/>
                <a:gd fmla="*/ 120650 h 338138" name="connsiteY20"/>
                <a:gd fmla="*/ 169863 w 338138" name="connsiteX21"/>
                <a:gd fmla="*/ 137383 h 338138" name="connsiteY21"/>
                <a:gd fmla="*/ 157893 w 338138" name="connsiteX22"/>
                <a:gd fmla="*/ 133522 h 338138" name="connsiteY22"/>
                <a:gd fmla="*/ 141931 w 338138" name="connsiteX23"/>
                <a:gd fmla="*/ 141245 h 338138" name="connsiteY23"/>
                <a:gd fmla="*/ 137941 w 338138" name="connsiteX24"/>
                <a:gd fmla="*/ 168275 h 338138" name="connsiteY24"/>
                <a:gd fmla="*/ 120650 w 338138" name="connsiteX25"/>
                <a:gd fmla="*/ 145106 h 338138" name="connsiteY25"/>
                <a:gd fmla="*/ 145922 w 338138" name="connsiteX26"/>
                <a:gd fmla="*/ 120650 h 338138" name="connsiteY26"/>
                <a:gd fmla="*/ 146051 w 338138" name="connsiteX27"/>
                <a:gd fmla="*/ 60325 h 338138" name="connsiteY27"/>
                <a:gd fmla="*/ 230188 w 338138" name="connsiteX28"/>
                <a:gd fmla="*/ 145257 h 338138" name="connsiteY28"/>
                <a:gd fmla="*/ 219671 w 338138" name="connsiteX29"/>
                <a:gd fmla="*/ 186395 h 338138" name="connsiteY29"/>
                <a:gd fmla="*/ 193378 w 338138" name="connsiteX30"/>
                <a:gd fmla="*/ 161181 h 338138" name="connsiteY30"/>
                <a:gd fmla="*/ 196007 w 338138" name="connsiteX31"/>
                <a:gd fmla="*/ 145257 h 338138" name="connsiteY31"/>
                <a:gd fmla="*/ 146051 w 338138" name="connsiteX32"/>
                <a:gd fmla="*/ 94828 h 338138" name="connsiteY32"/>
                <a:gd fmla="*/ 96094 w 338138" name="connsiteX33"/>
                <a:gd fmla="*/ 145257 h 338138" name="connsiteY33"/>
                <a:gd fmla="*/ 146051 w 338138" name="connsiteX34"/>
                <a:gd fmla="*/ 195685 h 338138" name="connsiteY34"/>
                <a:gd fmla="*/ 161827 w 338138" name="connsiteX35"/>
                <a:gd fmla="*/ 193031 h 338138" name="connsiteY35"/>
                <a:gd fmla="*/ 188119 w 338138" name="connsiteX36"/>
                <a:gd fmla="*/ 219572 h 338138" name="connsiteY36"/>
                <a:gd fmla="*/ 146051 w 338138" name="connsiteX37"/>
                <a:gd fmla="*/ 230188 h 338138" name="connsiteY37"/>
                <a:gd fmla="*/ 61913 w 338138" name="connsiteX38"/>
                <a:gd fmla="*/ 145257 h 338138" name="connsiteY38"/>
                <a:gd fmla="*/ 146051 w 338138" name="connsiteX39"/>
                <a:gd fmla="*/ 60325 h 338138" name="connsiteY39"/>
                <a:gd fmla="*/ 145257 w 338138" name="connsiteX40"/>
                <a:gd fmla="*/ 0 h 338138" name="connsiteY40"/>
                <a:gd fmla="*/ 290513 w 338138" name="connsiteX41"/>
                <a:gd fmla="*/ 145257 h 338138" name="connsiteY41"/>
                <a:gd fmla="*/ 269385 w 338138" name="connsiteX42"/>
                <a:gd fmla="*/ 221846 h 338138" name="connsiteY42"/>
                <a:gd fmla="*/ 254859 w 338138" name="connsiteX43"/>
                <a:gd fmla="*/ 221846 h 338138" name="connsiteY43"/>
                <a:gd fmla="*/ 239013 w 338138" name="connsiteX44"/>
                <a:gd fmla="*/ 206000 h 338138" name="connsiteY44"/>
                <a:gd fmla="*/ 256180 w 338138" name="connsiteX45"/>
                <a:gd fmla="*/ 145257 h 338138" name="connsiteY45"/>
                <a:gd fmla="*/ 145257 w 338138" name="connsiteX46"/>
                <a:gd fmla="*/ 34333 h 338138" name="connsiteY46"/>
                <a:gd fmla="*/ 34333 w 338138" name="connsiteX47"/>
                <a:gd fmla="*/ 145257 h 338138" name="connsiteY47"/>
                <a:gd fmla="*/ 145257 w 338138" name="connsiteX48"/>
                <a:gd fmla="*/ 256180 h 338138" name="connsiteY48"/>
                <a:gd fmla="*/ 206000 w 338138" name="connsiteX49"/>
                <a:gd fmla="*/ 239013 h 338138" name="connsiteY49"/>
                <a:gd fmla="*/ 221847 w 338138" name="connsiteX50"/>
                <a:gd fmla="*/ 254859 h 338138" name="connsiteY50"/>
                <a:gd fmla="*/ 221847 w 338138" name="connsiteX51"/>
                <a:gd fmla="*/ 269385 h 338138" name="connsiteY51"/>
                <a:gd fmla="*/ 145257 w 338138" name="connsiteX52"/>
                <a:gd fmla="*/ 290513 h 338138" name="connsiteY52"/>
                <a:gd fmla="*/ 0 w 338138" name="connsiteX53"/>
                <a:gd fmla="*/ 145257 h 338138" name="connsiteY53"/>
                <a:gd fmla="*/ 145257 w 338138" name="connsiteX54"/>
                <a:gd fmla="*/ 0 h 338138" name="connsiteY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b="b" l="l" r="r" t="t"/>
              <a:pathLst>
                <a:path h="338138" w="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1350"/>
            </a:p>
          </p:txBody>
        </p:sp>
      </p:grpSp>
      <p:grpSp>
        <p:nvGrpSpPr>
          <p:cNvPr id="40" name="组合 39"/>
          <p:cNvGrpSpPr/>
          <p:nvPr/>
        </p:nvGrpSpPr>
        <p:grpSpPr>
          <a:xfrm>
            <a:off x="2753096" y="1276350"/>
            <a:ext cx="1630334" cy="2454942"/>
            <a:chOff x="3396158" y="1892469"/>
            <a:chExt cx="2519464" cy="3793787"/>
          </a:xfrm>
        </p:grpSpPr>
        <p:sp>
          <p:nvSpPr>
            <p:cNvPr id="15" name="任意多边形: 形状 14"/>
            <p:cNvSpPr/>
            <p:nvPr/>
          </p:nvSpPr>
          <p:spPr>
            <a:xfrm>
              <a:off x="3396158" y="1892469"/>
              <a:ext cx="2519464" cy="1142561"/>
            </a:xfrm>
            <a:custGeom>
              <a:gdLst>
                <a:gd fmla="*/ 419919 w 2519464" name="connsiteX0"/>
                <a:gd fmla="*/ 0 h 1142561" name="connsiteY0"/>
                <a:gd fmla="*/ 2099545 w 2519464" name="connsiteX1"/>
                <a:gd fmla="*/ 0 h 1142561" name="connsiteY1"/>
                <a:gd fmla="*/ 2519464 w 2519464" name="connsiteX2"/>
                <a:gd fmla="*/ 419919 h 1142561" name="connsiteY2"/>
                <a:gd fmla="*/ 2519464 w 2519464" name="connsiteX3"/>
                <a:gd fmla="*/ 1142561 h 1142561" name="connsiteY3"/>
                <a:gd fmla="*/ 0 w 2519464" name="connsiteX4"/>
                <a:gd fmla="*/ 1142561 h 1142561" name="connsiteY4"/>
                <a:gd fmla="*/ 0 w 2519464" name="connsiteX5"/>
                <a:gd fmla="*/ 419919 h 1142561" name="connsiteY5"/>
                <a:gd fmla="*/ 419919 w 2519464" name="connsiteX6"/>
                <a:gd fmla="*/ 0 h 1142561"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142561" w="2519464">
                  <a:moveTo>
                    <a:pt x="419919" y="0"/>
                  </a:moveTo>
                  <a:lnTo>
                    <a:pt x="2099545" y="0"/>
                  </a:lnTo>
                  <a:cubicBezTo>
                    <a:pt x="2331460" y="0"/>
                    <a:pt x="2519464" y="188004"/>
                    <a:pt x="2519464" y="419919"/>
                  </a:cubicBezTo>
                  <a:lnTo>
                    <a:pt x="2519464" y="1142561"/>
                  </a:lnTo>
                  <a:lnTo>
                    <a:pt x="0" y="1142561"/>
                  </a:lnTo>
                  <a:lnTo>
                    <a:pt x="0" y="419919"/>
                  </a:lnTo>
                  <a:cubicBezTo>
                    <a:pt x="0" y="188004"/>
                    <a:pt x="188004" y="0"/>
                    <a:pt x="419919" y="0"/>
                  </a:cubicBezTo>
                  <a:close/>
                </a:path>
              </a:pathLst>
            </a:cu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endParaRPr altLang="en-US" lang="zh-CN" sz="1350"/>
            </a:p>
          </p:txBody>
        </p:sp>
        <p:sp>
          <p:nvSpPr>
            <p:cNvPr id="3" name="矩形: 圆角 2"/>
            <p:cNvSpPr/>
            <p:nvPr/>
          </p:nvSpPr>
          <p:spPr>
            <a:xfrm>
              <a:off x="3396158" y="1892469"/>
              <a:ext cx="2519464" cy="3793787"/>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endParaRPr altLang="en-US" lang="zh-CN" sz="1350"/>
            </a:p>
          </p:txBody>
        </p:sp>
        <p:grpSp>
          <p:nvGrpSpPr>
            <p:cNvPr id="21" name="组合 20"/>
            <p:cNvGrpSpPr/>
            <p:nvPr/>
          </p:nvGrpSpPr>
          <p:grpSpPr>
            <a:xfrm>
              <a:off x="3396158" y="3224167"/>
              <a:ext cx="2491798" cy="2042179"/>
              <a:chOff x="1039343" y="2843628"/>
              <a:chExt cx="2491798" cy="2042179"/>
            </a:xfrm>
          </p:grpSpPr>
          <p:sp>
            <p:nvSpPr>
              <p:cNvPr id="22" name="矩形 21"/>
              <p:cNvSpPr/>
              <p:nvPr/>
            </p:nvSpPr>
            <p:spPr>
              <a:xfrm>
                <a:off x="1039343" y="3244892"/>
                <a:ext cx="2491798" cy="1625046"/>
              </a:xfrm>
              <a:prstGeom prst="rect">
                <a:avLst/>
              </a:prstGeom>
            </p:spPr>
            <p:txBody>
              <a:bodyPr wrap="square">
                <a:spAutoFit/>
                <a:scene3d>
                  <a:camera prst="orthographicFront"/>
                  <a:lightRig dir="t" rig="threePt"/>
                </a:scene3d>
                <a:sp3d contourW="12700"/>
              </a:bodyPr>
              <a:lstStyle/>
              <a:p>
                <a:pPr algn="ctr" defTabSz="685800">
                  <a:lnSpc>
                    <a:spcPct val="120000"/>
                  </a:lnSpc>
                  <a:defRPr/>
                </a:pPr>
                <a:r>
                  <a:rPr altLang="en-US" lang="zh-CN" sz="1050">
                    <a:solidFill>
                      <a:prstClr val="black">
                        <a:lumMod val="50000"/>
                        <a:lumOff val="50000"/>
                      </a:prstClr>
                    </a:solidFill>
                    <a:latin typeface="Arial"/>
                    <a:ea typeface="微软雅黑"/>
                  </a:rPr>
                  <a:t>用户可以在投影仪或者计算机上进行演示，也可以将演示文稿打印出来，制作成胶片，以便应用到更广泛的领域中</a:t>
                </a:r>
              </a:p>
            </p:txBody>
          </p:sp>
          <p:sp>
            <p:nvSpPr>
              <p:cNvPr id="23" name="矩形 22"/>
              <p:cNvSpPr/>
              <p:nvPr/>
            </p:nvSpPr>
            <p:spPr>
              <a:xfrm>
                <a:off x="1338808" y="2843628"/>
                <a:ext cx="1892869" cy="522841"/>
              </a:xfrm>
              <a:prstGeom prst="rect">
                <a:avLst/>
              </a:prstGeom>
            </p:spPr>
            <p:txBody>
              <a:bodyPr wrap="square">
                <a:spAutoFit/>
                <a:scene3d>
                  <a:camera prst="orthographicFront"/>
                  <a:lightRig dir="t" rig="threePt"/>
                </a:scene3d>
                <a:sp3d contourW="12700"/>
              </a:bodyPr>
              <a:lstStyle/>
              <a:p>
                <a:pPr algn="ctr" defTabSz="685800">
                  <a:lnSpc>
                    <a:spcPct val="120000"/>
                  </a:lnSpc>
                  <a:defRPr/>
                </a:pPr>
                <a:r>
                  <a:rPr altLang="en-US" b="1" lang="zh-CN" sz="1350">
                    <a:solidFill>
                      <a:prstClr val="black">
                        <a:lumMod val="65000"/>
                        <a:lumOff val="35000"/>
                      </a:prstClr>
                    </a:solidFill>
                    <a:latin typeface="Arial"/>
                    <a:ea typeface="微软雅黑"/>
                  </a:rPr>
                  <a:t>标题文字添加</a:t>
                </a:r>
              </a:p>
            </p:txBody>
          </p:sp>
        </p:grpSp>
        <p:sp>
          <p:nvSpPr>
            <p:cNvPr id="34" name="椭圆 30"/>
            <p:cNvSpPr/>
            <p:nvPr/>
          </p:nvSpPr>
          <p:spPr>
            <a:xfrm>
              <a:off x="4295967" y="2143066"/>
              <a:ext cx="719846" cy="660823"/>
            </a:xfrm>
            <a:custGeom>
              <a:gdLst>
                <a:gd fmla="*/ 117399 w 337212" name="connsiteX0"/>
                <a:gd fmla="*/ 192088 h 309563" name="connsiteY0"/>
                <a:gd fmla="*/ 130099 w 337212" name="connsiteX1"/>
                <a:gd fmla="*/ 196036 h 309563" name="connsiteY1"/>
                <a:gd fmla="*/ 130099 w 337212" name="connsiteX2"/>
                <a:gd fmla="*/ 278941 h 309563" name="connsiteY2"/>
                <a:gd fmla="*/ 117399 w 337212" name="connsiteX3"/>
                <a:gd fmla="*/ 292101 h 309563" name="connsiteY3"/>
                <a:gd fmla="*/ 176137 w 337212" name="connsiteX4"/>
                <a:gd fmla="*/ 187325 h 309563" name="connsiteY4"/>
                <a:gd fmla="*/ 187250 w 337212" name="connsiteX5"/>
                <a:gd fmla="*/ 191271 h 309563" name="connsiteY5"/>
                <a:gd fmla="*/ 187250 w 337212" name="connsiteX6"/>
                <a:gd fmla="*/ 267562 h 309563" name="connsiteY6"/>
                <a:gd fmla="*/ 176137 w 337212" name="connsiteX7"/>
                <a:gd fmla="*/ 279400 h 309563" name="connsiteY7"/>
                <a:gd fmla="*/ 176137 w 337212" name="connsiteX8"/>
                <a:gd fmla="*/ 187325 h 309563" name="connsiteY8"/>
                <a:gd fmla="*/ 231699 w 337212" name="connsiteX9"/>
                <a:gd fmla="*/ 180975 h 309563" name="connsiteY9"/>
                <a:gd fmla="*/ 239637 w 337212" name="connsiteX10"/>
                <a:gd fmla="*/ 184982 h 309563" name="connsiteY10"/>
                <a:gd fmla="*/ 239637 w 337212" name="connsiteX11"/>
                <a:gd fmla="*/ 254429 h 309563" name="connsiteY11"/>
                <a:gd fmla="*/ 231699 w 337212" name="connsiteX12"/>
                <a:gd fmla="*/ 265113 h 309563" name="connsiteY12"/>
                <a:gd fmla="*/ 277737 w 337212" name="connsiteX13"/>
                <a:gd fmla="*/ 177800 h 309563" name="connsiteY13"/>
                <a:gd fmla="*/ 287262 w 337212" name="connsiteX14"/>
                <a:gd fmla="*/ 180398 h 309563" name="connsiteY14"/>
                <a:gd fmla="*/ 287262 w 337212" name="connsiteX15"/>
                <a:gd fmla="*/ 238847 h 309563" name="connsiteY15"/>
                <a:gd fmla="*/ 277737 w 337212" name="connsiteX16"/>
                <a:gd fmla="*/ 249238 h 309563" name="connsiteY16"/>
                <a:gd fmla="*/ 280912 w 337212" name="connsiteX17"/>
                <a:gd fmla="*/ 92075 h 309563" name="connsiteY17"/>
                <a:gd fmla="*/ 307493 w 337212" name="connsiteX18"/>
                <a:gd fmla="*/ 92075 h 309563" name="connsiteY18"/>
                <a:gd fmla="*/ 315468 w 337212" name="connsiteX19"/>
                <a:gd fmla="*/ 97314 h 309563" name="connsiteY19"/>
                <a:gd fmla="*/ 336733 w 337212" name="connsiteX20"/>
                <a:gd fmla="*/ 158869 h 309563" name="connsiteY20"/>
                <a:gd fmla="*/ 331417 w 337212" name="connsiteX21"/>
                <a:gd fmla="*/ 169347 h 309563" name="connsiteY21"/>
                <a:gd fmla="*/ 320784 w 337212" name="connsiteX22"/>
                <a:gd fmla="*/ 164108 h 309563" name="connsiteY22"/>
                <a:gd fmla="*/ 314139 w 337212" name="connsiteX23"/>
                <a:gd fmla="*/ 145772 h 309563" name="connsiteY23"/>
                <a:gd fmla="*/ 314139 w 337212" name="connsiteX24"/>
                <a:gd fmla="*/ 238761 h 309563" name="connsiteY24"/>
                <a:gd fmla="*/ 304835 w 337212" name="connsiteX25"/>
                <a:gd fmla="*/ 249238 h 309563" name="connsiteY25"/>
                <a:gd fmla="*/ 294203 w 337212" name="connsiteX26"/>
                <a:gd fmla="*/ 238761 h 309563" name="connsiteY26"/>
                <a:gd fmla="*/ 294203 w 337212" name="connsiteX27"/>
                <a:gd fmla="*/ 179824 h 309563" name="connsiteY27"/>
                <a:gd fmla="*/ 288886 w 337212" name="connsiteX28"/>
                <a:gd fmla="*/ 179824 h 309563" name="connsiteY28"/>
                <a:gd fmla="*/ 294203 w 337212" name="connsiteX29"/>
                <a:gd fmla="*/ 178515 h 309563" name="connsiteY29"/>
                <a:gd fmla="*/ 304835 w 337212" name="connsiteX30"/>
                <a:gd fmla="*/ 157560 h 309563" name="connsiteY30"/>
                <a:gd fmla="*/ 280912 w 337212" name="connsiteX31"/>
                <a:gd fmla="*/ 92075 h 309563" name="connsiteY31"/>
                <a:gd fmla="*/ 231699 w 337212" name="connsiteX32"/>
                <a:gd fmla="*/ 82550 h 309563" name="connsiteY32"/>
                <a:gd fmla="*/ 243745 w 337212" name="connsiteX33"/>
                <a:gd fmla="*/ 82550 h 309563" name="connsiteY33"/>
                <a:gd fmla="*/ 262484 w 337212" name="connsiteX34"/>
                <a:gd fmla="*/ 82550 h 309563" name="connsiteY34"/>
                <a:gd fmla="*/ 273192 w 337212" name="connsiteX35"/>
                <a:gd fmla="*/ 89117 h 309563" name="connsiteY35"/>
                <a:gd fmla="*/ 297285 w 337212" name="connsiteX36"/>
                <a:gd fmla="*/ 160041 h 309563" name="connsiteY36"/>
                <a:gd fmla="*/ 291931 w 337212" name="connsiteX37"/>
                <a:gd fmla="*/ 171861 h 309563" name="connsiteY37"/>
                <a:gd fmla="*/ 279885 w 337212" name="connsiteX38"/>
                <a:gd fmla="*/ 166608 h 309563" name="connsiteY38"/>
                <a:gd fmla="*/ 271854 w 337212" name="connsiteX39"/>
                <a:gd fmla="*/ 144280 h 309563" name="connsiteY39"/>
                <a:gd fmla="*/ 271854 w 337212" name="connsiteX40"/>
                <a:gd fmla="*/ 253292 h 309563" name="connsiteY40"/>
                <a:gd fmla="*/ 259807 w 337212" name="connsiteX41"/>
                <a:gd fmla="*/ 265113 h 309563" name="connsiteY41"/>
                <a:gd fmla="*/ 247761 w 337212" name="connsiteX42"/>
                <a:gd fmla="*/ 253292 h 309563" name="connsiteY42"/>
                <a:gd fmla="*/ 247761 w 337212" name="connsiteX43"/>
                <a:gd fmla="*/ 183682 h 309563" name="connsiteY43"/>
                <a:gd fmla="*/ 258469 w 337212" name="connsiteX44"/>
                <a:gd fmla="*/ 160041 h 309563" name="connsiteY44"/>
                <a:gd fmla="*/ 231699 w 337212" name="connsiteX45"/>
                <a:gd fmla="*/ 82550 h 309563" name="connsiteY45"/>
                <a:gd fmla="*/ 177724 w 337212" name="connsiteX46"/>
                <a:gd fmla="*/ 77788 h 309563" name="connsiteY46"/>
                <a:gd fmla="*/ 214510 w 337212" name="connsiteX47"/>
                <a:gd fmla="*/ 77788 h 309563" name="connsiteY47"/>
                <a:gd fmla="*/ 225021 w 337212" name="connsiteX48"/>
                <a:gd fmla="*/ 85643 h 309563" name="connsiteY48"/>
                <a:gd fmla="*/ 252610 w 337212" name="connsiteX49"/>
                <a:gd fmla="*/ 162884 h 309563" name="connsiteY49"/>
                <a:gd fmla="*/ 246041 w 337212" name="connsiteX50"/>
                <a:gd fmla="*/ 175976 h 309563" name="connsiteY50"/>
                <a:gd fmla="*/ 231590 w 337212" name="connsiteX51"/>
                <a:gd fmla="*/ 169430 h 309563" name="connsiteY51"/>
                <a:gd fmla="*/ 223707 w 337212" name="connsiteX52"/>
                <a:gd fmla="*/ 145865 h 309563" name="connsiteY52"/>
                <a:gd fmla="*/ 223707 w 337212" name="connsiteX53"/>
                <a:gd fmla="*/ 266309 h 309563" name="connsiteY53"/>
                <a:gd fmla="*/ 210569 w 337212" name="connsiteX54"/>
                <a:gd fmla="*/ 279401 h 309563" name="connsiteY54"/>
                <a:gd fmla="*/ 198745 w 337212" name="connsiteX55"/>
                <a:gd fmla="*/ 266309 h 309563" name="connsiteY55"/>
                <a:gd fmla="*/ 198745 w 337212" name="connsiteX56"/>
                <a:gd fmla="*/ 189068 h 309563" name="connsiteY56"/>
                <a:gd fmla="*/ 197759 w 337212" name="connsiteX57"/>
                <a:gd fmla="*/ 189068 h 309563" name="connsiteY57"/>
                <a:gd fmla="*/ 194803 w 337212" name="connsiteX58"/>
                <a:gd fmla="*/ 189068 h 309563" name="connsiteY58"/>
                <a:gd fmla="*/ 206628 w 337212" name="connsiteX59"/>
                <a:gd fmla="*/ 178595 h 309563" name="connsiteY59"/>
                <a:gd fmla="*/ 206628 w 337212" name="connsiteX60"/>
                <a:gd fmla="*/ 162884 h 309563" name="connsiteY60"/>
                <a:gd fmla="*/ 177724 w 337212" name="connsiteX61"/>
                <a:gd fmla="*/ 79097 h 309563" name="connsiteY61"/>
                <a:gd fmla="*/ 177724 w 337212" name="connsiteX62"/>
                <a:gd fmla="*/ 77788 h 309563" name="connsiteY62"/>
                <a:gd fmla="*/ 120574 w 337212" name="connsiteX63"/>
                <a:gd fmla="*/ 73025 h 309563" name="connsiteY63"/>
                <a:gd fmla="*/ 157008 w 337212" name="connsiteX64"/>
                <a:gd fmla="*/ 73025 h 309563" name="connsiteY64"/>
                <a:gd fmla="*/ 168720 w 337212" name="connsiteX65"/>
                <a:gd fmla="*/ 80953 h 309563" name="connsiteY65"/>
                <a:gd fmla="*/ 197347 w 337212" name="connsiteX66"/>
                <a:gd fmla="*/ 166840 h 309563" name="connsiteY66"/>
                <a:gd fmla="*/ 190840 w 337212" name="connsiteX67"/>
                <a:gd fmla="*/ 181375 h 309563" name="connsiteY67"/>
                <a:gd fmla="*/ 176527 w 337212" name="connsiteX68"/>
                <a:gd fmla="*/ 173447 h 309563" name="connsiteY68"/>
                <a:gd fmla="*/ 167418 w 337212" name="connsiteX69"/>
                <a:gd fmla="*/ 148341 h 309563" name="connsiteY69"/>
                <a:gd fmla="*/ 167418 w 337212" name="connsiteX70"/>
                <a:gd fmla="*/ 279153 h 309563" name="connsiteY70"/>
                <a:gd fmla="*/ 153105 w 337212" name="connsiteX71"/>
                <a:gd fmla="*/ 293688 h 309563" name="connsiteY71"/>
                <a:gd fmla="*/ 140093 w 337212" name="connsiteX72"/>
                <a:gd fmla="*/ 279153 h 309563" name="connsiteY72"/>
                <a:gd fmla="*/ 140093 w 337212" name="connsiteX73"/>
                <a:gd fmla="*/ 195909 h 309563" name="connsiteY73"/>
                <a:gd fmla="*/ 133586 w 337212" name="connsiteX74"/>
                <a:gd fmla="*/ 195909 h 309563" name="connsiteY74"/>
                <a:gd fmla="*/ 138791 w 337212" name="connsiteX75"/>
                <a:gd fmla="*/ 194588 h 309563" name="connsiteY75"/>
                <a:gd fmla="*/ 151804 w 337212" name="connsiteX76"/>
                <a:gd fmla="*/ 166840 h 309563" name="connsiteY76"/>
                <a:gd fmla="*/ 120574 w 337212" name="connsiteX77"/>
                <a:gd fmla="*/ 73025 h 309563" name="connsiteY77"/>
                <a:gd fmla="*/ 46220 w 337212" name="connsiteX78"/>
                <a:gd fmla="*/ 66675 h 309563" name="connsiteY78"/>
                <a:gd fmla="*/ 72821 w 337212" name="connsiteX79"/>
                <a:gd fmla="*/ 66675 h 309563" name="connsiteY79"/>
                <a:gd fmla="*/ 98092 w 337212" name="connsiteX80"/>
                <a:gd fmla="*/ 66675 h 309563" name="connsiteY80"/>
                <a:gd fmla="*/ 111393 w 337212" name="connsiteX81"/>
                <a:gd fmla="*/ 74595 h 309563" name="connsiteY81"/>
                <a:gd fmla="*/ 143315 w 337212" name="connsiteX82"/>
                <a:gd fmla="*/ 169638 h 309563" name="connsiteY82"/>
                <a:gd fmla="*/ 135334 w 337212" name="connsiteX83"/>
                <a:gd fmla="*/ 185479 h 309563" name="connsiteY83"/>
                <a:gd fmla="*/ 119374 w 337212" name="connsiteX84"/>
                <a:gd fmla="*/ 177559 h 309563" name="connsiteY84"/>
                <a:gd fmla="*/ 108733 w 337212" name="connsiteX85"/>
                <a:gd fmla="*/ 148518 h 309563" name="connsiteY85"/>
                <a:gd fmla="*/ 108733 w 337212" name="connsiteX86"/>
                <a:gd fmla="*/ 295043 h 309563" name="connsiteY86"/>
                <a:gd fmla="*/ 94102 w 337212" name="connsiteX87"/>
                <a:gd fmla="*/ 309563 h 309563" name="connsiteY87"/>
                <a:gd fmla="*/ 78141 w 337212" name="connsiteX88"/>
                <a:gd fmla="*/ 295043 h 309563" name="connsiteY88"/>
                <a:gd fmla="*/ 78141 w 337212" name="connsiteX89"/>
                <a:gd fmla="*/ 202640 h 309563" name="connsiteY89"/>
                <a:gd fmla="*/ 66171 w 337212" name="connsiteX90"/>
                <a:gd fmla="*/ 202640 h 309563" name="connsiteY90"/>
                <a:gd fmla="*/ 66171 w 337212" name="connsiteX91"/>
                <a:gd fmla="*/ 295043 h 309563" name="connsiteY91"/>
                <a:gd fmla="*/ 50210 w 337212" name="connsiteX92"/>
                <a:gd fmla="*/ 309563 h 309563" name="connsiteY92"/>
                <a:gd fmla="*/ 35579 w 337212" name="connsiteX93"/>
                <a:gd fmla="*/ 295043 h 309563" name="connsiteY93"/>
                <a:gd fmla="*/ 35579 w 337212" name="connsiteX94"/>
                <a:gd fmla="*/ 148518 h 309563" name="connsiteY94"/>
                <a:gd fmla="*/ 24938 w 337212" name="connsiteX95"/>
                <a:gd fmla="*/ 177559 h 309563" name="connsiteY95"/>
                <a:gd fmla="*/ 8978 w 337212" name="connsiteX96"/>
                <a:gd fmla="*/ 185479 h 309563" name="connsiteY96"/>
                <a:gd fmla="*/ 997 w 337212" name="connsiteX97"/>
                <a:gd fmla="*/ 169638 h 309563" name="connsiteY97"/>
                <a:gd fmla="*/ 32919 w 337212" name="connsiteX98"/>
                <a:gd fmla="*/ 74595 h 309563" name="connsiteY98"/>
                <a:gd fmla="*/ 46220 w 337212" name="connsiteX99"/>
                <a:gd fmla="*/ 66675 h 309563" name="connsiteY99"/>
                <a:gd fmla="*/ 289643 w 337212" name="connsiteX100"/>
                <a:gd fmla="*/ 49213 h 309563" name="connsiteY100"/>
                <a:gd fmla="*/ 309487 w 337212" name="connsiteX101"/>
                <a:gd fmla="*/ 68263 h 309563" name="connsiteY101"/>
                <a:gd fmla="*/ 289643 w 337212" name="connsiteX102"/>
                <a:gd fmla="*/ 87313 h 309563" name="connsiteY102"/>
                <a:gd fmla="*/ 269799 w 337212" name="connsiteX103"/>
                <a:gd fmla="*/ 68263 h 309563" name="connsiteY103"/>
                <a:gd fmla="*/ 271122 w 337212" name="connsiteX104"/>
                <a:gd fmla="*/ 68263 h 309563" name="connsiteY104"/>
                <a:gd fmla="*/ 272445 w 337212" name="connsiteX105"/>
                <a:gd fmla="*/ 59373 h 309563" name="connsiteY105"/>
                <a:gd fmla="*/ 289643 w 337212" name="connsiteX106"/>
                <a:gd fmla="*/ 49213 h 309563" name="connsiteY106"/>
                <a:gd fmla="*/ 244544 w 337212" name="connsiteX107"/>
                <a:gd fmla="*/ 33338 h 309563" name="connsiteY107"/>
                <a:gd fmla="*/ 266625 w 337212" name="connsiteX108"/>
                <a:gd fmla="*/ 55699 h 309563" name="connsiteY108"/>
                <a:gd fmla="*/ 244544 w 337212" name="connsiteX109"/>
                <a:gd fmla="*/ 79376 h 309563" name="connsiteY109"/>
                <a:gd fmla="*/ 223762 w 337212" name="connsiteX110"/>
                <a:gd fmla="*/ 63592 h 309563" name="connsiteY110"/>
                <a:gd fmla="*/ 226360 w 337212" name="connsiteX111"/>
                <a:gd fmla="*/ 49123 h 309563" name="connsiteY111"/>
                <a:gd fmla="*/ 226360 w 337212" name="connsiteX112"/>
                <a:gd fmla="*/ 43861 h 309563" name="connsiteY112"/>
                <a:gd fmla="*/ 244544 w 337212" name="connsiteX113"/>
                <a:gd fmla="*/ 33338 h 309563" name="connsiteY113"/>
                <a:gd fmla="*/ 192806 w 337212" name="connsiteX114"/>
                <a:gd fmla="*/ 23813 h 309563" name="connsiteY114"/>
                <a:gd fmla="*/ 217412 w 337212" name="connsiteX115"/>
                <a:gd fmla="*/ 48420 h 309563" name="connsiteY115"/>
                <a:gd fmla="*/ 192806 w 337212" name="connsiteX116"/>
                <a:gd fmla="*/ 73026 h 309563" name="connsiteY116"/>
                <a:gd fmla="*/ 168199 w 337212" name="connsiteX117"/>
                <a:gd fmla="*/ 51010 h 309563" name="connsiteY117"/>
                <a:gd fmla="*/ 170789 w 337212" name="connsiteX118"/>
                <a:gd fmla="*/ 39354 h 309563" name="connsiteY118"/>
                <a:gd fmla="*/ 170789 w 337212" name="connsiteX119"/>
                <a:gd fmla="*/ 38059 h 309563" name="connsiteY119"/>
                <a:gd fmla="*/ 192806 w 337212" name="connsiteX120"/>
                <a:gd fmla="*/ 23813 h 309563" name="connsiteY120"/>
                <a:gd fmla="*/ 133275 w 337212" name="connsiteX121"/>
                <a:gd fmla="*/ 12700 h 309563" name="connsiteY121"/>
                <a:gd fmla="*/ 160262 w 337212" name="connsiteX122"/>
                <a:gd fmla="*/ 39029 h 309563" name="connsiteY122"/>
                <a:gd fmla="*/ 133275 w 337212" name="connsiteX123"/>
                <a:gd fmla="*/ 66675 h 309563" name="connsiteY123"/>
                <a:gd fmla="*/ 106287 w 337212" name="connsiteX124"/>
                <a:gd fmla="*/ 48245 h 309563" name="connsiteY124"/>
                <a:gd fmla="*/ 111685 w 337212" name="connsiteX125"/>
                <a:gd fmla="*/ 29814 h 309563" name="connsiteY125"/>
                <a:gd fmla="*/ 110335 w 337212" name="connsiteX126"/>
                <a:gd fmla="*/ 23232 h 309563" name="connsiteY126"/>
                <a:gd fmla="*/ 133275 w 337212" name="connsiteX127"/>
                <a:gd fmla="*/ 12700 h 309563" name="connsiteY127"/>
                <a:gd fmla="*/ 72809 w 337212" name="connsiteX128"/>
                <a:gd fmla="*/ 0 h 309563" name="connsiteY128"/>
                <a:gd fmla="*/ 101525 w 337212" name="connsiteX129"/>
                <a:gd fmla="*/ 30163 h 309563" name="connsiteY129"/>
                <a:gd fmla="*/ 72809 w 337212" name="connsiteX130"/>
                <a:gd fmla="*/ 60325 h 309563" name="connsiteY130"/>
                <a:gd fmla="*/ 42787 w 337212" name="connsiteX131"/>
                <a:gd fmla="*/ 30163 h 309563" name="connsiteY131"/>
                <a:gd fmla="*/ 72809 w 337212" name="connsiteX132"/>
                <a:gd fmla="*/ 0 h 309563" name="connsiteY1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b="b" l="l" r="r" t="t"/>
              <a:pathLst>
                <a:path h="309563" w="337212">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1350"/>
            </a:p>
          </p:txBody>
        </p:sp>
      </p:grpSp>
      <p:grpSp>
        <p:nvGrpSpPr>
          <p:cNvPr id="41" name="组合 40"/>
          <p:cNvGrpSpPr/>
          <p:nvPr/>
        </p:nvGrpSpPr>
        <p:grpSpPr>
          <a:xfrm>
            <a:off x="4820392" y="1276350"/>
            <a:ext cx="1630334" cy="2454942"/>
            <a:chOff x="6276378" y="1892469"/>
            <a:chExt cx="2519464" cy="3793787"/>
          </a:xfrm>
        </p:grpSpPr>
        <p:sp>
          <p:nvSpPr>
            <p:cNvPr id="16" name="任意多边形: 形状 15"/>
            <p:cNvSpPr/>
            <p:nvPr/>
          </p:nvSpPr>
          <p:spPr>
            <a:xfrm>
              <a:off x="6276378" y="1892469"/>
              <a:ext cx="2519464" cy="1142561"/>
            </a:xfrm>
            <a:custGeom>
              <a:gdLst>
                <a:gd fmla="*/ 419919 w 2519464" name="connsiteX0"/>
                <a:gd fmla="*/ 0 h 1142561" name="connsiteY0"/>
                <a:gd fmla="*/ 2099545 w 2519464" name="connsiteX1"/>
                <a:gd fmla="*/ 0 h 1142561" name="connsiteY1"/>
                <a:gd fmla="*/ 2519464 w 2519464" name="connsiteX2"/>
                <a:gd fmla="*/ 419919 h 1142561" name="connsiteY2"/>
                <a:gd fmla="*/ 2519464 w 2519464" name="connsiteX3"/>
                <a:gd fmla="*/ 1142561 h 1142561" name="connsiteY3"/>
                <a:gd fmla="*/ 0 w 2519464" name="connsiteX4"/>
                <a:gd fmla="*/ 1142561 h 1142561" name="connsiteY4"/>
                <a:gd fmla="*/ 0 w 2519464" name="connsiteX5"/>
                <a:gd fmla="*/ 419919 h 1142561" name="connsiteY5"/>
                <a:gd fmla="*/ 419919 w 2519464" name="connsiteX6"/>
                <a:gd fmla="*/ 0 h 1142561"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142561" w="2519464">
                  <a:moveTo>
                    <a:pt x="419919" y="0"/>
                  </a:moveTo>
                  <a:lnTo>
                    <a:pt x="2099545" y="0"/>
                  </a:lnTo>
                  <a:cubicBezTo>
                    <a:pt x="2331460" y="0"/>
                    <a:pt x="2519464" y="188004"/>
                    <a:pt x="2519464" y="419919"/>
                  </a:cubicBezTo>
                  <a:lnTo>
                    <a:pt x="2519464" y="1142561"/>
                  </a:lnTo>
                  <a:lnTo>
                    <a:pt x="0" y="1142561"/>
                  </a:lnTo>
                  <a:lnTo>
                    <a:pt x="0" y="419919"/>
                  </a:lnTo>
                  <a:cubicBezTo>
                    <a:pt x="0" y="188004"/>
                    <a:pt x="188004" y="0"/>
                    <a:pt x="419919" y="0"/>
                  </a:cubicBezTo>
                  <a:close/>
                </a:path>
              </a:pathLst>
            </a:cu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endParaRPr altLang="en-US" lang="zh-CN" sz="1350"/>
            </a:p>
          </p:txBody>
        </p:sp>
        <p:sp>
          <p:nvSpPr>
            <p:cNvPr id="4" name="矩形: 圆角 3"/>
            <p:cNvSpPr/>
            <p:nvPr/>
          </p:nvSpPr>
          <p:spPr>
            <a:xfrm>
              <a:off x="6276378" y="1892469"/>
              <a:ext cx="2519464" cy="3793787"/>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endParaRPr altLang="en-US" lang="zh-CN" sz="1350"/>
            </a:p>
          </p:txBody>
        </p:sp>
        <p:grpSp>
          <p:nvGrpSpPr>
            <p:cNvPr id="24" name="组合 23"/>
            <p:cNvGrpSpPr/>
            <p:nvPr/>
          </p:nvGrpSpPr>
          <p:grpSpPr>
            <a:xfrm>
              <a:off x="6290211" y="3224167"/>
              <a:ext cx="2491798" cy="2042179"/>
              <a:chOff x="1039343" y="2843628"/>
              <a:chExt cx="2491798" cy="2042179"/>
            </a:xfrm>
          </p:grpSpPr>
          <p:sp>
            <p:nvSpPr>
              <p:cNvPr id="25" name="矩形 24"/>
              <p:cNvSpPr/>
              <p:nvPr/>
            </p:nvSpPr>
            <p:spPr>
              <a:xfrm>
                <a:off x="1039342" y="3244892"/>
                <a:ext cx="2491798" cy="1625046"/>
              </a:xfrm>
              <a:prstGeom prst="rect">
                <a:avLst/>
              </a:prstGeom>
            </p:spPr>
            <p:txBody>
              <a:bodyPr wrap="square">
                <a:spAutoFit/>
                <a:scene3d>
                  <a:camera prst="orthographicFront"/>
                  <a:lightRig dir="t" rig="threePt"/>
                </a:scene3d>
                <a:sp3d contourW="12700"/>
              </a:bodyPr>
              <a:lstStyle/>
              <a:p>
                <a:pPr algn="ctr" defTabSz="685800">
                  <a:lnSpc>
                    <a:spcPct val="120000"/>
                  </a:lnSpc>
                  <a:defRPr/>
                </a:pPr>
                <a:r>
                  <a:rPr altLang="en-US" lang="zh-CN" sz="1050">
                    <a:solidFill>
                      <a:prstClr val="black">
                        <a:lumMod val="50000"/>
                        <a:lumOff val="50000"/>
                      </a:prstClr>
                    </a:solidFill>
                    <a:latin typeface="Arial"/>
                    <a:ea typeface="微软雅黑"/>
                  </a:rPr>
                  <a:t>用户可以在投影仪或者计算机上进行演示，也可以将演示文稿打印出来，制作成胶片，以便应用到更广泛的领域中</a:t>
                </a:r>
              </a:p>
            </p:txBody>
          </p:sp>
          <p:sp>
            <p:nvSpPr>
              <p:cNvPr id="26" name="矩形 25"/>
              <p:cNvSpPr/>
              <p:nvPr/>
            </p:nvSpPr>
            <p:spPr>
              <a:xfrm>
                <a:off x="1338807" y="2843628"/>
                <a:ext cx="1892869" cy="522841"/>
              </a:xfrm>
              <a:prstGeom prst="rect">
                <a:avLst/>
              </a:prstGeom>
            </p:spPr>
            <p:txBody>
              <a:bodyPr wrap="square">
                <a:spAutoFit/>
                <a:scene3d>
                  <a:camera prst="orthographicFront"/>
                  <a:lightRig dir="t" rig="threePt"/>
                </a:scene3d>
                <a:sp3d contourW="12700"/>
              </a:bodyPr>
              <a:lstStyle/>
              <a:p>
                <a:pPr algn="ctr" defTabSz="685800">
                  <a:lnSpc>
                    <a:spcPct val="120000"/>
                  </a:lnSpc>
                  <a:defRPr/>
                </a:pPr>
                <a:r>
                  <a:rPr altLang="en-US" b="1" lang="zh-CN" sz="1350">
                    <a:solidFill>
                      <a:prstClr val="black">
                        <a:lumMod val="65000"/>
                        <a:lumOff val="35000"/>
                      </a:prstClr>
                    </a:solidFill>
                    <a:latin typeface="Arial"/>
                    <a:ea typeface="微软雅黑"/>
                  </a:rPr>
                  <a:t>标题文字添加</a:t>
                </a:r>
              </a:p>
            </p:txBody>
          </p:sp>
        </p:grpSp>
        <p:sp>
          <p:nvSpPr>
            <p:cNvPr id="35" name="椭圆 31"/>
            <p:cNvSpPr/>
            <p:nvPr/>
          </p:nvSpPr>
          <p:spPr>
            <a:xfrm>
              <a:off x="7176186" y="2113555"/>
              <a:ext cx="719846" cy="719843"/>
            </a:xfrm>
            <a:custGeom>
              <a:gdLst>
                <a:gd fmla="*/ 199497 w 331788" name="connsiteX0"/>
                <a:gd fmla="*/ 265112 h 331787" name="connsiteY0"/>
                <a:gd fmla="*/ 209798 w 331788" name="connsiteX1"/>
                <a:gd fmla="*/ 279217 h 331787" name="connsiteY1"/>
                <a:gd fmla="*/ 238126 w 331788" name="connsiteX2"/>
                <a:gd fmla="*/ 315118 h 331787" name="connsiteY2"/>
                <a:gd fmla="*/ 166018 w 331788" name="connsiteX3"/>
                <a:gd fmla="*/ 331787 h 331787" name="connsiteY3"/>
                <a:gd fmla="*/ 122238 w 331788" name="connsiteX4"/>
                <a:gd fmla="*/ 325376 h 331787" name="connsiteY4"/>
                <a:gd fmla="*/ 199497 w 331788" name="connsiteX5"/>
                <a:gd fmla="*/ 265112 h 331787" name="connsiteY5"/>
                <a:gd fmla="*/ 190500 w 331788" name="connsiteX6"/>
                <a:gd fmla="*/ 228600 h 331787" name="connsiteY6"/>
                <a:gd fmla="*/ 201490 w 331788" name="connsiteX7"/>
                <a:gd fmla="*/ 228600 h 331787" name="connsiteY7"/>
                <a:gd fmla="*/ 206375 w 331788" name="connsiteX8"/>
                <a:gd fmla="*/ 236394 h 331787" name="connsiteY8"/>
                <a:gd fmla="*/ 200269 w 331788" name="connsiteX9"/>
                <a:gd fmla="*/ 242888 h 331787" name="connsiteY9"/>
                <a:gd fmla="*/ 190500 w 331788" name="connsiteX10"/>
                <a:gd fmla="*/ 228600 h 331787" name="connsiteY10"/>
                <a:gd fmla="*/ 146452 w 331788" name="connsiteX11"/>
                <a:gd fmla="*/ 228600 h 331787" name="connsiteY11"/>
                <a:gd fmla="*/ 164590 w 331788" name="connsiteX12"/>
                <a:gd fmla="*/ 229897 h 331787" name="connsiteY12"/>
                <a:gd fmla="*/ 165885 w 331788" name="connsiteX13"/>
                <a:gd fmla="*/ 229897 h 331787" name="connsiteY13"/>
                <a:gd fmla="*/ 173659 w 331788" name="connsiteX14"/>
                <a:gd fmla="*/ 229897 h 331787" name="connsiteY14"/>
                <a:gd fmla="*/ 190501 w 331788" name="connsiteX15"/>
                <a:gd fmla="*/ 253240 h 331787" name="connsiteY15"/>
                <a:gd fmla="*/ 103699 w 331788" name="connsiteX16"/>
                <a:gd fmla="*/ 320675 h 331787" name="connsiteY16"/>
                <a:gd fmla="*/ 77788 w 331788" name="connsiteX17"/>
                <a:gd fmla="*/ 306410 h 331787" name="connsiteY17"/>
                <a:gd fmla="*/ 112768 w 331788" name="connsiteX18"/>
                <a:gd fmla="*/ 244162 h 331787" name="connsiteY18"/>
                <a:gd fmla="*/ 121837 w 331788" name="connsiteX19"/>
                <a:gd fmla="*/ 245459 h 331787" name="connsiteY19"/>
                <a:gd fmla="*/ 146452 w 331788" name="connsiteX20"/>
                <a:gd fmla="*/ 228600 h 331787" name="connsiteY20"/>
                <a:gd fmla="*/ 323851 w 331788" name="connsiteX21"/>
                <a:gd fmla="*/ 217487 h 331787" name="connsiteY21"/>
                <a:gd fmla="*/ 249631 w 331788" name="connsiteX22"/>
                <a:gd fmla="*/ 307975 h 331787" name="connsiteY22"/>
                <a:gd fmla="*/ 207963 w 331788" name="connsiteX23"/>
                <a:gd fmla="*/ 253682 h 331787" name="connsiteY23"/>
                <a:gd fmla="*/ 218380 w 331788" name="connsiteX24"/>
                <a:gd fmla="*/ 243341 h 331787" name="connsiteY24"/>
                <a:gd fmla="*/ 227495 w 331788" name="connsiteX25"/>
                <a:gd fmla="*/ 244634 h 331787" name="connsiteY25"/>
                <a:gd fmla="*/ 253537 w 331788" name="connsiteX26"/>
                <a:gd fmla="*/ 225243 h 331787" name="connsiteY26"/>
                <a:gd fmla="*/ 323851 w 331788" name="connsiteX27"/>
                <a:gd fmla="*/ 217487 h 331787" name="connsiteY27"/>
                <a:gd fmla="*/ 3175 w 331788" name="connsiteX28"/>
                <a:gd fmla="*/ 196850 h 331787" name="connsiteY28"/>
                <a:gd fmla="*/ 93642 w 331788" name="connsiteX29"/>
                <a:gd fmla="*/ 222902 h 331787" name="connsiteY29"/>
                <a:gd fmla="*/ 100013 w 331788" name="connsiteX30"/>
                <a:gd fmla="*/ 235927 h 331787" name="connsiteY30"/>
                <a:gd fmla="*/ 65610 w 331788" name="connsiteX31"/>
                <a:gd fmla="*/ 298450 h 331787" name="connsiteY31"/>
                <a:gd fmla="*/ 3175 w 331788" name="connsiteX32"/>
                <a:gd fmla="*/ 196850 h 331787" name="connsiteY32"/>
                <a:gd fmla="*/ 146517 w 331788" name="connsiteX33"/>
                <a:gd fmla="*/ 192087 h 331787" name="connsiteY33"/>
                <a:gd fmla="*/ 163513 w 331788" name="connsiteX34"/>
                <a:gd fmla="*/ 215900 h 331787" name="connsiteY34"/>
                <a:gd fmla="*/ 147825 w 331788" name="connsiteX35"/>
                <a:gd fmla="*/ 214577 h 331787" name="connsiteY35"/>
                <a:gd fmla="*/ 141288 w 331788" name="connsiteX36"/>
                <a:gd fmla="*/ 200025 h 331787" name="connsiteY36"/>
                <a:gd fmla="*/ 146517 w 331788" name="connsiteX37"/>
                <a:gd fmla="*/ 192087 h 331787" name="connsiteY37"/>
                <a:gd fmla="*/ 277877 w 331788" name="connsiteX38"/>
                <a:gd fmla="*/ 160337 h 331787" name="connsiteY38"/>
                <a:gd fmla="*/ 314326 w 331788" name="connsiteX39"/>
                <a:gd fmla="*/ 204624 h 331787" name="connsiteY39"/>
                <a:gd fmla="*/ 253143 w 331788" name="connsiteX40"/>
                <a:gd fmla="*/ 211137 h 331787" name="connsiteY40"/>
                <a:gd fmla="*/ 249238 w 331788" name="connsiteX41"/>
                <a:gd fmla="*/ 203322 h 331787" name="connsiteY41"/>
                <a:gd fmla="*/ 277877 w 331788" name="connsiteX42"/>
                <a:gd fmla="*/ 160337 h 331787" name="connsiteY42"/>
                <a:gd fmla="*/ 290513 w 331788" name="connsiteX43"/>
                <a:gd fmla="*/ 153987 h 331787" name="connsiteY43"/>
                <a:gd fmla="*/ 331788 w 331788" name="connsiteX44"/>
                <a:gd fmla="*/ 167061 h 331787" name="connsiteY44"/>
                <a:gd fmla="*/ 329125 w 331788" name="connsiteX45"/>
                <a:gd fmla="*/ 198437 h 331787" name="connsiteY45"/>
                <a:gd fmla="*/ 290513 w 331788" name="connsiteX46"/>
                <a:gd fmla="*/ 153987 h 331787" name="connsiteY46"/>
                <a:gd fmla="*/ 113341 w 331788" name="connsiteX47"/>
                <a:gd fmla="*/ 139700 h 331787" name="connsiteY47"/>
                <a:gd fmla="*/ 130085 w 331788" name="connsiteX48"/>
                <a:gd fmla="*/ 169324 h 331787" name="connsiteY48"/>
                <a:gd fmla="*/ 136525 w 331788" name="connsiteX49"/>
                <a:gd fmla="*/ 178340 h 331787" name="connsiteY49"/>
                <a:gd fmla="*/ 128797 w 331788" name="connsiteX50"/>
                <a:gd fmla="*/ 191219 h 331787" name="connsiteY50"/>
                <a:gd fmla="*/ 121069 w 331788" name="connsiteX51"/>
                <a:gd fmla="*/ 189932 h 331787" name="connsiteY51"/>
                <a:gd fmla="*/ 95310 w 331788" name="connsiteX52"/>
                <a:gd fmla="*/ 207963 h 331787" name="connsiteY52"/>
                <a:gd fmla="*/ 1288 w 331788" name="connsiteX53"/>
                <a:gd fmla="*/ 179628 h 331787" name="connsiteY53"/>
                <a:gd fmla="*/ 0 w 331788" name="connsiteX54"/>
                <a:gd fmla="*/ 165460 h 331787" name="connsiteY54"/>
                <a:gd fmla="*/ 1288 w 331788" name="connsiteX55"/>
                <a:gd fmla="*/ 151292 h 331787" name="connsiteY55"/>
                <a:gd fmla="*/ 113341 w 331788" name="connsiteX56"/>
                <a:gd fmla="*/ 139700 h 331787" name="connsiteY56"/>
                <a:gd fmla="*/ 186315 w 331788" name="connsiteX57"/>
                <a:gd fmla="*/ 138112 h 331787" name="connsiteY57"/>
                <a:gd fmla="*/ 268288 w 331788" name="connsiteX58"/>
                <a:gd fmla="*/ 149780 h 331787" name="connsiteY58"/>
                <a:gd fmla="*/ 238829 w 331788" name="connsiteX59"/>
                <a:gd fmla="*/ 193860 h 331787" name="connsiteY59"/>
                <a:gd fmla="*/ 227301 w 331788" name="connsiteX60"/>
                <a:gd fmla="*/ 191267 h 331787" name="connsiteY60"/>
                <a:gd fmla="*/ 200404 w 331788" name="connsiteX61"/>
                <a:gd fmla="*/ 214604 h 331787" name="connsiteY61"/>
                <a:gd fmla="*/ 179911 w 331788" name="connsiteX62"/>
                <a:gd fmla="*/ 215900 h 331787" name="connsiteY62"/>
                <a:gd fmla="*/ 155575 w 331788" name="connsiteX63"/>
                <a:gd fmla="*/ 179599 h 331787" name="connsiteY63"/>
                <a:gd fmla="*/ 173507 w 331788" name="connsiteX64"/>
                <a:gd fmla="*/ 154966 h 331787" name="connsiteY64"/>
                <a:gd fmla="*/ 186315 w 331788" name="connsiteX65"/>
                <a:gd fmla="*/ 138112 h 331787" name="connsiteY65"/>
                <a:gd fmla="*/ 168276 w 331788" name="connsiteX66"/>
                <a:gd fmla="*/ 138112 h 331787" name="connsiteY66"/>
                <a:gd fmla="*/ 161661 w 331788" name="connsiteX67"/>
                <a:gd fmla="*/ 145566 h 331787" name="connsiteY67"/>
                <a:gd fmla="*/ 145786 w 331788" name="connsiteX68"/>
                <a:gd fmla="*/ 166687 h 331787" name="connsiteY68"/>
                <a:gd fmla="*/ 141817 w 331788" name="connsiteX69"/>
                <a:gd fmla="*/ 161718 h 331787" name="connsiteY69"/>
                <a:gd fmla="*/ 128588 w 331788" name="connsiteX70"/>
                <a:gd fmla="*/ 139354 h 331787" name="connsiteY70"/>
                <a:gd fmla="*/ 168276 w 331788" name="connsiteX71"/>
                <a:gd fmla="*/ 138112 h 331787" name="connsiteY71"/>
                <a:gd fmla="*/ 220028 w 331788" name="connsiteX72"/>
                <a:gd fmla="*/ 103187 h 331787" name="connsiteY72"/>
                <a:gd fmla="*/ 232728 w 331788" name="connsiteX73"/>
                <a:gd fmla="*/ 105784 h 331787" name="connsiteY73"/>
                <a:gd fmla="*/ 237808 w 331788" name="connsiteX74"/>
                <a:gd fmla="*/ 105784 h 331787" name="connsiteY74"/>
                <a:gd fmla="*/ 246698 w 331788" name="connsiteX75"/>
                <a:gd fmla="*/ 118773 h 331787" name="connsiteY75"/>
                <a:gd fmla="*/ 255588 w 331788" name="connsiteX76"/>
                <a:gd fmla="*/ 131762 h 331787" name="connsiteY76"/>
                <a:gd fmla="*/ 198438 w 331788" name="connsiteX77"/>
                <a:gd fmla="*/ 125267 h 331787" name="connsiteY77"/>
                <a:gd fmla="*/ 220028 w 331788" name="connsiteX78"/>
                <a:gd fmla="*/ 103187 h 331787" name="connsiteY78"/>
                <a:gd fmla="*/ 317236 w 331788" name="connsiteX79"/>
                <a:gd fmla="*/ 98425 h 331787" name="connsiteY79"/>
                <a:gd fmla="*/ 331788 w 331788" name="connsiteX80"/>
                <a:gd fmla="*/ 152400 h 331787" name="connsiteY80"/>
                <a:gd fmla="*/ 292100 w 331788" name="connsiteX81"/>
                <a:gd fmla="*/ 140552 h 331787" name="connsiteY81"/>
                <a:gd fmla="*/ 317236 w 331788" name="connsiteX82"/>
                <a:gd fmla="*/ 98425 h 331787" name="connsiteY82"/>
                <a:gd fmla="*/ 286068 w 331788" name="connsiteX83"/>
                <a:gd fmla="*/ 52387 h 331787" name="connsiteY83"/>
                <a:gd fmla="*/ 309563 w 331788" name="connsiteX84"/>
                <a:gd fmla="*/ 84748 h 331787" name="connsiteY84"/>
                <a:gd fmla="*/ 278236 w 331788" name="connsiteX85"/>
                <a:gd fmla="*/ 136525 h 331787" name="connsiteY85"/>
                <a:gd fmla="*/ 276931 w 331788" name="connsiteX86"/>
                <a:gd fmla="*/ 136525 h 331787" name="connsiteY86"/>
                <a:gd fmla="*/ 258657 w 331788" name="connsiteX87"/>
                <a:gd fmla="*/ 110636 h 331787" name="connsiteY87"/>
                <a:gd fmla="*/ 250825 w 331788" name="connsiteX88"/>
                <a:gd fmla="*/ 98986 h 331787" name="connsiteY88"/>
                <a:gd fmla="*/ 259962 w 331788" name="connsiteX89"/>
                <a:gd fmla="*/ 78275 h 331787" name="connsiteY89"/>
                <a:gd fmla="*/ 258657 w 331788" name="connsiteX90"/>
                <a:gd fmla="*/ 70509 h 331787" name="connsiteY90"/>
                <a:gd fmla="*/ 286068 w 331788" name="connsiteX91"/>
                <a:gd fmla="*/ 52387 h 331787" name="connsiteY91"/>
                <a:gd fmla="*/ 73025 w 331788" name="connsiteX92"/>
                <a:gd fmla="*/ 28575 h 331787" name="connsiteY92"/>
                <a:gd fmla="*/ 107950 w 331788" name="connsiteX93"/>
                <a:gd fmla="*/ 126377 h 331787" name="connsiteY93"/>
                <a:gd fmla="*/ 3175 w 331788" name="connsiteX94"/>
                <a:gd fmla="*/ 138113 h 331787" name="connsiteY94"/>
                <a:gd fmla="*/ 73025 w 331788" name="connsiteX95"/>
                <a:gd fmla="*/ 28575 h 331787" name="connsiteY95"/>
                <a:gd fmla="*/ 203200 w 331788" name="connsiteX96"/>
                <a:gd fmla="*/ 4762 h 331787" name="connsiteY96"/>
                <a:gd fmla="*/ 274638 w 331788" name="connsiteX97"/>
                <a:gd fmla="*/ 41817 h 331787" name="connsiteY97"/>
                <a:gd fmla="*/ 251258 w 331788" name="connsiteX98"/>
                <a:gd fmla="*/ 57150 h 331787" name="connsiteY98"/>
                <a:gd fmla="*/ 233074 w 331788" name="connsiteX99"/>
                <a:gd fmla="*/ 50761 h 331787" name="connsiteY99"/>
                <a:gd fmla="*/ 225281 w 331788" name="connsiteX100"/>
                <a:gd fmla="*/ 52039 h 331787" name="connsiteY100"/>
                <a:gd fmla="*/ 203200 w 331788" name="connsiteX101"/>
                <a:gd fmla="*/ 4762 h 331787" name="connsiteY101"/>
                <a:gd fmla="*/ 165260 w 331788" name="connsiteX102"/>
                <a:gd fmla="*/ 0 h 331787" name="connsiteY102"/>
                <a:gd fmla="*/ 185786 w 331788" name="connsiteX103"/>
                <a:gd fmla="*/ 1290 h 331787" name="connsiteY103"/>
                <a:gd fmla="*/ 212725 w 331788" name="connsiteX104"/>
                <a:gd fmla="*/ 59333 h 331787" name="connsiteY104"/>
                <a:gd fmla="*/ 205028 w 331788" name="connsiteX105"/>
                <a:gd fmla="*/ 77390 h 331787" name="connsiteY105"/>
                <a:gd fmla="*/ 208876 w 331788" name="connsiteX106"/>
                <a:gd fmla="*/ 91579 h 331787" name="connsiteY106"/>
                <a:gd fmla="*/ 179371 w 331788" name="connsiteX107"/>
                <a:gd fmla="*/ 122535 h 331787" name="connsiteY107"/>
                <a:gd fmla="*/ 176806 w 331788" name="connsiteX108"/>
                <a:gd fmla="*/ 122535 h 331787" name="connsiteY108"/>
                <a:gd fmla="*/ 122927 w 331788" name="connsiteX109"/>
                <a:gd fmla="*/ 123825 h 331787" name="connsiteY109"/>
                <a:gd fmla="*/ 85725 w 331788" name="connsiteX110"/>
                <a:gd fmla="*/ 20637 h 331787" name="connsiteY110"/>
                <a:gd fmla="*/ 165260 w 331788" name="connsiteX111"/>
                <a:gd fmla="*/ 0 h 331787" name="connsiteY1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b="b" l="l" r="r" t="t"/>
              <a:pathLst>
                <a:path h="331787" w="331788">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1350"/>
            </a:p>
          </p:txBody>
        </p:sp>
      </p:grpSp>
      <p:grpSp>
        <p:nvGrpSpPr>
          <p:cNvPr id="42" name="组合 41"/>
          <p:cNvGrpSpPr/>
          <p:nvPr/>
        </p:nvGrpSpPr>
        <p:grpSpPr>
          <a:xfrm>
            <a:off x="6887689" y="1276350"/>
            <a:ext cx="1630334" cy="2454942"/>
            <a:chOff x="9156599" y="1892469"/>
            <a:chExt cx="2519464" cy="3793787"/>
          </a:xfrm>
        </p:grpSpPr>
        <p:sp>
          <p:nvSpPr>
            <p:cNvPr id="17" name="任意多边形: 形状 16"/>
            <p:cNvSpPr/>
            <p:nvPr/>
          </p:nvSpPr>
          <p:spPr>
            <a:xfrm>
              <a:off x="9156599" y="1892469"/>
              <a:ext cx="2519464" cy="1142561"/>
            </a:xfrm>
            <a:custGeom>
              <a:gdLst>
                <a:gd fmla="*/ 419919 w 2519464" name="connsiteX0"/>
                <a:gd fmla="*/ 0 h 1142561" name="connsiteY0"/>
                <a:gd fmla="*/ 2099545 w 2519464" name="connsiteX1"/>
                <a:gd fmla="*/ 0 h 1142561" name="connsiteY1"/>
                <a:gd fmla="*/ 2519464 w 2519464" name="connsiteX2"/>
                <a:gd fmla="*/ 419919 h 1142561" name="connsiteY2"/>
                <a:gd fmla="*/ 2519464 w 2519464" name="connsiteX3"/>
                <a:gd fmla="*/ 1142561 h 1142561" name="connsiteY3"/>
                <a:gd fmla="*/ 0 w 2519464" name="connsiteX4"/>
                <a:gd fmla="*/ 1142561 h 1142561" name="connsiteY4"/>
                <a:gd fmla="*/ 0 w 2519464" name="connsiteX5"/>
                <a:gd fmla="*/ 419919 h 1142561" name="connsiteY5"/>
                <a:gd fmla="*/ 419919 w 2519464" name="connsiteX6"/>
                <a:gd fmla="*/ 0 h 1142561"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1142561" w="2519464">
                  <a:moveTo>
                    <a:pt x="419919" y="0"/>
                  </a:moveTo>
                  <a:lnTo>
                    <a:pt x="2099545" y="0"/>
                  </a:lnTo>
                  <a:cubicBezTo>
                    <a:pt x="2331460" y="0"/>
                    <a:pt x="2519464" y="188004"/>
                    <a:pt x="2519464" y="419919"/>
                  </a:cubicBezTo>
                  <a:lnTo>
                    <a:pt x="2519464" y="1142561"/>
                  </a:lnTo>
                  <a:lnTo>
                    <a:pt x="0" y="1142561"/>
                  </a:lnTo>
                  <a:lnTo>
                    <a:pt x="0" y="419919"/>
                  </a:lnTo>
                  <a:cubicBezTo>
                    <a:pt x="0" y="188004"/>
                    <a:pt x="188004" y="0"/>
                    <a:pt x="419919" y="0"/>
                  </a:cubicBezTo>
                  <a:close/>
                </a:path>
              </a:pathLst>
            </a:cu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endParaRPr altLang="en-US" lang="zh-CN" sz="1350"/>
            </a:p>
          </p:txBody>
        </p:sp>
        <p:sp>
          <p:nvSpPr>
            <p:cNvPr id="5" name="矩形: 圆角 4"/>
            <p:cNvSpPr/>
            <p:nvPr/>
          </p:nvSpPr>
          <p:spPr>
            <a:xfrm>
              <a:off x="9156599" y="1892469"/>
              <a:ext cx="2519464" cy="3793787"/>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endParaRPr altLang="en-US" lang="zh-CN" sz="1350"/>
            </a:p>
          </p:txBody>
        </p:sp>
        <p:grpSp>
          <p:nvGrpSpPr>
            <p:cNvPr id="27" name="组合 26"/>
            <p:cNvGrpSpPr/>
            <p:nvPr/>
          </p:nvGrpSpPr>
          <p:grpSpPr>
            <a:xfrm>
              <a:off x="9170432" y="3224167"/>
              <a:ext cx="2491798" cy="2042179"/>
              <a:chOff x="1039343" y="2843628"/>
              <a:chExt cx="2491798" cy="2042179"/>
            </a:xfrm>
          </p:grpSpPr>
          <p:sp>
            <p:nvSpPr>
              <p:cNvPr id="28" name="矩形 27"/>
              <p:cNvSpPr/>
              <p:nvPr/>
            </p:nvSpPr>
            <p:spPr>
              <a:xfrm>
                <a:off x="1039344" y="3244892"/>
                <a:ext cx="2491798" cy="1625046"/>
              </a:xfrm>
              <a:prstGeom prst="rect">
                <a:avLst/>
              </a:prstGeom>
            </p:spPr>
            <p:txBody>
              <a:bodyPr wrap="square">
                <a:spAutoFit/>
                <a:scene3d>
                  <a:camera prst="orthographicFront"/>
                  <a:lightRig dir="t" rig="threePt"/>
                </a:scene3d>
                <a:sp3d contourW="12700"/>
              </a:bodyPr>
              <a:lstStyle/>
              <a:p>
                <a:pPr algn="ctr" defTabSz="685800">
                  <a:lnSpc>
                    <a:spcPct val="120000"/>
                  </a:lnSpc>
                  <a:defRPr/>
                </a:pPr>
                <a:r>
                  <a:rPr altLang="en-US" lang="zh-CN" sz="1050">
                    <a:solidFill>
                      <a:prstClr val="black">
                        <a:lumMod val="50000"/>
                        <a:lumOff val="50000"/>
                      </a:prstClr>
                    </a:solidFill>
                    <a:latin typeface="Arial"/>
                    <a:ea typeface="微软雅黑"/>
                  </a:rPr>
                  <a:t>用户可以在投影仪或者计算机上进行演示，也可以将演示文稿打印出来，制作成胶片，以便应用到更广泛的领域中</a:t>
                </a:r>
              </a:p>
            </p:txBody>
          </p:sp>
          <p:sp>
            <p:nvSpPr>
              <p:cNvPr id="29" name="矩形 28"/>
              <p:cNvSpPr/>
              <p:nvPr/>
            </p:nvSpPr>
            <p:spPr>
              <a:xfrm>
                <a:off x="1338807" y="2843628"/>
                <a:ext cx="1892869" cy="522841"/>
              </a:xfrm>
              <a:prstGeom prst="rect">
                <a:avLst/>
              </a:prstGeom>
            </p:spPr>
            <p:txBody>
              <a:bodyPr wrap="square">
                <a:spAutoFit/>
                <a:scene3d>
                  <a:camera prst="orthographicFront"/>
                  <a:lightRig dir="t" rig="threePt"/>
                </a:scene3d>
                <a:sp3d contourW="12700"/>
              </a:bodyPr>
              <a:lstStyle/>
              <a:p>
                <a:pPr algn="ctr" defTabSz="685800">
                  <a:lnSpc>
                    <a:spcPct val="120000"/>
                  </a:lnSpc>
                  <a:defRPr/>
                </a:pPr>
                <a:r>
                  <a:rPr altLang="en-US" b="1" lang="zh-CN" sz="1350">
                    <a:solidFill>
                      <a:prstClr val="black">
                        <a:lumMod val="65000"/>
                        <a:lumOff val="35000"/>
                      </a:prstClr>
                    </a:solidFill>
                    <a:latin typeface="Arial"/>
                    <a:ea typeface="微软雅黑"/>
                  </a:rPr>
                  <a:t>标题文字添加</a:t>
                </a:r>
              </a:p>
            </p:txBody>
          </p:sp>
        </p:grpSp>
        <p:sp>
          <p:nvSpPr>
            <p:cNvPr id="36" name="椭圆 32"/>
            <p:cNvSpPr/>
            <p:nvPr/>
          </p:nvSpPr>
          <p:spPr>
            <a:xfrm>
              <a:off x="10062411" y="2113554"/>
              <a:ext cx="707837" cy="719846"/>
            </a:xfrm>
            <a:custGeom>
              <a:gdLst>
                <a:gd fmla="*/ 78191 w 326253" name="connsiteX0"/>
                <a:gd fmla="*/ 141987 h 331788" name="connsiteY0"/>
                <a:gd fmla="*/ 93695 w 326253" name="connsiteX1"/>
                <a:gd fmla="*/ 171683 h 331788" name="connsiteY1"/>
                <a:gd fmla="*/ 80775 w 326253" name="connsiteX2"/>
                <a:gd fmla="*/ 215583 h 331788" name="connsiteY2"/>
                <a:gd fmla="*/ 159586 w 326253" name="connsiteX3"/>
                <a:gd fmla="*/ 183304 h 331788" name="connsiteY3"/>
                <a:gd fmla="*/ 172506 w 326253" name="connsiteX4"/>
                <a:gd fmla="*/ 171683 h 331788" name="connsiteY4"/>
                <a:gd fmla="*/ 194470 w 326253" name="connsiteX5"/>
                <a:gd fmla="*/ 192342 h 331788" name="connsiteY5"/>
                <a:gd fmla="*/ 181550 w 326253" name="connsiteX6"/>
                <a:gd fmla="*/ 285306 h 331788" name="connsiteY6"/>
                <a:gd fmla="*/ 181550 w 326253" name="connsiteX7"/>
                <a:gd fmla="*/ 286597 h 331788" name="connsiteY7"/>
                <a:gd fmla="*/ 194470 w 326253" name="connsiteX8"/>
                <a:gd fmla="*/ 304674 h 331788" name="connsiteY8"/>
                <a:gd fmla="*/ 195762 w 326253" name="connsiteX9"/>
                <a:gd fmla="*/ 304674 h 331788" name="connsiteY9"/>
                <a:gd fmla="*/ 209974 w 326253" name="connsiteX10"/>
                <a:gd fmla="*/ 286597 h 331788" name="connsiteY10"/>
                <a:gd fmla="*/ 209974 w 326253" name="connsiteX11"/>
                <a:gd fmla="*/ 285306 h 331788" name="connsiteY11"/>
                <a:gd fmla="*/ 197054 w 326253" name="connsiteX12"/>
                <a:gd fmla="*/ 192342 h 331788" name="connsiteY12"/>
                <a:gd fmla="*/ 217726 w 326253" name="connsiteX13"/>
                <a:gd fmla="*/ 171683 h 331788" name="connsiteY13"/>
                <a:gd fmla="*/ 230646 w 326253" name="connsiteX14"/>
                <a:gd fmla="*/ 183304 h 331788" name="connsiteY14"/>
                <a:gd fmla="*/ 261654 w 326253" name="connsiteX15"/>
                <a:gd fmla="*/ 196216 h 331788" name="connsiteY15"/>
                <a:gd fmla="*/ 308165 w 326253" name="connsiteX16"/>
                <a:gd fmla="*/ 255609 h 331788" name="connsiteY16"/>
                <a:gd fmla="*/ 324961 w 326253" name="connsiteX17"/>
                <a:gd fmla="*/ 295635 h 331788" name="connsiteY17"/>
                <a:gd fmla="*/ 326253 w 326253" name="connsiteX18"/>
                <a:gd fmla="*/ 304674 h 331788" name="connsiteY18"/>
                <a:gd fmla="*/ 321085 w 326253" name="connsiteX19"/>
                <a:gd fmla="*/ 331788 h 331788" name="connsiteY19"/>
                <a:gd fmla="*/ 271990 w 326253" name="connsiteX20"/>
                <a:gd fmla="*/ 331788 h 331788" name="connsiteY20"/>
                <a:gd fmla="*/ 279742 w 326253" name="connsiteX21"/>
                <a:gd fmla="*/ 304674 h 331788" name="connsiteY21"/>
                <a:gd fmla="*/ 268114 w 326253" name="connsiteX22"/>
                <a:gd fmla="*/ 278850 h 331788" name="connsiteY22"/>
                <a:gd fmla="*/ 268114 w 326253" name="connsiteX23"/>
                <a:gd fmla="*/ 331788 h 331788" name="connsiteY23"/>
                <a:gd fmla="*/ 122119 w 326253" name="connsiteX24"/>
                <a:gd fmla="*/ 331788 h 331788" name="connsiteY24"/>
                <a:gd fmla="*/ 122119 w 326253" name="connsiteX25"/>
                <a:gd fmla="*/ 250445 h 331788" name="connsiteY25"/>
                <a:gd fmla="*/ 56227 w 326253" name="connsiteX26"/>
                <a:gd fmla="*/ 267230 h 331788" name="connsiteY26"/>
                <a:gd fmla="*/ 35555 w 326253" name="connsiteX27"/>
                <a:gd fmla="*/ 256900 h 331788" name="connsiteY27"/>
                <a:gd fmla="*/ 38139 w 326253" name="connsiteX28"/>
                <a:gd fmla="*/ 193633 h 331788" name="connsiteY28"/>
                <a:gd fmla="*/ 49767 w 326253" name="connsiteX29"/>
                <a:gd fmla="*/ 156189 h 331788" name="connsiteY29"/>
                <a:gd fmla="*/ 78191 w 326253" name="connsiteX30"/>
                <a:gd fmla="*/ 141987 h 331788" name="connsiteY30"/>
                <a:gd fmla="*/ 99575 w 326253" name="connsiteX31"/>
                <a:gd fmla="*/ 82184 h 331788" name="connsiteY31"/>
                <a:gd fmla="*/ 116954 w 326253" name="connsiteX32"/>
                <a:gd fmla="*/ 90732 h 331788" name="connsiteY32"/>
                <a:gd fmla="*/ 116954 w 326253" name="connsiteX33"/>
                <a:gd fmla="*/ 95617 h 331788" name="connsiteY33"/>
                <a:gd fmla="*/ 114281 w 326253" name="connsiteX34"/>
                <a:gd fmla="*/ 96838 h 331788" name="connsiteY34"/>
                <a:gd fmla="*/ 112944 w 326253" name="connsiteX35"/>
                <a:gd fmla="*/ 96838 h 331788" name="connsiteY35"/>
                <a:gd fmla="*/ 95565 w 326253" name="connsiteX36"/>
                <a:gd fmla="*/ 87069 h 331788" name="connsiteY36"/>
                <a:gd fmla="*/ 94228 w 326253" name="connsiteX37"/>
                <a:gd fmla="*/ 83405 h 331788" name="connsiteY37"/>
                <a:gd fmla="*/ 99575 w 326253" name="connsiteX38"/>
                <a:gd fmla="*/ 82184 h 331788" name="connsiteY38"/>
                <a:gd fmla="*/ 24452 w 326253" name="connsiteX39"/>
                <a:gd fmla="*/ 82184 h 331788" name="connsiteY39"/>
                <a:gd fmla="*/ 29391 w 326253" name="connsiteX40"/>
                <a:gd fmla="*/ 83405 h 331788" name="connsiteY40"/>
                <a:gd fmla="*/ 28157 w 326253" name="connsiteX41"/>
                <a:gd fmla="*/ 87069 h 331788" name="connsiteY41"/>
                <a:gd fmla="*/ 12105 w 326253" name="connsiteX42"/>
                <a:gd fmla="*/ 96838 h 331788" name="connsiteY42"/>
                <a:gd fmla="*/ 10870 w 326253" name="connsiteX43"/>
                <a:gd fmla="*/ 96838 h 331788" name="connsiteY43"/>
                <a:gd fmla="*/ 7166 w 326253" name="connsiteX44"/>
                <a:gd fmla="*/ 95617 h 331788" name="connsiteY44"/>
                <a:gd fmla="*/ 8400 w 326253" name="connsiteX45"/>
                <a:gd fmla="*/ 90732 h 331788" name="connsiteY45"/>
                <a:gd fmla="*/ 24452 w 326253" name="connsiteX46"/>
                <a:gd fmla="*/ 82184 h 331788" name="connsiteY46"/>
                <a:gd fmla="*/ 59100 w 326253" name="connsiteX47"/>
                <a:gd fmla="*/ 61913 h 331788" name="connsiteY47"/>
                <a:gd fmla="*/ 57739 w 326253" name="connsiteX48"/>
                <a:gd fmla="*/ 63274 h 331788" name="connsiteY48"/>
                <a:gd fmla="*/ 56378 w 326253" name="connsiteX49"/>
                <a:gd fmla="*/ 64635 h 331788" name="connsiteY49"/>
                <a:gd fmla="*/ 61821 w 326253" name="connsiteX50"/>
                <a:gd fmla="*/ 90488 h 331788" name="connsiteY50"/>
                <a:gd fmla="*/ 65903 w 326253" name="connsiteX51"/>
                <a:gd fmla="*/ 64635 h 331788" name="connsiteY51"/>
                <a:gd fmla="*/ 65903 w 326253" name="connsiteX52"/>
                <a:gd fmla="*/ 63274 h 331788" name="connsiteY52"/>
                <a:gd fmla="*/ 64543 w 326253" name="connsiteX53"/>
                <a:gd fmla="*/ 61913 h 331788" name="connsiteY53"/>
                <a:gd fmla="*/ 63182 w 326253" name="connsiteX54"/>
                <a:gd fmla="*/ 63274 h 331788" name="connsiteY54"/>
                <a:gd fmla="*/ 61821 w 326253" name="connsiteX55"/>
                <a:gd fmla="*/ 63274 h 331788" name="connsiteY55"/>
                <a:gd fmla="*/ 60460 w 326253" name="connsiteX56"/>
                <a:gd fmla="*/ 63274 h 331788" name="connsiteY56"/>
                <a:gd fmla="*/ 59100 w 326253" name="connsiteX57"/>
                <a:gd fmla="*/ 61913 h 331788" name="connsiteY57"/>
                <a:gd fmla="*/ 121089 w 326253" name="connsiteX58"/>
                <a:gd fmla="*/ 49213 h 331788" name="connsiteY58"/>
                <a:gd fmla="*/ 124944 w 326253" name="connsiteX59"/>
                <a:gd fmla="*/ 53381 h 331788" name="connsiteY59"/>
                <a:gd fmla="*/ 122374 w 326253" name="connsiteX60"/>
                <a:gd fmla="*/ 57548 h 331788" name="connsiteY60"/>
                <a:gd fmla="*/ 104382 w 326253" name="connsiteX61"/>
                <a:gd fmla="*/ 60326 h 331788" name="connsiteY61"/>
                <a:gd fmla="*/ 103097 w 326253" name="connsiteX62"/>
                <a:gd fmla="*/ 60326 h 331788" name="connsiteY62"/>
                <a:gd fmla="*/ 100526 w 326253" name="connsiteX63"/>
                <a:gd fmla="*/ 57548 h 331788" name="connsiteY63"/>
                <a:gd fmla="*/ 103097 w 326253" name="connsiteX64"/>
                <a:gd fmla="*/ 53381 h 331788" name="connsiteY64"/>
                <a:gd fmla="*/ 121089 w 326253" name="connsiteX65"/>
                <a:gd fmla="*/ 49213 h 331788" name="connsiteY65"/>
                <a:gd fmla="*/ 4308 w 326253" name="connsiteX66"/>
                <a:gd fmla="*/ 49213 h 331788" name="connsiteY66"/>
                <a:gd fmla="*/ 22088 w 326253" name="connsiteX67"/>
                <a:gd fmla="*/ 53381 h 331788" name="connsiteY67"/>
                <a:gd fmla="*/ 24628 w 326253" name="connsiteX68"/>
                <a:gd fmla="*/ 57548 h 331788" name="connsiteY68"/>
                <a:gd fmla="*/ 22088 w 326253" name="connsiteX69"/>
                <a:gd fmla="*/ 60326 h 331788" name="connsiteY69"/>
                <a:gd fmla="*/ 20818 w 326253" name="connsiteX70"/>
                <a:gd fmla="*/ 60326 h 331788" name="connsiteY70"/>
                <a:gd fmla="*/ 3038 w 326253" name="connsiteX71"/>
                <a:gd fmla="*/ 57548 h 331788" name="connsiteY71"/>
                <a:gd fmla="*/ 498 w 326253" name="connsiteX72"/>
                <a:gd fmla="*/ 53381 h 331788" name="connsiteY72"/>
                <a:gd fmla="*/ 4308 w 326253" name="connsiteX73"/>
                <a:gd fmla="*/ 49213 h 331788" name="connsiteY73"/>
                <a:gd fmla="*/ 62728 w 326253" name="connsiteX74"/>
                <a:gd fmla="*/ 41275 h 331788" name="connsiteY74"/>
                <a:gd fmla="*/ 40503 w 326253" name="connsiteX75"/>
                <a:gd fmla="*/ 60552 h 331788" name="connsiteY75"/>
                <a:gd fmla="*/ 47040 w 326253" name="connsiteX76"/>
                <a:gd fmla="*/ 78544 h 331788" name="connsiteY76"/>
                <a:gd fmla="*/ 54884 w 326253" name="connsiteX77"/>
                <a:gd fmla="*/ 95250 h 331788" name="connsiteY77"/>
                <a:gd fmla="*/ 58806 w 326253" name="connsiteX78"/>
                <a:gd fmla="*/ 95250 h 331788" name="connsiteY78"/>
                <a:gd fmla="*/ 53577 w 326253" name="connsiteX79"/>
                <a:gd fmla="*/ 65692 h 331788" name="connsiteY79"/>
                <a:gd fmla="*/ 54884 w 326253" name="connsiteX80"/>
                <a:gd fmla="*/ 60552 h 331788" name="connsiteY80"/>
                <a:gd fmla="*/ 60114 w 326253" name="connsiteX81"/>
                <a:gd fmla="*/ 59267 h 331788" name="connsiteY81"/>
                <a:gd fmla="*/ 62728 w 326253" name="connsiteX82"/>
                <a:gd fmla="*/ 59267 h 331788" name="connsiteY82"/>
                <a:gd fmla="*/ 65343 w 326253" name="connsiteX83"/>
                <a:gd fmla="*/ 59267 h 331788" name="connsiteY83"/>
                <a:gd fmla="*/ 70572 w 326253" name="connsiteX84"/>
                <a:gd fmla="*/ 60552 h 331788" name="connsiteY84"/>
                <a:gd fmla="*/ 71880 w 326253" name="connsiteX85"/>
                <a:gd fmla="*/ 65692 h 331788" name="connsiteY85"/>
                <a:gd fmla="*/ 66650 w 326253" name="connsiteX86"/>
                <a:gd fmla="*/ 95250 h 331788" name="connsiteY86"/>
                <a:gd fmla="*/ 69265 w 326253" name="connsiteX87"/>
                <a:gd fmla="*/ 95250 h 331788" name="connsiteY87"/>
                <a:gd fmla="*/ 77109 w 326253" name="connsiteX88"/>
                <a:gd fmla="*/ 78544 h 331788" name="connsiteY88"/>
                <a:gd fmla="*/ 84953 w 326253" name="connsiteX89"/>
                <a:gd fmla="*/ 60552 h 331788" name="connsiteY89"/>
                <a:gd fmla="*/ 62728 w 326253" name="connsiteX90"/>
                <a:gd fmla="*/ 41275 h 331788" name="connsiteY90"/>
                <a:gd fmla="*/ 62728 w 326253" name="connsiteX91"/>
                <a:gd fmla="*/ 33338 h 331788" name="connsiteY91"/>
                <a:gd fmla="*/ 91303 w 326253" name="connsiteX92"/>
                <a:gd fmla="*/ 60395 h 331788" name="connsiteY92"/>
                <a:gd fmla="*/ 83510 w 326253" name="connsiteX93"/>
                <a:gd fmla="*/ 82298 h 331788" name="connsiteY93"/>
                <a:gd fmla="*/ 77016 w 326253" name="connsiteX94"/>
                <a:gd fmla="*/ 99047 h 331788" name="connsiteY94"/>
                <a:gd fmla="*/ 75717 w 326253" name="connsiteX95"/>
                <a:gd fmla="*/ 111931 h 331788" name="connsiteY95"/>
                <a:gd fmla="*/ 73119 w 326253" name="connsiteX96"/>
                <a:gd fmla="*/ 115796 h 331788" name="connsiteY96"/>
                <a:gd fmla="*/ 70521 w 326253" name="connsiteX97"/>
                <a:gd fmla="*/ 115796 h 331788" name="connsiteY97"/>
                <a:gd fmla="*/ 62728 w 326253" name="connsiteX98"/>
                <a:gd fmla="*/ 122238 h 331788" name="connsiteY98"/>
                <a:gd fmla="*/ 54935 w 326253" name="connsiteX99"/>
                <a:gd fmla="*/ 115796 h 331788" name="connsiteY99"/>
                <a:gd fmla="*/ 52337 w 326253" name="connsiteX100"/>
                <a:gd fmla="*/ 115796 h 331788" name="connsiteY100"/>
                <a:gd fmla="*/ 48441 w 326253" name="connsiteX101"/>
                <a:gd fmla="*/ 111931 h 331788" name="connsiteY101"/>
                <a:gd fmla="*/ 48441 w 326253" name="connsiteX102"/>
                <a:gd fmla="*/ 99047 h 331788" name="connsiteY102"/>
                <a:gd fmla="*/ 41946 w 326253" name="connsiteX103"/>
                <a:gd fmla="*/ 82298 h 331788" name="connsiteY103"/>
                <a:gd fmla="*/ 34153 w 326253" name="connsiteX104"/>
                <a:gd fmla="*/ 60395 h 331788" name="connsiteY104"/>
                <a:gd fmla="*/ 62728 w 326253" name="connsiteX105"/>
                <a:gd fmla="*/ 33338 h 331788" name="connsiteY105"/>
                <a:gd fmla="*/ 195140 w 326253" name="connsiteX106"/>
                <a:gd fmla="*/ 26988 h 331788" name="connsiteY106"/>
                <a:gd fmla="*/ 254816 w 326253" name="connsiteX107"/>
                <a:gd fmla="*/ 86198 h 331788" name="connsiteY107"/>
                <a:gd fmla="*/ 195140 w 326253" name="connsiteX108"/>
                <a:gd fmla="*/ 169863 h 331788" name="connsiteY108"/>
                <a:gd fmla="*/ 134166 w 326253" name="connsiteX109"/>
                <a:gd fmla="*/ 86198 h 331788" name="connsiteY109"/>
                <a:gd fmla="*/ 195140 w 326253" name="connsiteX110"/>
                <a:gd fmla="*/ 26988 h 331788" name="connsiteY110"/>
                <a:gd fmla="*/ 103011 w 326253" name="connsiteX111"/>
                <a:gd fmla="*/ 14288 h 331788" name="connsiteY111"/>
                <a:gd fmla="*/ 104301 w 326253" name="connsiteX112"/>
                <a:gd fmla="*/ 19448 h 331788" name="connsiteY112"/>
                <a:gd fmla="*/ 91403 w 326253" name="connsiteX113"/>
                <a:gd fmla="*/ 33636 h 331788" name="connsiteY113"/>
                <a:gd fmla="*/ 88823 w 326253" name="connsiteX114"/>
                <a:gd fmla="*/ 34926 h 331788" name="connsiteY114"/>
                <a:gd fmla="*/ 87533 w 326253" name="connsiteX115"/>
                <a:gd fmla="*/ 34926 h 331788" name="connsiteY115"/>
                <a:gd fmla="*/ 86243 w 326253" name="connsiteX116"/>
                <a:gd fmla="*/ 29767 h 331788" name="connsiteY116"/>
                <a:gd fmla="*/ 99142 w 326253" name="connsiteX117"/>
                <a:gd fmla="*/ 15578 h 331788" name="connsiteY117"/>
                <a:gd fmla="*/ 103011 w 326253" name="connsiteX118"/>
                <a:gd fmla="*/ 14288 h 331788" name="connsiteY118"/>
                <a:gd fmla="*/ 21136 w 326253" name="connsiteX119"/>
                <a:gd fmla="*/ 14288 h 331788" name="connsiteY119"/>
                <a:gd fmla="*/ 26216 w 326253" name="connsiteX120"/>
                <a:gd fmla="*/ 15578 h 331788" name="connsiteY120"/>
                <a:gd fmla="*/ 37646 w 326253" name="connsiteX121"/>
                <a:gd fmla="*/ 29767 h 331788" name="connsiteY121"/>
                <a:gd fmla="*/ 37646 w 326253" name="connsiteX122"/>
                <a:gd fmla="*/ 34926 h 331788" name="connsiteY122"/>
                <a:gd fmla="*/ 35106 w 326253" name="connsiteX123"/>
                <a:gd fmla="*/ 34926 h 331788" name="connsiteY123"/>
                <a:gd fmla="*/ 32566 w 326253" name="connsiteX124"/>
                <a:gd fmla="*/ 33636 h 331788" name="connsiteY124"/>
                <a:gd fmla="*/ 21136 w 326253" name="connsiteX125"/>
                <a:gd fmla="*/ 19448 h 331788" name="connsiteY125"/>
                <a:gd fmla="*/ 19866 w 326253" name="connsiteX126"/>
                <a:gd fmla="*/ 16868 h 331788" name="connsiteY126"/>
                <a:gd fmla="*/ 21136 w 326253" name="connsiteX127"/>
                <a:gd fmla="*/ 14288 h 331788" name="connsiteY127"/>
                <a:gd fmla="*/ 61935 w 326253" name="connsiteX128"/>
                <a:gd fmla="*/ 0 h 331788" name="connsiteY128"/>
                <a:gd fmla="*/ 65904 w 326253" name="connsiteX129"/>
                <a:gd fmla="*/ 4048 h 331788" name="connsiteY129"/>
                <a:gd fmla="*/ 65904 w 326253" name="connsiteX130"/>
                <a:gd fmla="*/ 22940 h 331788" name="connsiteY130"/>
                <a:gd fmla="*/ 61935 w 326253" name="connsiteX131"/>
                <a:gd fmla="*/ 26988 h 331788" name="connsiteY131"/>
                <a:gd fmla="*/ 59289 w 326253" name="connsiteX132"/>
                <a:gd fmla="*/ 25639 h 331788" name="connsiteY132"/>
                <a:gd fmla="*/ 57966 w 326253" name="connsiteX133"/>
                <a:gd fmla="*/ 22940 h 331788" name="connsiteY133"/>
                <a:gd fmla="*/ 57966 w 326253" name="connsiteX134"/>
                <a:gd fmla="*/ 4048 h 331788" name="connsiteY134"/>
                <a:gd fmla="*/ 61935 w 326253" name="connsiteX135"/>
                <a:gd fmla="*/ 0 h 331788" name="connsiteY1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b="b" l="l" r="r" t="t"/>
              <a:pathLst>
                <a:path h="331788" w="326253">
                  <a:moveTo>
                    <a:pt x="78191" y="141987"/>
                  </a:moveTo>
                  <a:cubicBezTo>
                    <a:pt x="91111" y="145860"/>
                    <a:pt x="97571" y="158772"/>
                    <a:pt x="93695" y="171683"/>
                  </a:cubicBezTo>
                  <a:cubicBezTo>
                    <a:pt x="88527" y="187177"/>
                    <a:pt x="83359" y="202671"/>
                    <a:pt x="80775" y="215583"/>
                  </a:cubicBezTo>
                  <a:cubicBezTo>
                    <a:pt x="101447" y="209127"/>
                    <a:pt x="159586" y="183304"/>
                    <a:pt x="159586" y="183304"/>
                  </a:cubicBezTo>
                  <a:cubicBezTo>
                    <a:pt x="159586" y="183304"/>
                    <a:pt x="159586" y="183304"/>
                    <a:pt x="172506" y="171683"/>
                  </a:cubicBezTo>
                  <a:cubicBezTo>
                    <a:pt x="172506" y="171683"/>
                    <a:pt x="172506" y="171683"/>
                    <a:pt x="194470" y="192342"/>
                  </a:cubicBezTo>
                  <a:cubicBezTo>
                    <a:pt x="194470" y="192342"/>
                    <a:pt x="194470" y="192342"/>
                    <a:pt x="181550" y="285306"/>
                  </a:cubicBezTo>
                  <a:cubicBezTo>
                    <a:pt x="181550" y="285306"/>
                    <a:pt x="181550" y="285306"/>
                    <a:pt x="181550" y="286597"/>
                  </a:cubicBezTo>
                  <a:cubicBezTo>
                    <a:pt x="181550" y="286597"/>
                    <a:pt x="181550" y="286597"/>
                    <a:pt x="194470" y="304674"/>
                  </a:cubicBezTo>
                  <a:cubicBezTo>
                    <a:pt x="194470" y="304674"/>
                    <a:pt x="194470" y="304674"/>
                    <a:pt x="195762" y="304674"/>
                  </a:cubicBezTo>
                  <a:cubicBezTo>
                    <a:pt x="195762" y="304674"/>
                    <a:pt x="195762" y="304674"/>
                    <a:pt x="209974" y="286597"/>
                  </a:cubicBezTo>
                  <a:cubicBezTo>
                    <a:pt x="209974" y="285306"/>
                    <a:pt x="209974" y="285306"/>
                    <a:pt x="209974" y="285306"/>
                  </a:cubicBezTo>
                  <a:cubicBezTo>
                    <a:pt x="209974" y="285306"/>
                    <a:pt x="209974" y="285306"/>
                    <a:pt x="197054" y="192342"/>
                  </a:cubicBezTo>
                  <a:cubicBezTo>
                    <a:pt x="197054" y="192342"/>
                    <a:pt x="197054" y="192342"/>
                    <a:pt x="217726" y="171683"/>
                  </a:cubicBezTo>
                  <a:cubicBezTo>
                    <a:pt x="217726" y="171683"/>
                    <a:pt x="217726" y="171683"/>
                    <a:pt x="230646" y="183304"/>
                  </a:cubicBezTo>
                  <a:cubicBezTo>
                    <a:pt x="230646" y="183304"/>
                    <a:pt x="261654" y="196216"/>
                    <a:pt x="261654" y="196216"/>
                  </a:cubicBezTo>
                  <a:cubicBezTo>
                    <a:pt x="278450" y="205254"/>
                    <a:pt x="293953" y="223330"/>
                    <a:pt x="308165" y="255609"/>
                  </a:cubicBezTo>
                  <a:cubicBezTo>
                    <a:pt x="318501" y="276268"/>
                    <a:pt x="324961" y="294344"/>
                    <a:pt x="324961" y="295635"/>
                  </a:cubicBezTo>
                  <a:cubicBezTo>
                    <a:pt x="326253" y="298218"/>
                    <a:pt x="326253" y="300800"/>
                    <a:pt x="326253" y="304674"/>
                  </a:cubicBezTo>
                  <a:cubicBezTo>
                    <a:pt x="326253" y="305965"/>
                    <a:pt x="324961" y="316294"/>
                    <a:pt x="321085" y="331788"/>
                  </a:cubicBezTo>
                  <a:cubicBezTo>
                    <a:pt x="321085" y="331788"/>
                    <a:pt x="321085" y="331788"/>
                    <a:pt x="271990" y="331788"/>
                  </a:cubicBezTo>
                  <a:cubicBezTo>
                    <a:pt x="275866" y="318876"/>
                    <a:pt x="278450" y="309838"/>
                    <a:pt x="279742" y="304674"/>
                  </a:cubicBezTo>
                  <a:cubicBezTo>
                    <a:pt x="277158" y="299509"/>
                    <a:pt x="273282" y="289180"/>
                    <a:pt x="268114" y="278850"/>
                  </a:cubicBezTo>
                  <a:cubicBezTo>
                    <a:pt x="268114" y="278850"/>
                    <a:pt x="268114" y="278850"/>
                    <a:pt x="268114" y="331788"/>
                  </a:cubicBezTo>
                  <a:cubicBezTo>
                    <a:pt x="268114" y="331788"/>
                    <a:pt x="268114" y="331788"/>
                    <a:pt x="122119" y="331788"/>
                  </a:cubicBezTo>
                  <a:cubicBezTo>
                    <a:pt x="122119" y="331788"/>
                    <a:pt x="122119" y="331788"/>
                    <a:pt x="122119" y="250445"/>
                  </a:cubicBezTo>
                  <a:cubicBezTo>
                    <a:pt x="94987" y="260774"/>
                    <a:pt x="70439" y="267230"/>
                    <a:pt x="56227" y="267230"/>
                  </a:cubicBezTo>
                  <a:cubicBezTo>
                    <a:pt x="48475" y="267230"/>
                    <a:pt x="40723" y="263356"/>
                    <a:pt x="35555" y="256900"/>
                  </a:cubicBezTo>
                  <a:cubicBezTo>
                    <a:pt x="27803" y="245280"/>
                    <a:pt x="27803" y="229786"/>
                    <a:pt x="38139" y="193633"/>
                  </a:cubicBezTo>
                  <a:cubicBezTo>
                    <a:pt x="43307" y="175557"/>
                    <a:pt x="48475" y="157481"/>
                    <a:pt x="49767" y="156189"/>
                  </a:cubicBezTo>
                  <a:cubicBezTo>
                    <a:pt x="53643" y="144569"/>
                    <a:pt x="66563" y="138113"/>
                    <a:pt x="78191" y="141987"/>
                  </a:cubicBezTo>
                  <a:close/>
                  <a:moveTo>
                    <a:pt x="99575" y="82184"/>
                  </a:moveTo>
                  <a:lnTo>
                    <a:pt x="116954" y="90732"/>
                  </a:lnTo>
                  <a:cubicBezTo>
                    <a:pt x="118291" y="91954"/>
                    <a:pt x="118291" y="93175"/>
                    <a:pt x="116954" y="95617"/>
                  </a:cubicBezTo>
                  <a:cubicBezTo>
                    <a:pt x="116954" y="96838"/>
                    <a:pt x="115618" y="96838"/>
                    <a:pt x="114281" y="96838"/>
                  </a:cubicBezTo>
                  <a:cubicBezTo>
                    <a:pt x="114281" y="96838"/>
                    <a:pt x="112944" y="96838"/>
                    <a:pt x="112944" y="96838"/>
                  </a:cubicBezTo>
                  <a:cubicBezTo>
                    <a:pt x="112944" y="96838"/>
                    <a:pt x="112944" y="96838"/>
                    <a:pt x="95565" y="87069"/>
                  </a:cubicBezTo>
                  <a:cubicBezTo>
                    <a:pt x="94228" y="87069"/>
                    <a:pt x="92891" y="84627"/>
                    <a:pt x="94228" y="83405"/>
                  </a:cubicBezTo>
                  <a:cubicBezTo>
                    <a:pt x="95565" y="80963"/>
                    <a:pt x="96902" y="80963"/>
                    <a:pt x="99575" y="82184"/>
                  </a:cubicBezTo>
                  <a:close/>
                  <a:moveTo>
                    <a:pt x="24452" y="82184"/>
                  </a:moveTo>
                  <a:cubicBezTo>
                    <a:pt x="25687" y="80963"/>
                    <a:pt x="28157" y="80963"/>
                    <a:pt x="29391" y="83405"/>
                  </a:cubicBezTo>
                  <a:cubicBezTo>
                    <a:pt x="29391" y="84627"/>
                    <a:pt x="29391" y="87069"/>
                    <a:pt x="28157" y="87069"/>
                  </a:cubicBezTo>
                  <a:cubicBezTo>
                    <a:pt x="28157" y="87069"/>
                    <a:pt x="28157" y="87069"/>
                    <a:pt x="12105" y="96838"/>
                  </a:cubicBezTo>
                  <a:cubicBezTo>
                    <a:pt x="12105" y="96838"/>
                    <a:pt x="10870" y="96838"/>
                    <a:pt x="10870" y="96838"/>
                  </a:cubicBezTo>
                  <a:cubicBezTo>
                    <a:pt x="9635" y="96838"/>
                    <a:pt x="8400" y="96838"/>
                    <a:pt x="7166" y="95617"/>
                  </a:cubicBezTo>
                  <a:cubicBezTo>
                    <a:pt x="7166" y="93175"/>
                    <a:pt x="7166" y="91954"/>
                    <a:pt x="8400" y="90732"/>
                  </a:cubicBezTo>
                  <a:cubicBezTo>
                    <a:pt x="8400" y="90732"/>
                    <a:pt x="8400" y="90732"/>
                    <a:pt x="24452" y="82184"/>
                  </a:cubicBezTo>
                  <a:close/>
                  <a:moveTo>
                    <a:pt x="59100" y="61913"/>
                  </a:moveTo>
                  <a:cubicBezTo>
                    <a:pt x="59100" y="61913"/>
                    <a:pt x="57739" y="61913"/>
                    <a:pt x="57739" y="63274"/>
                  </a:cubicBezTo>
                  <a:cubicBezTo>
                    <a:pt x="57739" y="63274"/>
                    <a:pt x="56378" y="63274"/>
                    <a:pt x="56378" y="64635"/>
                  </a:cubicBezTo>
                  <a:cubicBezTo>
                    <a:pt x="56378" y="64635"/>
                    <a:pt x="56378" y="64635"/>
                    <a:pt x="61821" y="90488"/>
                  </a:cubicBezTo>
                  <a:lnTo>
                    <a:pt x="65903" y="64635"/>
                  </a:lnTo>
                  <a:cubicBezTo>
                    <a:pt x="65903" y="63274"/>
                    <a:pt x="65903" y="63274"/>
                    <a:pt x="65903" y="63274"/>
                  </a:cubicBezTo>
                  <a:cubicBezTo>
                    <a:pt x="65903" y="61913"/>
                    <a:pt x="64543" y="61913"/>
                    <a:pt x="64543" y="61913"/>
                  </a:cubicBezTo>
                  <a:cubicBezTo>
                    <a:pt x="64543" y="61913"/>
                    <a:pt x="63182" y="61913"/>
                    <a:pt x="63182" y="63274"/>
                  </a:cubicBezTo>
                  <a:cubicBezTo>
                    <a:pt x="63182" y="63274"/>
                    <a:pt x="61821" y="63274"/>
                    <a:pt x="61821" y="63274"/>
                  </a:cubicBezTo>
                  <a:cubicBezTo>
                    <a:pt x="60460" y="63274"/>
                    <a:pt x="60460" y="63274"/>
                    <a:pt x="60460" y="63274"/>
                  </a:cubicBezTo>
                  <a:cubicBezTo>
                    <a:pt x="59100" y="61913"/>
                    <a:pt x="59100" y="61913"/>
                    <a:pt x="59100" y="61913"/>
                  </a:cubicBezTo>
                  <a:close/>
                  <a:moveTo>
                    <a:pt x="121089" y="49213"/>
                  </a:moveTo>
                  <a:cubicBezTo>
                    <a:pt x="123659" y="49213"/>
                    <a:pt x="124944" y="50602"/>
                    <a:pt x="124944" y="53381"/>
                  </a:cubicBezTo>
                  <a:cubicBezTo>
                    <a:pt x="126229" y="54770"/>
                    <a:pt x="124944" y="56159"/>
                    <a:pt x="122374" y="57548"/>
                  </a:cubicBezTo>
                  <a:cubicBezTo>
                    <a:pt x="122374" y="57548"/>
                    <a:pt x="122374" y="57548"/>
                    <a:pt x="104382" y="60326"/>
                  </a:cubicBezTo>
                  <a:cubicBezTo>
                    <a:pt x="103097" y="60326"/>
                    <a:pt x="103097" y="60326"/>
                    <a:pt x="103097" y="60326"/>
                  </a:cubicBezTo>
                  <a:cubicBezTo>
                    <a:pt x="101812" y="60326"/>
                    <a:pt x="100526" y="58937"/>
                    <a:pt x="100526" y="57548"/>
                  </a:cubicBezTo>
                  <a:cubicBezTo>
                    <a:pt x="99241" y="56159"/>
                    <a:pt x="100526" y="53381"/>
                    <a:pt x="103097" y="53381"/>
                  </a:cubicBezTo>
                  <a:cubicBezTo>
                    <a:pt x="103097" y="53381"/>
                    <a:pt x="103097" y="53381"/>
                    <a:pt x="121089" y="49213"/>
                  </a:cubicBezTo>
                  <a:close/>
                  <a:moveTo>
                    <a:pt x="4308" y="49213"/>
                  </a:moveTo>
                  <a:cubicBezTo>
                    <a:pt x="4308" y="49213"/>
                    <a:pt x="4308" y="49213"/>
                    <a:pt x="22088" y="53381"/>
                  </a:cubicBezTo>
                  <a:cubicBezTo>
                    <a:pt x="24628" y="53381"/>
                    <a:pt x="24628" y="56159"/>
                    <a:pt x="24628" y="57548"/>
                  </a:cubicBezTo>
                  <a:cubicBezTo>
                    <a:pt x="24628" y="58937"/>
                    <a:pt x="23358" y="60326"/>
                    <a:pt x="22088" y="60326"/>
                  </a:cubicBezTo>
                  <a:cubicBezTo>
                    <a:pt x="20818" y="60326"/>
                    <a:pt x="20818" y="60326"/>
                    <a:pt x="20818" y="60326"/>
                  </a:cubicBezTo>
                  <a:cubicBezTo>
                    <a:pt x="20818" y="60326"/>
                    <a:pt x="20818" y="60326"/>
                    <a:pt x="3038" y="57548"/>
                  </a:cubicBezTo>
                  <a:cubicBezTo>
                    <a:pt x="498" y="56159"/>
                    <a:pt x="-772" y="54770"/>
                    <a:pt x="498" y="53381"/>
                  </a:cubicBezTo>
                  <a:cubicBezTo>
                    <a:pt x="498" y="50602"/>
                    <a:pt x="1768" y="49213"/>
                    <a:pt x="4308" y="49213"/>
                  </a:cubicBezTo>
                  <a:close/>
                  <a:moveTo>
                    <a:pt x="62728" y="41275"/>
                  </a:moveTo>
                  <a:cubicBezTo>
                    <a:pt x="50962" y="41275"/>
                    <a:pt x="40503" y="50271"/>
                    <a:pt x="40503" y="60552"/>
                  </a:cubicBezTo>
                  <a:cubicBezTo>
                    <a:pt x="40503" y="69548"/>
                    <a:pt x="44425" y="73403"/>
                    <a:pt x="47040" y="78544"/>
                  </a:cubicBezTo>
                  <a:cubicBezTo>
                    <a:pt x="50962" y="83684"/>
                    <a:pt x="54884" y="88825"/>
                    <a:pt x="54884" y="95250"/>
                  </a:cubicBezTo>
                  <a:cubicBezTo>
                    <a:pt x="54884" y="95250"/>
                    <a:pt x="54884" y="95250"/>
                    <a:pt x="58806" y="95250"/>
                  </a:cubicBezTo>
                  <a:cubicBezTo>
                    <a:pt x="58806" y="95250"/>
                    <a:pt x="58806" y="95250"/>
                    <a:pt x="53577" y="65692"/>
                  </a:cubicBezTo>
                  <a:cubicBezTo>
                    <a:pt x="53577" y="64407"/>
                    <a:pt x="53577" y="61837"/>
                    <a:pt x="54884" y="60552"/>
                  </a:cubicBezTo>
                  <a:cubicBezTo>
                    <a:pt x="56191" y="59267"/>
                    <a:pt x="58806" y="59267"/>
                    <a:pt x="60114" y="59267"/>
                  </a:cubicBezTo>
                  <a:cubicBezTo>
                    <a:pt x="61421" y="59267"/>
                    <a:pt x="61421" y="59267"/>
                    <a:pt x="62728" y="59267"/>
                  </a:cubicBezTo>
                  <a:cubicBezTo>
                    <a:pt x="64036" y="59267"/>
                    <a:pt x="64036" y="59267"/>
                    <a:pt x="65343" y="59267"/>
                  </a:cubicBezTo>
                  <a:cubicBezTo>
                    <a:pt x="66650" y="59267"/>
                    <a:pt x="69265" y="59267"/>
                    <a:pt x="70572" y="60552"/>
                  </a:cubicBezTo>
                  <a:cubicBezTo>
                    <a:pt x="70572" y="61837"/>
                    <a:pt x="71880" y="64407"/>
                    <a:pt x="71880" y="65692"/>
                  </a:cubicBezTo>
                  <a:cubicBezTo>
                    <a:pt x="71880" y="65692"/>
                    <a:pt x="71880" y="65692"/>
                    <a:pt x="66650" y="95250"/>
                  </a:cubicBezTo>
                  <a:cubicBezTo>
                    <a:pt x="66650" y="95250"/>
                    <a:pt x="66650" y="95250"/>
                    <a:pt x="69265" y="95250"/>
                  </a:cubicBezTo>
                  <a:cubicBezTo>
                    <a:pt x="70572" y="88825"/>
                    <a:pt x="74494" y="83684"/>
                    <a:pt x="77109" y="78544"/>
                  </a:cubicBezTo>
                  <a:cubicBezTo>
                    <a:pt x="81031" y="73403"/>
                    <a:pt x="84953" y="69548"/>
                    <a:pt x="84953" y="60552"/>
                  </a:cubicBezTo>
                  <a:cubicBezTo>
                    <a:pt x="84953" y="50271"/>
                    <a:pt x="74494" y="41275"/>
                    <a:pt x="62728" y="41275"/>
                  </a:cubicBezTo>
                  <a:close/>
                  <a:moveTo>
                    <a:pt x="62728" y="33338"/>
                  </a:moveTo>
                  <a:cubicBezTo>
                    <a:pt x="78315" y="33338"/>
                    <a:pt x="91303" y="46222"/>
                    <a:pt x="91303" y="60395"/>
                  </a:cubicBezTo>
                  <a:cubicBezTo>
                    <a:pt x="91303" y="70702"/>
                    <a:pt x="87407" y="77144"/>
                    <a:pt x="83510" y="82298"/>
                  </a:cubicBezTo>
                  <a:cubicBezTo>
                    <a:pt x="79613" y="87451"/>
                    <a:pt x="77016" y="92605"/>
                    <a:pt x="77016" y="99047"/>
                  </a:cubicBezTo>
                  <a:cubicBezTo>
                    <a:pt x="77016" y="99047"/>
                    <a:pt x="77016" y="99047"/>
                    <a:pt x="75717" y="111931"/>
                  </a:cubicBezTo>
                  <a:cubicBezTo>
                    <a:pt x="75717" y="114508"/>
                    <a:pt x="74418" y="115796"/>
                    <a:pt x="73119" y="115796"/>
                  </a:cubicBezTo>
                  <a:cubicBezTo>
                    <a:pt x="73119" y="115796"/>
                    <a:pt x="73119" y="115796"/>
                    <a:pt x="70521" y="115796"/>
                  </a:cubicBezTo>
                  <a:cubicBezTo>
                    <a:pt x="69223" y="119661"/>
                    <a:pt x="66625" y="122238"/>
                    <a:pt x="62728" y="122238"/>
                  </a:cubicBezTo>
                  <a:cubicBezTo>
                    <a:pt x="58832" y="122238"/>
                    <a:pt x="54935" y="119661"/>
                    <a:pt x="54935" y="115796"/>
                  </a:cubicBezTo>
                  <a:cubicBezTo>
                    <a:pt x="54935" y="115796"/>
                    <a:pt x="54935" y="115796"/>
                    <a:pt x="52337" y="115796"/>
                  </a:cubicBezTo>
                  <a:cubicBezTo>
                    <a:pt x="51038" y="115796"/>
                    <a:pt x="48441" y="114508"/>
                    <a:pt x="48441" y="111931"/>
                  </a:cubicBezTo>
                  <a:cubicBezTo>
                    <a:pt x="48441" y="111931"/>
                    <a:pt x="48441" y="111931"/>
                    <a:pt x="48441" y="99047"/>
                  </a:cubicBezTo>
                  <a:cubicBezTo>
                    <a:pt x="48441" y="92605"/>
                    <a:pt x="44544" y="87451"/>
                    <a:pt x="41946" y="82298"/>
                  </a:cubicBezTo>
                  <a:cubicBezTo>
                    <a:pt x="38050" y="77144"/>
                    <a:pt x="34153" y="70702"/>
                    <a:pt x="34153" y="60395"/>
                  </a:cubicBezTo>
                  <a:cubicBezTo>
                    <a:pt x="34153" y="46222"/>
                    <a:pt x="47142" y="33338"/>
                    <a:pt x="62728" y="33338"/>
                  </a:cubicBezTo>
                  <a:close/>
                  <a:moveTo>
                    <a:pt x="195140" y="26988"/>
                  </a:moveTo>
                  <a:cubicBezTo>
                    <a:pt x="237951" y="26988"/>
                    <a:pt x="254816" y="48870"/>
                    <a:pt x="254816" y="86198"/>
                  </a:cubicBezTo>
                  <a:cubicBezTo>
                    <a:pt x="253519" y="138971"/>
                    <a:pt x="228870" y="169863"/>
                    <a:pt x="195140" y="169863"/>
                  </a:cubicBezTo>
                  <a:cubicBezTo>
                    <a:pt x="160112" y="169863"/>
                    <a:pt x="135464" y="138971"/>
                    <a:pt x="134166" y="86198"/>
                  </a:cubicBezTo>
                  <a:cubicBezTo>
                    <a:pt x="134166" y="48870"/>
                    <a:pt x="152329" y="26988"/>
                    <a:pt x="195140" y="26988"/>
                  </a:cubicBezTo>
                  <a:close/>
                  <a:moveTo>
                    <a:pt x="103011" y="14288"/>
                  </a:moveTo>
                  <a:cubicBezTo>
                    <a:pt x="105591" y="15578"/>
                    <a:pt x="105591" y="18158"/>
                    <a:pt x="104301" y="19448"/>
                  </a:cubicBezTo>
                  <a:cubicBezTo>
                    <a:pt x="104301" y="19448"/>
                    <a:pt x="104301" y="19448"/>
                    <a:pt x="91403" y="33636"/>
                  </a:cubicBezTo>
                  <a:cubicBezTo>
                    <a:pt x="91403" y="34926"/>
                    <a:pt x="90113" y="34926"/>
                    <a:pt x="88823" y="34926"/>
                  </a:cubicBezTo>
                  <a:cubicBezTo>
                    <a:pt x="88823" y="34926"/>
                    <a:pt x="87533" y="34926"/>
                    <a:pt x="87533" y="34926"/>
                  </a:cubicBezTo>
                  <a:cubicBezTo>
                    <a:pt x="86243" y="33636"/>
                    <a:pt x="84953" y="31057"/>
                    <a:pt x="86243" y="29767"/>
                  </a:cubicBezTo>
                  <a:cubicBezTo>
                    <a:pt x="86243" y="29767"/>
                    <a:pt x="86243" y="29767"/>
                    <a:pt x="99142" y="15578"/>
                  </a:cubicBezTo>
                  <a:cubicBezTo>
                    <a:pt x="100432" y="14288"/>
                    <a:pt x="101722" y="14288"/>
                    <a:pt x="103011" y="14288"/>
                  </a:cubicBezTo>
                  <a:close/>
                  <a:moveTo>
                    <a:pt x="21136" y="14288"/>
                  </a:moveTo>
                  <a:cubicBezTo>
                    <a:pt x="22406" y="14288"/>
                    <a:pt x="24946" y="14288"/>
                    <a:pt x="26216" y="15578"/>
                  </a:cubicBezTo>
                  <a:cubicBezTo>
                    <a:pt x="26216" y="15578"/>
                    <a:pt x="26216" y="15578"/>
                    <a:pt x="37646" y="29767"/>
                  </a:cubicBezTo>
                  <a:cubicBezTo>
                    <a:pt x="38916" y="31057"/>
                    <a:pt x="38916" y="33636"/>
                    <a:pt x="37646" y="34926"/>
                  </a:cubicBezTo>
                  <a:cubicBezTo>
                    <a:pt x="37646" y="34926"/>
                    <a:pt x="36376" y="34926"/>
                    <a:pt x="35106" y="34926"/>
                  </a:cubicBezTo>
                  <a:cubicBezTo>
                    <a:pt x="35106" y="34926"/>
                    <a:pt x="33836" y="34926"/>
                    <a:pt x="32566" y="33636"/>
                  </a:cubicBezTo>
                  <a:lnTo>
                    <a:pt x="21136" y="19448"/>
                  </a:lnTo>
                  <a:cubicBezTo>
                    <a:pt x="21136" y="19448"/>
                    <a:pt x="19866" y="18158"/>
                    <a:pt x="19866" y="16868"/>
                  </a:cubicBezTo>
                  <a:cubicBezTo>
                    <a:pt x="19866" y="16868"/>
                    <a:pt x="21136" y="15578"/>
                    <a:pt x="21136" y="14288"/>
                  </a:cubicBezTo>
                  <a:close/>
                  <a:moveTo>
                    <a:pt x="61935" y="0"/>
                  </a:moveTo>
                  <a:cubicBezTo>
                    <a:pt x="63258" y="0"/>
                    <a:pt x="65904" y="1349"/>
                    <a:pt x="65904" y="4048"/>
                  </a:cubicBezTo>
                  <a:cubicBezTo>
                    <a:pt x="65904" y="4048"/>
                    <a:pt x="65904" y="4048"/>
                    <a:pt x="65904" y="22940"/>
                  </a:cubicBezTo>
                  <a:cubicBezTo>
                    <a:pt x="65904" y="25639"/>
                    <a:pt x="63258" y="26988"/>
                    <a:pt x="61935" y="26988"/>
                  </a:cubicBezTo>
                  <a:cubicBezTo>
                    <a:pt x="60612" y="26988"/>
                    <a:pt x="60612" y="26988"/>
                    <a:pt x="59289" y="25639"/>
                  </a:cubicBezTo>
                  <a:cubicBezTo>
                    <a:pt x="59289" y="25639"/>
                    <a:pt x="57966" y="24289"/>
                    <a:pt x="57966" y="22940"/>
                  </a:cubicBezTo>
                  <a:cubicBezTo>
                    <a:pt x="57966" y="22940"/>
                    <a:pt x="57966" y="22940"/>
                    <a:pt x="57966" y="4048"/>
                  </a:cubicBezTo>
                  <a:cubicBezTo>
                    <a:pt x="57966" y="1349"/>
                    <a:pt x="59289" y="0"/>
                    <a:pt x="619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1350"/>
            </a:p>
          </p:txBody>
        </p:sp>
      </p:grpSp>
    </p:spTree>
    <p:extLst>
      <p:ext uri="{BB962C8B-B14F-4D97-AF65-F5344CB8AC3E}">
        <p14:creationId val="1644938881"/>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2" presetSubtype="4">
                                  <p:stCondLst>
                                    <p:cond delay="0"/>
                                  </p:stCondLst>
                                  <p:childTnLst>
                                    <p:set>
                                      <p:cBhvr>
                                        <p:cTn dur="1" fill="hold" id="6">
                                          <p:stCondLst>
                                            <p:cond delay="0"/>
                                          </p:stCondLst>
                                        </p:cTn>
                                        <p:tgtEl>
                                          <p:spTgt spid="39"/>
                                        </p:tgtEl>
                                        <p:attrNameLst>
                                          <p:attrName>style.visibility</p:attrName>
                                        </p:attrNameLst>
                                      </p:cBhvr>
                                      <p:to>
                                        <p:strVal val="visible"/>
                                      </p:to>
                                    </p:set>
                                    <p:anim calcmode="lin" valueType="num">
                                      <p:cBhvr additive="base">
                                        <p:cTn dur="1000" id="7"/>
                                        <p:tgtEl>
                                          <p:spTgt spid="39"/>
                                        </p:tgtEl>
                                        <p:attrNameLst>
                                          <p:attrName>ppt_y</p:attrName>
                                        </p:attrNameLst>
                                      </p:cBhvr>
                                      <p:tavLst>
                                        <p:tav tm="0">
                                          <p:val>
                                            <p:strVal val="#ppt_y+#ppt_h*1.125000"/>
                                          </p:val>
                                        </p:tav>
                                        <p:tav tm="100000">
                                          <p:val>
                                            <p:strVal val="#ppt_y"/>
                                          </p:val>
                                        </p:tav>
                                      </p:tavLst>
                                    </p:anim>
                                    <p:animEffect filter="wipe(up)" transition="in">
                                      <p:cBhvr>
                                        <p:cTn dur="1000" id="8"/>
                                        <p:tgtEl>
                                          <p:spTgt spid="39"/>
                                        </p:tgtEl>
                                      </p:cBhvr>
                                    </p:animEffect>
                                  </p:childTnLst>
                                </p:cTn>
                              </p:par>
                              <p:par>
                                <p:cTn fill="hold" id="9" nodeType="withEffect" presetClass="entr" presetID="12" presetSubtype="4">
                                  <p:stCondLst>
                                    <p:cond delay="250"/>
                                  </p:stCondLst>
                                  <p:childTnLst>
                                    <p:set>
                                      <p:cBhvr>
                                        <p:cTn dur="1" fill="hold" id="10">
                                          <p:stCondLst>
                                            <p:cond delay="0"/>
                                          </p:stCondLst>
                                        </p:cTn>
                                        <p:tgtEl>
                                          <p:spTgt spid="40"/>
                                        </p:tgtEl>
                                        <p:attrNameLst>
                                          <p:attrName>style.visibility</p:attrName>
                                        </p:attrNameLst>
                                      </p:cBhvr>
                                      <p:to>
                                        <p:strVal val="visible"/>
                                      </p:to>
                                    </p:set>
                                    <p:anim calcmode="lin" valueType="num">
                                      <p:cBhvr additive="base">
                                        <p:cTn dur="1000" id="11"/>
                                        <p:tgtEl>
                                          <p:spTgt spid="40"/>
                                        </p:tgtEl>
                                        <p:attrNameLst>
                                          <p:attrName>ppt_y</p:attrName>
                                        </p:attrNameLst>
                                      </p:cBhvr>
                                      <p:tavLst>
                                        <p:tav tm="0">
                                          <p:val>
                                            <p:strVal val="#ppt_y+#ppt_h*1.125000"/>
                                          </p:val>
                                        </p:tav>
                                        <p:tav tm="100000">
                                          <p:val>
                                            <p:strVal val="#ppt_y"/>
                                          </p:val>
                                        </p:tav>
                                      </p:tavLst>
                                    </p:anim>
                                    <p:animEffect filter="wipe(up)" transition="in">
                                      <p:cBhvr>
                                        <p:cTn dur="1000" id="12"/>
                                        <p:tgtEl>
                                          <p:spTgt spid="40"/>
                                        </p:tgtEl>
                                      </p:cBhvr>
                                    </p:animEffect>
                                  </p:childTnLst>
                                </p:cTn>
                              </p:par>
                              <p:par>
                                <p:cTn fill="hold" id="13" nodeType="withEffect" presetClass="entr" presetID="12" presetSubtype="4">
                                  <p:stCondLst>
                                    <p:cond delay="500"/>
                                  </p:stCondLst>
                                  <p:childTnLst>
                                    <p:set>
                                      <p:cBhvr>
                                        <p:cTn dur="1" fill="hold" id="14">
                                          <p:stCondLst>
                                            <p:cond delay="0"/>
                                          </p:stCondLst>
                                        </p:cTn>
                                        <p:tgtEl>
                                          <p:spTgt spid="41"/>
                                        </p:tgtEl>
                                        <p:attrNameLst>
                                          <p:attrName>style.visibility</p:attrName>
                                        </p:attrNameLst>
                                      </p:cBhvr>
                                      <p:to>
                                        <p:strVal val="visible"/>
                                      </p:to>
                                    </p:set>
                                    <p:anim calcmode="lin" valueType="num">
                                      <p:cBhvr additive="base">
                                        <p:cTn dur="1000" id="15"/>
                                        <p:tgtEl>
                                          <p:spTgt spid="41"/>
                                        </p:tgtEl>
                                        <p:attrNameLst>
                                          <p:attrName>ppt_y</p:attrName>
                                        </p:attrNameLst>
                                      </p:cBhvr>
                                      <p:tavLst>
                                        <p:tav tm="0">
                                          <p:val>
                                            <p:strVal val="#ppt_y+#ppt_h*1.125000"/>
                                          </p:val>
                                        </p:tav>
                                        <p:tav tm="100000">
                                          <p:val>
                                            <p:strVal val="#ppt_y"/>
                                          </p:val>
                                        </p:tav>
                                      </p:tavLst>
                                    </p:anim>
                                    <p:animEffect filter="wipe(up)" transition="in">
                                      <p:cBhvr>
                                        <p:cTn dur="1000" id="16"/>
                                        <p:tgtEl>
                                          <p:spTgt spid="41"/>
                                        </p:tgtEl>
                                      </p:cBhvr>
                                    </p:animEffect>
                                  </p:childTnLst>
                                </p:cTn>
                              </p:par>
                              <p:par>
                                <p:cTn fill="hold" id="17" nodeType="withEffect" presetClass="entr" presetID="12" presetSubtype="4">
                                  <p:stCondLst>
                                    <p:cond delay="750"/>
                                  </p:stCondLst>
                                  <p:childTnLst>
                                    <p:set>
                                      <p:cBhvr>
                                        <p:cTn dur="1" fill="hold" id="18">
                                          <p:stCondLst>
                                            <p:cond delay="0"/>
                                          </p:stCondLst>
                                        </p:cTn>
                                        <p:tgtEl>
                                          <p:spTgt spid="42"/>
                                        </p:tgtEl>
                                        <p:attrNameLst>
                                          <p:attrName>style.visibility</p:attrName>
                                        </p:attrNameLst>
                                      </p:cBhvr>
                                      <p:to>
                                        <p:strVal val="visible"/>
                                      </p:to>
                                    </p:set>
                                    <p:anim calcmode="lin" valueType="num">
                                      <p:cBhvr additive="base">
                                        <p:cTn dur="1000" id="19"/>
                                        <p:tgtEl>
                                          <p:spTgt spid="42"/>
                                        </p:tgtEl>
                                        <p:attrNameLst>
                                          <p:attrName>ppt_y</p:attrName>
                                        </p:attrNameLst>
                                      </p:cBhvr>
                                      <p:tavLst>
                                        <p:tav tm="0">
                                          <p:val>
                                            <p:strVal val="#ppt_y+#ppt_h*1.125000"/>
                                          </p:val>
                                        </p:tav>
                                        <p:tav tm="100000">
                                          <p:val>
                                            <p:strVal val="#ppt_y"/>
                                          </p:val>
                                        </p:tav>
                                      </p:tavLst>
                                    </p:anim>
                                    <p:animEffect filter="wipe(up)" transition="in">
                                      <p:cBhvr>
                                        <p:cTn dur="1000" id="20"/>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1" name="矩形 40"/>
          <p:cNvSpPr/>
          <p:nvPr/>
        </p:nvSpPr>
        <p:spPr>
          <a:xfrm>
            <a:off x="4264344" y="1504950"/>
            <a:ext cx="1313727" cy="914400"/>
          </a:xfrm>
          <a:prstGeom prst="rect">
            <a:avLst/>
          </a:prstGeom>
        </p:spPr>
        <p:txBody>
          <a:bodyPr wrap="square">
            <a:spAutoFit/>
          </a:bodyPr>
          <a:lstStyle/>
          <a:p>
            <a:r>
              <a:rPr altLang="zh-CN" lang="en-US" smtClean="0" sz="5400">
                <a:solidFill>
                  <a:schemeClr val="accent2"/>
                </a:solidFill>
                <a:latin charset="-122" panose="02010600030101010101" pitchFamily="2" typeface="站酷快乐体2016修订版"/>
                <a:ea charset="-122" panose="02010600030101010101" pitchFamily="2" typeface="站酷快乐体2016修订版"/>
              </a:rPr>
              <a:t>03</a:t>
            </a:r>
          </a:p>
        </p:txBody>
      </p:sp>
      <p:sp>
        <p:nvSpPr>
          <p:cNvPr id="29" name="文本框 32"/>
          <p:cNvSpPr txBox="1"/>
          <p:nvPr/>
        </p:nvSpPr>
        <p:spPr>
          <a:xfrm>
            <a:off x="3200400" y="2168664"/>
            <a:ext cx="3429000" cy="701040"/>
          </a:xfrm>
          <a:prstGeom prst="rect">
            <a:avLst/>
          </a:prstGeom>
          <a:noFill/>
        </p:spPr>
        <p:txBody>
          <a:bodyPr rtlCol="0" wrap="square">
            <a:spAutoFit/>
          </a:bodyPr>
          <a:lstStyle>
            <a:defPPr>
              <a:defRPr lang="zh-CN"/>
            </a:defPPr>
            <a:lvl1pPr>
              <a:defRPr sz="2800">
                <a:solidFill>
                  <a:schemeClr val="bg1"/>
                </a:solidFill>
                <a:latin charset="-122" panose="01010104010101010101" pitchFamily="2" typeface="时尚中黑简体"/>
                <a:ea charset="-122" panose="01010104010101010101" pitchFamily="2" typeface="时尚中黑简体"/>
              </a:defRPr>
            </a:lvl1pPr>
          </a:lstStyle>
          <a:p>
            <a:pPr defTabSz="914148">
              <a:defRPr/>
            </a:pPr>
            <a:r>
              <a:rPr altLang="en-US" kern="0" lang="zh-CN" sz="4000">
                <a:solidFill>
                  <a:schemeClr val="accent1"/>
                </a:solidFill>
                <a:latin charset="-122" panose="02010600030101010101" pitchFamily="2" typeface="站酷快乐体2016修订版"/>
                <a:ea charset="-122" panose="02010600030101010101" pitchFamily="2" typeface="站酷快乐体2016修订版"/>
              </a:rPr>
              <a:t>教学内容说明</a:t>
            </a:r>
          </a:p>
        </p:txBody>
      </p:sp>
      <p:sp>
        <p:nvSpPr>
          <p:cNvPr id="34" name="TextBox 49"/>
          <p:cNvSpPr txBox="1"/>
          <p:nvPr/>
        </p:nvSpPr>
        <p:spPr>
          <a:xfrm>
            <a:off x="3276599" y="2798862"/>
            <a:ext cx="3200400" cy="152400"/>
          </a:xfrm>
          <a:prstGeom prst="rect">
            <a:avLst/>
          </a:prstGeom>
          <a:noFill/>
        </p:spPr>
        <p:txBody>
          <a:bodyPr bIns="0" lIns="0" rIns="0" rtlCol="0" tIns="0" wrap="square">
            <a:spAutoFit/>
          </a:bodyPr>
          <a:lstStyle/>
          <a:p>
            <a:pPr eaLnBrk="0" hangingPunct="0"/>
            <a:r>
              <a:rPr altLang="en-US" lang="zh-CN" sz="1000">
                <a:solidFill>
                  <a:schemeClr val="accent1"/>
                </a:solidFill>
                <a:latin charset="-122" panose="02010600030101010101" pitchFamily="2" typeface="站酷快乐体2016修订版"/>
                <a:ea charset="-122" panose="02010600030101010101" pitchFamily="2" typeface="站酷快乐体2016修订版"/>
                <a:cs typeface="+mn-ea"/>
                <a:sym typeface="+mn-lt"/>
              </a:rPr>
              <a:t>请替换文字内容，点击添加相关标题文字也可以直接复</a:t>
            </a:r>
          </a:p>
        </p:txBody>
      </p:sp>
    </p:spTree>
    <p:custDataLst>
      <p:tags r:id="rId3"/>
    </p:custDataLst>
    <p:extLst>
      <p:ext uri="{BB962C8B-B14F-4D97-AF65-F5344CB8AC3E}">
        <p14:creationId val="4232110987"/>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41"/>
                                        </p:tgtEl>
                                        <p:attrNameLst>
                                          <p:attrName>style.visibility</p:attrName>
                                        </p:attrNameLst>
                                      </p:cBhvr>
                                      <p:to>
                                        <p:strVal val="visible"/>
                                      </p:to>
                                    </p:set>
                                    <p:animEffect filter="randombar(horizontal)" transition="in">
                                      <p:cBhvr>
                                        <p:cTn dur="500" id="7"/>
                                        <p:tgtEl>
                                          <p:spTgt spid="41"/>
                                        </p:tgtEl>
                                      </p:cBhvr>
                                    </p:animEffect>
                                  </p:childTnLst>
                                </p:cTn>
                              </p:par>
                            </p:childTnLst>
                          </p:cTn>
                        </p:par>
                        <p:par>
                          <p:cTn fill="hold" id="8" nodeType="afterGroup">
                            <p:stCondLst>
                              <p:cond delay="500"/>
                            </p:stCondLst>
                            <p:childTnLst>
                              <p:par>
                                <p:cTn fill="hold" grpId="0" id="9" nodeType="afterEffect" presetClass="entr" presetID="14" presetSubtype="10">
                                  <p:stCondLst>
                                    <p:cond delay="0"/>
                                  </p:stCondLst>
                                  <p:iterate type="lt">
                                    <p:tmPct val="10000"/>
                                  </p:iterate>
                                  <p:childTnLst>
                                    <p:set>
                                      <p:cBhvr>
                                        <p:cTn dur="1" fill="hold" id="10">
                                          <p:stCondLst>
                                            <p:cond delay="0"/>
                                          </p:stCondLst>
                                        </p:cTn>
                                        <p:tgtEl>
                                          <p:spTgt spid="29"/>
                                        </p:tgtEl>
                                        <p:attrNameLst>
                                          <p:attrName>style.visibility</p:attrName>
                                        </p:attrNameLst>
                                      </p:cBhvr>
                                      <p:to>
                                        <p:strVal val="visible"/>
                                      </p:to>
                                    </p:set>
                                    <p:animEffect filter="randombar(horizontal)" transition="in">
                                      <p:cBhvr>
                                        <p:cTn dur="500" id="11"/>
                                        <p:tgtEl>
                                          <p:spTgt spid="29"/>
                                        </p:tgtEl>
                                      </p:cBhvr>
                                    </p:animEffect>
                                  </p:childTnLst>
                                </p:cTn>
                              </p:par>
                            </p:childTnLst>
                          </p:cTn>
                        </p:par>
                        <p:par>
                          <p:cTn fill="hold" id="12" nodeType="afterGroup">
                            <p:stCondLst>
                              <p:cond delay="1000"/>
                            </p:stCondLst>
                            <p:childTnLst>
                              <p:par>
                                <p:cTn fill="hold" grpId="0" id="13" nodeType="afterEffect" presetClass="entr" presetID="14" presetSubtype="10">
                                  <p:stCondLst>
                                    <p:cond delay="0"/>
                                  </p:stCondLst>
                                  <p:childTnLst>
                                    <p:set>
                                      <p:cBhvr>
                                        <p:cTn dur="1" fill="hold" id="14">
                                          <p:stCondLst>
                                            <p:cond delay="0"/>
                                          </p:stCondLst>
                                        </p:cTn>
                                        <p:tgtEl>
                                          <p:spTgt spid="34"/>
                                        </p:tgtEl>
                                        <p:attrNameLst>
                                          <p:attrName>style.visibility</p:attrName>
                                        </p:attrNameLst>
                                      </p:cBhvr>
                                      <p:to>
                                        <p:strVal val="visible"/>
                                      </p:to>
                                    </p:set>
                                    <p:animEffect filter="randombar(horizontal)" transition="in">
                                      <p:cBhvr>
                                        <p:cTn dur="500" id="15"/>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29"/>
      <p:bldP grpId="0" spid="34"/>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175ACB24-69D0-44CA-AD31-F62F2901587D}"/>
              </a:ext>
            </a:extLst>
          </p:cNvPr>
          <p:cNvSpPr/>
          <p:nvPr/>
        </p:nvSpPr>
        <p:spPr>
          <a:xfrm>
            <a:off x="4652963" y="1417865"/>
            <a:ext cx="51163" cy="2313129"/>
          </a:xfrm>
          <a:prstGeom prst="rect">
            <a:avLst/>
          </a:prstGeom>
          <a:solidFill>
            <a:srgbClr val="3735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p>
        </p:txBody>
      </p:sp>
      <p:sp>
        <p:nvSpPr>
          <p:cNvPr id="3" name="矩形 2">
            <a:extLst>
              <a:ext uri="{FF2B5EF4-FFF2-40B4-BE49-F238E27FC236}">
                <a16:creationId xmlns:a16="http://schemas.microsoft.com/office/drawing/2014/main" id="{1AECC036-DA56-446B-95A9-99ED4EA785F4}"/>
              </a:ext>
            </a:extLst>
          </p:cNvPr>
          <p:cNvSpPr/>
          <p:nvPr/>
        </p:nvSpPr>
        <p:spPr>
          <a:xfrm>
            <a:off x="2791506" y="1427304"/>
            <a:ext cx="1861457" cy="272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p>
        </p:txBody>
      </p:sp>
      <p:sp>
        <p:nvSpPr>
          <p:cNvPr id="4" name="矩形 3">
            <a:extLst>
              <a:ext uri="{FF2B5EF4-FFF2-40B4-BE49-F238E27FC236}">
                <a16:creationId xmlns:a16="http://schemas.microsoft.com/office/drawing/2014/main" id="{88D8BD33-19BE-4B26-99FD-D0D12528E5B8}"/>
              </a:ext>
            </a:extLst>
          </p:cNvPr>
          <p:cNvSpPr/>
          <p:nvPr/>
        </p:nvSpPr>
        <p:spPr>
          <a:xfrm>
            <a:off x="3597049" y="1932129"/>
            <a:ext cx="1055913" cy="272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p>
        </p:txBody>
      </p:sp>
      <p:sp>
        <p:nvSpPr>
          <p:cNvPr id="5" name="矩形 4">
            <a:extLst>
              <a:ext uri="{FF2B5EF4-FFF2-40B4-BE49-F238E27FC236}">
                <a16:creationId xmlns:a16="http://schemas.microsoft.com/office/drawing/2014/main" id="{85B13B50-7A81-452F-A53B-65566C74F6C2}"/>
              </a:ext>
            </a:extLst>
          </p:cNvPr>
          <p:cNvSpPr/>
          <p:nvPr/>
        </p:nvSpPr>
        <p:spPr>
          <a:xfrm>
            <a:off x="1735591" y="2436954"/>
            <a:ext cx="2917370" cy="272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p>
        </p:txBody>
      </p:sp>
      <p:sp>
        <p:nvSpPr>
          <p:cNvPr id="6" name="矩形 5">
            <a:extLst>
              <a:ext uri="{FF2B5EF4-FFF2-40B4-BE49-F238E27FC236}">
                <a16:creationId xmlns:a16="http://schemas.microsoft.com/office/drawing/2014/main" id="{A1891B0B-29F6-4557-A26F-9877C0646BFB}"/>
              </a:ext>
            </a:extLst>
          </p:cNvPr>
          <p:cNvSpPr/>
          <p:nvPr/>
        </p:nvSpPr>
        <p:spPr>
          <a:xfrm>
            <a:off x="2628220" y="2941779"/>
            <a:ext cx="2024740" cy="272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p>
        </p:txBody>
      </p:sp>
      <p:sp>
        <p:nvSpPr>
          <p:cNvPr id="7" name="矩形 6">
            <a:extLst>
              <a:ext uri="{FF2B5EF4-FFF2-40B4-BE49-F238E27FC236}">
                <a16:creationId xmlns:a16="http://schemas.microsoft.com/office/drawing/2014/main" id="{03629C64-223A-4005-9AB6-5852EEED78EE}"/>
              </a:ext>
            </a:extLst>
          </p:cNvPr>
          <p:cNvSpPr/>
          <p:nvPr/>
        </p:nvSpPr>
        <p:spPr>
          <a:xfrm>
            <a:off x="2323417" y="3458851"/>
            <a:ext cx="2329543" cy="272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p>
        </p:txBody>
      </p:sp>
      <p:sp>
        <p:nvSpPr>
          <p:cNvPr id="8" name="文本框 7">
            <a:extLst>
              <a:ext uri="{FF2B5EF4-FFF2-40B4-BE49-F238E27FC236}">
                <a16:creationId xmlns:a16="http://schemas.microsoft.com/office/drawing/2014/main" id="{941AFACB-CD4D-49A2-8028-F7E0C0C12DDE}"/>
              </a:ext>
            </a:extLst>
          </p:cNvPr>
          <p:cNvSpPr txBox="1"/>
          <p:nvPr/>
        </p:nvSpPr>
        <p:spPr>
          <a:xfrm>
            <a:off x="2362061" y="1447958"/>
            <a:ext cx="471805" cy="251460"/>
          </a:xfrm>
          <a:prstGeom prst="rect">
            <a:avLst/>
          </a:prstGeom>
          <a:noFill/>
        </p:spPr>
        <p:txBody>
          <a:bodyPr rtlCol="0" wrap="none">
            <a:spAutoFit/>
          </a:bodyPr>
          <a:lstStyle/>
          <a:p>
            <a:r>
              <a:rPr altLang="zh-CN" b="1" lang="en-US" sz="1050">
                <a:solidFill>
                  <a:schemeClr val="tx1">
                    <a:lumMod val="75000"/>
                    <a:lumOff val="25000"/>
                  </a:schemeClr>
                </a:solidFill>
                <a:latin charset="-122" panose="020b0503020204020204" pitchFamily="34" typeface="微软雅黑"/>
                <a:ea charset="-122" panose="020b0503020204020204" pitchFamily="34" typeface="微软雅黑"/>
              </a:rPr>
              <a:t>30%</a:t>
            </a:r>
          </a:p>
        </p:txBody>
      </p:sp>
      <p:sp>
        <p:nvSpPr>
          <p:cNvPr id="9" name="文本框 8">
            <a:extLst>
              <a:ext uri="{FF2B5EF4-FFF2-40B4-BE49-F238E27FC236}">
                <a16:creationId xmlns:a16="http://schemas.microsoft.com/office/drawing/2014/main" id="{020B9B8A-1D49-4004-B285-EFDFA426C55A}"/>
              </a:ext>
            </a:extLst>
          </p:cNvPr>
          <p:cNvSpPr txBox="1"/>
          <p:nvPr/>
        </p:nvSpPr>
        <p:spPr>
          <a:xfrm>
            <a:off x="3188153" y="1947585"/>
            <a:ext cx="471805" cy="251460"/>
          </a:xfrm>
          <a:prstGeom prst="rect">
            <a:avLst/>
          </a:prstGeom>
          <a:noFill/>
        </p:spPr>
        <p:txBody>
          <a:bodyPr rtlCol="0" wrap="none">
            <a:spAutoFit/>
          </a:bodyPr>
          <a:lstStyle/>
          <a:p>
            <a:r>
              <a:rPr altLang="zh-CN" b="1" lang="en-US" sz="1050">
                <a:solidFill>
                  <a:schemeClr val="tx1">
                    <a:lumMod val="75000"/>
                    <a:lumOff val="25000"/>
                  </a:schemeClr>
                </a:solidFill>
                <a:latin charset="-122" panose="020b0503020204020204" pitchFamily="34" typeface="微软雅黑"/>
                <a:ea charset="-122" panose="020b0503020204020204" pitchFamily="34" typeface="微软雅黑"/>
              </a:rPr>
              <a:t>20%</a:t>
            </a:r>
          </a:p>
        </p:txBody>
      </p:sp>
      <p:sp>
        <p:nvSpPr>
          <p:cNvPr id="10" name="文本框 9">
            <a:extLst>
              <a:ext uri="{FF2B5EF4-FFF2-40B4-BE49-F238E27FC236}">
                <a16:creationId xmlns:a16="http://schemas.microsoft.com/office/drawing/2014/main" id="{50BDC76F-E133-41A8-AB1D-D1221208A4AB}"/>
              </a:ext>
            </a:extLst>
          </p:cNvPr>
          <p:cNvSpPr txBox="1"/>
          <p:nvPr/>
        </p:nvSpPr>
        <p:spPr>
          <a:xfrm>
            <a:off x="1306145" y="2457608"/>
            <a:ext cx="471805" cy="251460"/>
          </a:xfrm>
          <a:prstGeom prst="rect">
            <a:avLst/>
          </a:prstGeom>
          <a:noFill/>
        </p:spPr>
        <p:txBody>
          <a:bodyPr rtlCol="0" wrap="none">
            <a:spAutoFit/>
          </a:bodyPr>
          <a:lstStyle/>
          <a:p>
            <a:r>
              <a:rPr altLang="zh-CN" b="1" lang="en-US" sz="1050">
                <a:solidFill>
                  <a:schemeClr val="tx1">
                    <a:lumMod val="75000"/>
                    <a:lumOff val="25000"/>
                  </a:schemeClr>
                </a:solidFill>
                <a:latin charset="-122" panose="020b0503020204020204" pitchFamily="34" typeface="微软雅黑"/>
                <a:ea charset="-122" panose="020b0503020204020204" pitchFamily="34" typeface="微软雅黑"/>
              </a:rPr>
              <a:t>70%</a:t>
            </a:r>
          </a:p>
        </p:txBody>
      </p:sp>
      <p:sp>
        <p:nvSpPr>
          <p:cNvPr id="11" name="文本框 10">
            <a:extLst>
              <a:ext uri="{FF2B5EF4-FFF2-40B4-BE49-F238E27FC236}">
                <a16:creationId xmlns:a16="http://schemas.microsoft.com/office/drawing/2014/main" id="{CF7E35B4-6674-4422-A79E-60DBA2D502C2}"/>
              </a:ext>
            </a:extLst>
          </p:cNvPr>
          <p:cNvSpPr txBox="1"/>
          <p:nvPr/>
        </p:nvSpPr>
        <p:spPr>
          <a:xfrm>
            <a:off x="2198772" y="2957150"/>
            <a:ext cx="471805" cy="251460"/>
          </a:xfrm>
          <a:prstGeom prst="rect">
            <a:avLst/>
          </a:prstGeom>
          <a:noFill/>
        </p:spPr>
        <p:txBody>
          <a:bodyPr rtlCol="0" wrap="none">
            <a:spAutoFit/>
          </a:bodyPr>
          <a:lstStyle/>
          <a:p>
            <a:r>
              <a:rPr altLang="zh-CN" b="1" lang="en-US" sz="1050">
                <a:solidFill>
                  <a:schemeClr val="tx1">
                    <a:lumMod val="75000"/>
                    <a:lumOff val="25000"/>
                  </a:schemeClr>
                </a:solidFill>
                <a:latin charset="-122" panose="020b0503020204020204" pitchFamily="34" typeface="微软雅黑"/>
                <a:ea charset="-122" panose="020b0503020204020204" pitchFamily="34" typeface="微软雅黑"/>
              </a:rPr>
              <a:t>50%</a:t>
            </a:r>
          </a:p>
        </p:txBody>
      </p:sp>
      <p:sp>
        <p:nvSpPr>
          <p:cNvPr id="12" name="文本框 11">
            <a:extLst>
              <a:ext uri="{FF2B5EF4-FFF2-40B4-BE49-F238E27FC236}">
                <a16:creationId xmlns:a16="http://schemas.microsoft.com/office/drawing/2014/main" id="{156D0FE9-D9C5-41EA-B766-6B89B53A89B7}"/>
              </a:ext>
            </a:extLst>
          </p:cNvPr>
          <p:cNvSpPr txBox="1"/>
          <p:nvPr/>
        </p:nvSpPr>
        <p:spPr>
          <a:xfrm>
            <a:off x="1893971" y="3469109"/>
            <a:ext cx="471805" cy="251460"/>
          </a:xfrm>
          <a:prstGeom prst="rect">
            <a:avLst/>
          </a:prstGeom>
          <a:noFill/>
        </p:spPr>
        <p:txBody>
          <a:bodyPr rtlCol="0" wrap="none">
            <a:spAutoFit/>
          </a:bodyPr>
          <a:lstStyle/>
          <a:p>
            <a:r>
              <a:rPr altLang="zh-CN" b="1" lang="en-US" sz="1050">
                <a:solidFill>
                  <a:schemeClr val="tx1">
                    <a:lumMod val="75000"/>
                    <a:lumOff val="25000"/>
                  </a:schemeClr>
                </a:solidFill>
                <a:latin charset="-122" panose="020b0503020204020204" pitchFamily="34" typeface="微软雅黑"/>
                <a:ea charset="-122" panose="020b0503020204020204" pitchFamily="34" typeface="微软雅黑"/>
              </a:rPr>
              <a:t>60%</a:t>
            </a:r>
          </a:p>
        </p:txBody>
      </p:sp>
      <p:grpSp>
        <p:nvGrpSpPr>
          <p:cNvPr id="13" name="组合 12">
            <a:extLst>
              <a:ext uri="{FF2B5EF4-FFF2-40B4-BE49-F238E27FC236}">
                <a16:creationId xmlns:a16="http://schemas.microsoft.com/office/drawing/2014/main" id="{416F43F8-0205-47C8-AC6A-8E0ECA6231D2}"/>
              </a:ext>
            </a:extLst>
          </p:cNvPr>
          <p:cNvGrpSpPr/>
          <p:nvPr/>
        </p:nvGrpSpPr>
        <p:grpSpPr>
          <a:xfrm>
            <a:off x="4652962" y="1584466"/>
            <a:ext cx="833438" cy="347663"/>
            <a:chOff x="6203950" y="2112621"/>
            <a:chExt cx="1111250" cy="463551"/>
          </a:xfrm>
        </p:grpSpPr>
        <p:sp>
          <p:nvSpPr>
            <p:cNvPr id="14" name="五边形 25">
              <a:extLst>
                <a:ext uri="{FF2B5EF4-FFF2-40B4-BE49-F238E27FC236}">
                  <a16:creationId xmlns:a16="http://schemas.microsoft.com/office/drawing/2014/main" id="{BE614A1E-D608-48E7-B9DD-C27739062A00}"/>
                </a:ext>
              </a:extLst>
            </p:cNvPr>
            <p:cNvSpPr/>
            <p:nvPr/>
          </p:nvSpPr>
          <p:spPr>
            <a:xfrm>
              <a:off x="6203950" y="2114550"/>
              <a:ext cx="893536" cy="46162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p>
          </p:txBody>
        </p:sp>
        <p:sp>
          <p:nvSpPr>
            <p:cNvPr id="15" name="燕尾形 26">
              <a:extLst>
                <a:ext uri="{FF2B5EF4-FFF2-40B4-BE49-F238E27FC236}">
                  <a16:creationId xmlns:a16="http://schemas.microsoft.com/office/drawing/2014/main" id="{A46959AA-E889-4E48-B2A0-61D7E07DA9C2}"/>
                </a:ext>
              </a:extLst>
            </p:cNvPr>
            <p:cNvSpPr/>
            <p:nvPr/>
          </p:nvSpPr>
          <p:spPr>
            <a:xfrm>
              <a:off x="6851649" y="2112621"/>
              <a:ext cx="463551" cy="463551"/>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chemeClr val="tx1"/>
                </a:solidFill>
              </a:endParaRPr>
            </a:p>
          </p:txBody>
        </p:sp>
      </p:grpSp>
      <p:grpSp>
        <p:nvGrpSpPr>
          <p:cNvPr id="16" name="组合 15">
            <a:extLst>
              <a:ext uri="{FF2B5EF4-FFF2-40B4-BE49-F238E27FC236}">
                <a16:creationId xmlns:a16="http://schemas.microsoft.com/office/drawing/2014/main" id="{4284F359-EEA0-448C-AE6C-A43C971275DC}"/>
              </a:ext>
            </a:extLst>
          </p:cNvPr>
          <p:cNvGrpSpPr/>
          <p:nvPr/>
        </p:nvGrpSpPr>
        <p:grpSpPr>
          <a:xfrm>
            <a:off x="4678543" y="2666500"/>
            <a:ext cx="833438" cy="347663"/>
            <a:chOff x="6203950" y="2112621"/>
            <a:chExt cx="1111250" cy="463551"/>
          </a:xfrm>
        </p:grpSpPr>
        <p:sp>
          <p:nvSpPr>
            <p:cNvPr id="17" name="五边形 28">
              <a:extLst>
                <a:ext uri="{FF2B5EF4-FFF2-40B4-BE49-F238E27FC236}">
                  <a16:creationId xmlns:a16="http://schemas.microsoft.com/office/drawing/2014/main" id="{91319EAB-29BB-4C5C-A278-CC20FBF35830}"/>
                </a:ext>
              </a:extLst>
            </p:cNvPr>
            <p:cNvSpPr/>
            <p:nvPr/>
          </p:nvSpPr>
          <p:spPr>
            <a:xfrm>
              <a:off x="6203950" y="2114550"/>
              <a:ext cx="893536" cy="46162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p>
          </p:txBody>
        </p:sp>
        <p:sp>
          <p:nvSpPr>
            <p:cNvPr id="18" name="燕尾形 29">
              <a:extLst>
                <a:ext uri="{FF2B5EF4-FFF2-40B4-BE49-F238E27FC236}">
                  <a16:creationId xmlns:a16="http://schemas.microsoft.com/office/drawing/2014/main" id="{B8332545-EE8D-4595-B505-41CA9589C068}"/>
                </a:ext>
              </a:extLst>
            </p:cNvPr>
            <p:cNvSpPr/>
            <p:nvPr/>
          </p:nvSpPr>
          <p:spPr>
            <a:xfrm>
              <a:off x="6851649" y="2112621"/>
              <a:ext cx="463551" cy="463551"/>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schemeClr val="tx1"/>
                </a:solidFill>
              </a:endParaRPr>
            </a:p>
          </p:txBody>
        </p:sp>
      </p:grpSp>
      <p:sp>
        <p:nvSpPr>
          <p:cNvPr id="19" name="文本框 18">
            <a:extLst>
              <a:ext uri="{FF2B5EF4-FFF2-40B4-BE49-F238E27FC236}">
                <a16:creationId xmlns:a16="http://schemas.microsoft.com/office/drawing/2014/main" id="{447011FE-57D6-4CAE-A52E-B6EA777A8AA9}"/>
              </a:ext>
            </a:extLst>
          </p:cNvPr>
          <p:cNvSpPr txBox="1"/>
          <p:nvPr/>
        </p:nvSpPr>
        <p:spPr>
          <a:xfrm>
            <a:off x="4823811" y="1631340"/>
            <a:ext cx="370205" cy="274320"/>
          </a:xfrm>
          <a:prstGeom prst="rect">
            <a:avLst/>
          </a:prstGeom>
          <a:noFill/>
        </p:spPr>
        <p:txBody>
          <a:bodyPr rtlCol="0" wrap="none">
            <a:spAutoFit/>
          </a:bodyPr>
          <a:lstStyle/>
          <a:p>
            <a:r>
              <a:rPr altLang="zh-CN" b="1" lang="en-US" sz="1200">
                <a:solidFill>
                  <a:schemeClr val="bg1"/>
                </a:solidFill>
                <a:latin charset="-122" panose="020b0503020204020204" pitchFamily="34" typeface="微软雅黑"/>
                <a:ea charset="-122" panose="020b0503020204020204" pitchFamily="34" typeface="微软雅黑"/>
              </a:rPr>
              <a:t>01</a:t>
            </a:r>
          </a:p>
        </p:txBody>
      </p:sp>
      <p:sp>
        <p:nvSpPr>
          <p:cNvPr id="20" name="文本框 19">
            <a:extLst>
              <a:ext uri="{FF2B5EF4-FFF2-40B4-BE49-F238E27FC236}">
                <a16:creationId xmlns:a16="http://schemas.microsoft.com/office/drawing/2014/main" id="{4C9CC0F1-9151-4DD3-BB75-C27F298311B7}"/>
              </a:ext>
            </a:extLst>
          </p:cNvPr>
          <p:cNvSpPr txBox="1"/>
          <p:nvPr/>
        </p:nvSpPr>
        <p:spPr>
          <a:xfrm>
            <a:off x="4823811" y="2720157"/>
            <a:ext cx="370205" cy="274320"/>
          </a:xfrm>
          <a:prstGeom prst="rect">
            <a:avLst/>
          </a:prstGeom>
          <a:noFill/>
        </p:spPr>
        <p:txBody>
          <a:bodyPr rtlCol="0" wrap="none">
            <a:spAutoFit/>
          </a:bodyPr>
          <a:lstStyle/>
          <a:p>
            <a:r>
              <a:rPr altLang="zh-CN" b="1" lang="en-US" sz="1200">
                <a:solidFill>
                  <a:schemeClr val="bg1"/>
                </a:solidFill>
                <a:latin charset="-122" panose="020b0503020204020204" pitchFamily="34" typeface="微软雅黑"/>
                <a:ea charset="-122" panose="020b0503020204020204" pitchFamily="34" typeface="微软雅黑"/>
              </a:rPr>
              <a:t>02</a:t>
            </a:r>
          </a:p>
        </p:txBody>
      </p:sp>
      <p:sp>
        <p:nvSpPr>
          <p:cNvPr id="21" name="矩形 20">
            <a:extLst>
              <a:ext uri="{FF2B5EF4-FFF2-40B4-BE49-F238E27FC236}">
                <a16:creationId xmlns:a16="http://schemas.microsoft.com/office/drawing/2014/main" id="{F92D10B1-2FDA-4C7C-B8C8-D975A0BF0244}"/>
              </a:ext>
            </a:extLst>
          </p:cNvPr>
          <p:cNvSpPr/>
          <p:nvPr/>
        </p:nvSpPr>
        <p:spPr>
          <a:xfrm>
            <a:off x="4875213" y="1977556"/>
            <a:ext cx="2779826" cy="507492"/>
          </a:xfrm>
          <a:prstGeom prst="rect">
            <a:avLst/>
          </a:prstGeom>
        </p:spPr>
        <p:txBody>
          <a:bodyPr wrap="square">
            <a:spAutoFit/>
          </a:bodyPr>
          <a:lstStyle/>
          <a:p>
            <a:pPr algn="ctr">
              <a:lnSpc>
                <a:spcPct val="130000"/>
              </a:lnSpc>
            </a:pPr>
            <a:r>
              <a:rPr altLang="en-US" lang="zh-CN" sz="1050">
                <a:solidFill>
                  <a:schemeClr val="tx1">
                    <a:lumMod val="85000"/>
                    <a:lumOff val="1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22" name="矩形 21">
            <a:extLst>
              <a:ext uri="{FF2B5EF4-FFF2-40B4-BE49-F238E27FC236}">
                <a16:creationId xmlns:a16="http://schemas.microsoft.com/office/drawing/2014/main" id="{CCCD1E30-94B3-4135-BAED-8B755B029653}"/>
              </a:ext>
            </a:extLst>
          </p:cNvPr>
          <p:cNvSpPr/>
          <p:nvPr/>
        </p:nvSpPr>
        <p:spPr>
          <a:xfrm>
            <a:off x="4875213" y="3095580"/>
            <a:ext cx="2779826" cy="507492"/>
          </a:xfrm>
          <a:prstGeom prst="rect">
            <a:avLst/>
          </a:prstGeom>
        </p:spPr>
        <p:txBody>
          <a:bodyPr wrap="square">
            <a:spAutoFit/>
          </a:bodyPr>
          <a:lstStyle/>
          <a:p>
            <a:pPr algn="ctr">
              <a:lnSpc>
                <a:spcPct val="130000"/>
              </a:lnSpc>
            </a:pPr>
            <a:r>
              <a:rPr altLang="en-US" lang="zh-CN" sz="1050">
                <a:solidFill>
                  <a:schemeClr val="tx1">
                    <a:lumMod val="85000"/>
                    <a:lumOff val="15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Tree>
    <p:extLst>
      <p:ext uri="{BB962C8B-B14F-4D97-AF65-F5344CB8AC3E}">
        <p14:creationId val="938951320"/>
      </p:ext>
    </p:extLst>
  </p:cSld>
  <p:clrMapOvr>
    <a:masterClrMapping/>
  </p:clrMapOvr>
  <mc:AlternateContent>
    <mc:Choice Requires="p14">
      <p:transition p14:dur="1400" spd="slow">
        <p14:doors dir="vert"/>
      </p:transition>
    </mc:Choice>
    <mc:Fallback>
      <p:transition spd="slow">
        <p:fade/>
      </p:transition>
    </mc:Fallback>
  </mc:AlternateConten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143000" y="1276350"/>
            <a:ext cx="7271631" cy="2583658"/>
            <a:chOff x="1261417" y="2065720"/>
            <a:chExt cx="9695508" cy="3444877"/>
          </a:xfrm>
        </p:grpSpPr>
        <p:sp>
          <p:nvSpPr>
            <p:cNvPr id="27" name="矩形 26"/>
            <p:cNvSpPr/>
            <p:nvPr/>
          </p:nvSpPr>
          <p:spPr>
            <a:xfrm>
              <a:off x="1572004" y="2083995"/>
              <a:ext cx="2011323" cy="853440"/>
            </a:xfrm>
            <a:prstGeom prst="rect">
              <a:avLst/>
            </a:prstGeom>
          </p:spPr>
          <p:txBody>
            <a:bodyPr wrap="square">
              <a:spAutoFit/>
              <a:scene3d>
                <a:camera prst="orthographicFront"/>
                <a:lightRig dir="t" rig="threePt"/>
              </a:scene3d>
              <a:sp3d contourW="6350"/>
            </a:bodyPr>
            <a:lstStyle/>
            <a:p>
              <a:pPr algn="just">
                <a:lnSpc>
                  <a:spcPct val="120000"/>
                </a:lnSpc>
              </a:pPr>
              <a:r>
                <a:rPr altLang="en-US" lang="zh-CN" sz="1000">
                  <a:solidFill>
                    <a:schemeClr val="tx1">
                      <a:lumMod val="50000"/>
                      <a:lumOff val="50000"/>
                    </a:schemeClr>
                  </a:solidFill>
                </a:rPr>
                <a:t>用户可以在投影仪或者计算机上进行演示也可以将演示文稿打印出来</a:t>
              </a:r>
            </a:p>
          </p:txBody>
        </p:sp>
        <p:sp>
          <p:nvSpPr>
            <p:cNvPr id="28" name="矩形 27"/>
            <p:cNvSpPr/>
            <p:nvPr/>
          </p:nvSpPr>
          <p:spPr>
            <a:xfrm>
              <a:off x="4919160" y="2083995"/>
              <a:ext cx="2011323" cy="853440"/>
            </a:xfrm>
            <a:prstGeom prst="rect">
              <a:avLst/>
            </a:prstGeom>
          </p:spPr>
          <p:txBody>
            <a:bodyPr wrap="square">
              <a:spAutoFit/>
              <a:scene3d>
                <a:camera prst="orthographicFront"/>
                <a:lightRig dir="t" rig="threePt"/>
              </a:scene3d>
              <a:sp3d contourW="6350"/>
            </a:bodyPr>
            <a:lstStyle/>
            <a:p>
              <a:pPr algn="just">
                <a:lnSpc>
                  <a:spcPct val="120000"/>
                </a:lnSpc>
              </a:pPr>
              <a:r>
                <a:rPr altLang="en-US" lang="zh-CN" sz="1000">
                  <a:solidFill>
                    <a:schemeClr val="tx1">
                      <a:lumMod val="50000"/>
                      <a:lumOff val="50000"/>
                    </a:schemeClr>
                  </a:solidFill>
                </a:rPr>
                <a:t>用户可以在投影仪或者计算机上进行演示也可以将演示文稿打印出来</a:t>
              </a:r>
            </a:p>
          </p:txBody>
        </p:sp>
        <p:sp>
          <p:nvSpPr>
            <p:cNvPr id="29" name="矩形 28"/>
            <p:cNvSpPr/>
            <p:nvPr/>
          </p:nvSpPr>
          <p:spPr>
            <a:xfrm>
              <a:off x="8314212" y="2083995"/>
              <a:ext cx="2011323" cy="853440"/>
            </a:xfrm>
            <a:prstGeom prst="rect">
              <a:avLst/>
            </a:prstGeom>
          </p:spPr>
          <p:txBody>
            <a:bodyPr wrap="square">
              <a:spAutoFit/>
              <a:scene3d>
                <a:camera prst="orthographicFront"/>
                <a:lightRig dir="t" rig="threePt"/>
              </a:scene3d>
              <a:sp3d contourW="6350"/>
            </a:bodyPr>
            <a:lstStyle/>
            <a:p>
              <a:pPr algn="just">
                <a:lnSpc>
                  <a:spcPct val="120000"/>
                </a:lnSpc>
              </a:pPr>
              <a:r>
                <a:rPr altLang="en-US" lang="zh-CN" sz="1000">
                  <a:solidFill>
                    <a:schemeClr val="tx1">
                      <a:lumMod val="50000"/>
                      <a:lumOff val="50000"/>
                    </a:schemeClr>
                  </a:solidFill>
                </a:rPr>
                <a:t>用户可以在投影仪或者计算机上进行演示也可以将演示文稿打印出来</a:t>
              </a:r>
            </a:p>
          </p:txBody>
        </p:sp>
        <p:sp>
          <p:nvSpPr>
            <p:cNvPr id="30" name="矩形 29"/>
            <p:cNvSpPr/>
            <p:nvPr/>
          </p:nvSpPr>
          <p:spPr>
            <a:xfrm>
              <a:off x="8557760" y="4607094"/>
              <a:ext cx="2011323" cy="853440"/>
            </a:xfrm>
            <a:prstGeom prst="rect">
              <a:avLst/>
            </a:prstGeom>
          </p:spPr>
          <p:txBody>
            <a:bodyPr wrap="square">
              <a:spAutoFit/>
              <a:scene3d>
                <a:camera prst="orthographicFront"/>
                <a:lightRig dir="t" rig="threePt"/>
              </a:scene3d>
              <a:sp3d contourW="6350"/>
            </a:bodyPr>
            <a:lstStyle/>
            <a:p>
              <a:pPr algn="just">
                <a:lnSpc>
                  <a:spcPct val="120000"/>
                </a:lnSpc>
              </a:pPr>
              <a:r>
                <a:rPr altLang="en-US" lang="zh-CN" sz="1000">
                  <a:solidFill>
                    <a:schemeClr val="tx1">
                      <a:lumMod val="50000"/>
                      <a:lumOff val="50000"/>
                    </a:schemeClr>
                  </a:solidFill>
                </a:rPr>
                <a:t>用户可以在投影仪或者计算机上进行演示也可以将演示文稿打印出来</a:t>
              </a:r>
            </a:p>
          </p:txBody>
        </p:sp>
        <p:sp>
          <p:nvSpPr>
            <p:cNvPr id="31" name="矩形 30"/>
            <p:cNvSpPr/>
            <p:nvPr/>
          </p:nvSpPr>
          <p:spPr>
            <a:xfrm>
              <a:off x="5198348" y="4607097"/>
              <a:ext cx="2011323" cy="853440"/>
            </a:xfrm>
            <a:prstGeom prst="rect">
              <a:avLst/>
            </a:prstGeom>
          </p:spPr>
          <p:txBody>
            <a:bodyPr wrap="square">
              <a:spAutoFit/>
              <a:scene3d>
                <a:camera prst="orthographicFront"/>
                <a:lightRig dir="t" rig="threePt"/>
              </a:scene3d>
              <a:sp3d contourW="6350"/>
            </a:bodyPr>
            <a:lstStyle/>
            <a:p>
              <a:pPr algn="just">
                <a:lnSpc>
                  <a:spcPct val="120000"/>
                </a:lnSpc>
              </a:pPr>
              <a:r>
                <a:rPr altLang="en-US" lang="zh-CN" sz="1000">
                  <a:solidFill>
                    <a:schemeClr val="tx1">
                      <a:lumMod val="50000"/>
                      <a:lumOff val="50000"/>
                    </a:schemeClr>
                  </a:solidFill>
                </a:rPr>
                <a:t>用户可以在投影仪或者计算机上进行演示也可以将演示文稿打印出来</a:t>
              </a:r>
            </a:p>
          </p:txBody>
        </p:sp>
        <p:sp>
          <p:nvSpPr>
            <p:cNvPr id="32" name="矩形 31"/>
            <p:cNvSpPr/>
            <p:nvPr/>
          </p:nvSpPr>
          <p:spPr>
            <a:xfrm>
              <a:off x="1829412" y="4619795"/>
              <a:ext cx="2011323" cy="853440"/>
            </a:xfrm>
            <a:prstGeom prst="rect">
              <a:avLst/>
            </a:prstGeom>
          </p:spPr>
          <p:txBody>
            <a:bodyPr wrap="square">
              <a:spAutoFit/>
              <a:scene3d>
                <a:camera prst="orthographicFront"/>
                <a:lightRig dir="t" rig="threePt"/>
              </a:scene3d>
              <a:sp3d contourW="6350"/>
            </a:bodyPr>
            <a:lstStyle/>
            <a:p>
              <a:pPr algn="just">
                <a:lnSpc>
                  <a:spcPct val="120000"/>
                </a:lnSpc>
              </a:pPr>
              <a:r>
                <a:rPr altLang="en-US" lang="zh-CN" sz="1000">
                  <a:solidFill>
                    <a:schemeClr val="tx1">
                      <a:lumMod val="50000"/>
                      <a:lumOff val="50000"/>
                    </a:schemeClr>
                  </a:solidFill>
                </a:rPr>
                <a:t>用户可以在投影仪或者计算机上进行演示也可以将演示文稿打印出来</a:t>
              </a:r>
            </a:p>
          </p:txBody>
        </p:sp>
        <p:cxnSp>
          <p:nvCxnSpPr>
            <p:cNvPr id="3" name="直接箭头连接符 2"/>
            <p:cNvCxnSpPr/>
            <p:nvPr/>
          </p:nvCxnSpPr>
          <p:spPr>
            <a:xfrm>
              <a:off x="1261417" y="3814763"/>
              <a:ext cx="9695508" cy="0"/>
            </a:xfrm>
            <a:prstGeom prst="straightConnector1">
              <a:avLst/>
            </a:prstGeom>
            <a:ln w="19050">
              <a:solidFill>
                <a:schemeClr val="bg1">
                  <a:lumMod val="65000"/>
                </a:schemeClr>
              </a:solidFill>
              <a:tailEnd len="lg" type="arrow" w="lg"/>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rot="16200000">
              <a:off x="1530237" y="3489269"/>
              <a:ext cx="650988" cy="650988"/>
            </a:xfrm>
            <a:prstGeom prst="ellipse">
              <a:avLst/>
            </a:prstGeom>
            <a:solidFill>
              <a:schemeClr val="accent6"/>
            </a:solidFill>
            <a:ln w="38100">
              <a:solidFill>
                <a:schemeClr val="bg1"/>
              </a:solidFill>
            </a:ln>
            <a:effectLst>
              <a:outerShdw algn="ctr" blurRad="368300" rotWithShape="0" sx="102000" sy="10200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p>
          </p:txBody>
        </p:sp>
        <p:sp>
          <p:nvSpPr>
            <p:cNvPr id="8" name="椭圆 7"/>
            <p:cNvSpPr/>
            <p:nvPr/>
          </p:nvSpPr>
          <p:spPr>
            <a:xfrm rot="16200000">
              <a:off x="3214257" y="3489269"/>
              <a:ext cx="650988" cy="650988"/>
            </a:xfrm>
            <a:prstGeom prst="ellipse">
              <a:avLst/>
            </a:prstGeom>
            <a:solidFill>
              <a:schemeClr val="accent1"/>
            </a:solidFill>
            <a:ln w="38100">
              <a:solidFill>
                <a:schemeClr val="bg1"/>
              </a:solidFill>
            </a:ln>
            <a:effectLst>
              <a:outerShdw algn="ctr" blurRad="368300" rotWithShape="0" sx="102000" sy="10200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p>
          </p:txBody>
        </p:sp>
        <p:sp>
          <p:nvSpPr>
            <p:cNvPr id="9" name="椭圆 8"/>
            <p:cNvSpPr/>
            <p:nvPr/>
          </p:nvSpPr>
          <p:spPr>
            <a:xfrm rot="16200000">
              <a:off x="4898277" y="3489269"/>
              <a:ext cx="650988" cy="650988"/>
            </a:xfrm>
            <a:prstGeom prst="ellipse">
              <a:avLst/>
            </a:prstGeom>
            <a:solidFill>
              <a:schemeClr val="accent6"/>
            </a:solidFill>
            <a:ln w="38100">
              <a:solidFill>
                <a:schemeClr val="bg1"/>
              </a:solidFill>
            </a:ln>
            <a:effectLst>
              <a:outerShdw algn="ctr" blurRad="368300" rotWithShape="0" sx="102000" sy="10200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p>
          </p:txBody>
        </p:sp>
        <p:sp>
          <p:nvSpPr>
            <p:cNvPr id="10" name="椭圆 9"/>
            <p:cNvSpPr/>
            <p:nvPr/>
          </p:nvSpPr>
          <p:spPr>
            <a:xfrm rot="16200000">
              <a:off x="6582297" y="3489269"/>
              <a:ext cx="650988" cy="650988"/>
            </a:xfrm>
            <a:prstGeom prst="ellipse">
              <a:avLst/>
            </a:prstGeom>
            <a:solidFill>
              <a:schemeClr val="accent1"/>
            </a:solidFill>
            <a:ln w="38100">
              <a:solidFill>
                <a:schemeClr val="bg1"/>
              </a:solidFill>
            </a:ln>
            <a:effectLst>
              <a:outerShdw algn="ctr" blurRad="368300" rotWithShape="0" sx="102000" sy="10200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p>
          </p:txBody>
        </p:sp>
        <p:sp>
          <p:nvSpPr>
            <p:cNvPr id="11" name="椭圆 10"/>
            <p:cNvSpPr/>
            <p:nvPr/>
          </p:nvSpPr>
          <p:spPr>
            <a:xfrm rot="16200000">
              <a:off x="8266317" y="3489269"/>
              <a:ext cx="650988" cy="650988"/>
            </a:xfrm>
            <a:prstGeom prst="ellipse">
              <a:avLst/>
            </a:prstGeom>
            <a:solidFill>
              <a:schemeClr val="accent6"/>
            </a:solidFill>
            <a:ln w="38100">
              <a:solidFill>
                <a:schemeClr val="bg1"/>
              </a:solidFill>
            </a:ln>
            <a:effectLst>
              <a:outerShdw algn="ctr" blurRad="368300" rotWithShape="0" sx="102000" sy="10200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p>
          </p:txBody>
        </p:sp>
        <p:sp>
          <p:nvSpPr>
            <p:cNvPr id="12" name="椭圆 11"/>
            <p:cNvSpPr/>
            <p:nvPr/>
          </p:nvSpPr>
          <p:spPr>
            <a:xfrm rot="16200000">
              <a:off x="9950337" y="3489269"/>
              <a:ext cx="650988" cy="650988"/>
            </a:xfrm>
            <a:prstGeom prst="ellipse">
              <a:avLst/>
            </a:prstGeom>
            <a:solidFill>
              <a:schemeClr val="accent1"/>
            </a:solidFill>
            <a:ln w="38100">
              <a:solidFill>
                <a:schemeClr val="bg1"/>
              </a:solidFill>
            </a:ln>
            <a:effectLst>
              <a:outerShdw algn="ctr" blurRad="368300" rotWithShape="0" sx="102000" sy="10200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p>
          </p:txBody>
        </p:sp>
        <p:sp>
          <p:nvSpPr>
            <p:cNvPr id="4" name="等腰三角形 3"/>
            <p:cNvSpPr/>
            <p:nvPr/>
          </p:nvSpPr>
          <p:spPr>
            <a:xfrm>
              <a:off x="1789437" y="3174122"/>
              <a:ext cx="132588" cy="1143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p>
          </p:txBody>
        </p:sp>
        <p:sp>
          <p:nvSpPr>
            <p:cNvPr id="14" name="等腰三角形 13"/>
            <p:cNvSpPr/>
            <p:nvPr/>
          </p:nvSpPr>
          <p:spPr>
            <a:xfrm>
              <a:off x="5151433" y="3174122"/>
              <a:ext cx="132588" cy="1143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p>
          </p:txBody>
        </p:sp>
        <p:sp>
          <p:nvSpPr>
            <p:cNvPr id="17" name="等腰三角形 16"/>
            <p:cNvSpPr/>
            <p:nvPr/>
          </p:nvSpPr>
          <p:spPr>
            <a:xfrm>
              <a:off x="8513429" y="3174122"/>
              <a:ext cx="132588" cy="1143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p>
          </p:txBody>
        </p:sp>
        <p:sp>
          <p:nvSpPr>
            <p:cNvPr id="19" name="等腰三角形 18"/>
            <p:cNvSpPr/>
            <p:nvPr/>
          </p:nvSpPr>
          <p:spPr>
            <a:xfrm flipV="1">
              <a:off x="10209537" y="4322876"/>
              <a:ext cx="132588" cy="1143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p>
          </p:txBody>
        </p:sp>
        <p:sp>
          <p:nvSpPr>
            <p:cNvPr id="20" name="等腰三角形 19"/>
            <p:cNvSpPr/>
            <p:nvPr/>
          </p:nvSpPr>
          <p:spPr>
            <a:xfrm flipV="1">
              <a:off x="6841497" y="4322876"/>
              <a:ext cx="132588" cy="1143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p>
          </p:txBody>
        </p:sp>
        <p:sp>
          <p:nvSpPr>
            <p:cNvPr id="21" name="等腰三角形 20"/>
            <p:cNvSpPr/>
            <p:nvPr/>
          </p:nvSpPr>
          <p:spPr>
            <a:xfrm flipV="1">
              <a:off x="3473457" y="4322876"/>
              <a:ext cx="132588" cy="11430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p>
          </p:txBody>
        </p:sp>
        <p:sp>
          <p:nvSpPr>
            <p:cNvPr id="5" name="矩形: 圆角 4"/>
            <p:cNvSpPr/>
            <p:nvPr/>
          </p:nvSpPr>
          <p:spPr>
            <a:xfrm>
              <a:off x="1423557" y="2065720"/>
              <a:ext cx="2289168" cy="924354"/>
            </a:xfrm>
            <a:prstGeom prst="roundRect">
              <a:avLst/>
            </a:prstGeom>
            <a:no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p>
          </p:txBody>
        </p:sp>
        <p:sp>
          <p:nvSpPr>
            <p:cNvPr id="22" name="矩形: 圆角 21"/>
            <p:cNvSpPr/>
            <p:nvPr/>
          </p:nvSpPr>
          <p:spPr>
            <a:xfrm>
              <a:off x="4791597" y="2065720"/>
              <a:ext cx="2289168" cy="924354"/>
            </a:xfrm>
            <a:prstGeom prst="roundRect">
              <a:avLst/>
            </a:prstGeom>
            <a:no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p>
          </p:txBody>
        </p:sp>
        <p:sp>
          <p:nvSpPr>
            <p:cNvPr id="23" name="矩形: 圆角 22"/>
            <p:cNvSpPr/>
            <p:nvPr/>
          </p:nvSpPr>
          <p:spPr>
            <a:xfrm>
              <a:off x="8159637" y="2065720"/>
              <a:ext cx="2289168" cy="924354"/>
            </a:xfrm>
            <a:prstGeom prst="roundRect">
              <a:avLst/>
            </a:prstGeom>
            <a:no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p>
          </p:txBody>
        </p:sp>
        <p:sp>
          <p:nvSpPr>
            <p:cNvPr id="24" name="矩形: 圆角 23"/>
            <p:cNvSpPr/>
            <p:nvPr/>
          </p:nvSpPr>
          <p:spPr>
            <a:xfrm>
              <a:off x="8418837" y="4586243"/>
              <a:ext cx="2289168" cy="924354"/>
            </a:xfrm>
            <a:prstGeom prst="roundRect">
              <a:avLst/>
            </a:prstGeom>
            <a:no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p>
          </p:txBody>
        </p:sp>
        <p:sp>
          <p:nvSpPr>
            <p:cNvPr id="25" name="矩形: 圆角 24"/>
            <p:cNvSpPr/>
            <p:nvPr/>
          </p:nvSpPr>
          <p:spPr>
            <a:xfrm>
              <a:off x="5050797" y="4586243"/>
              <a:ext cx="2289168" cy="924354"/>
            </a:xfrm>
            <a:prstGeom prst="roundRect">
              <a:avLst/>
            </a:prstGeom>
            <a:no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p>
          </p:txBody>
        </p:sp>
        <p:sp>
          <p:nvSpPr>
            <p:cNvPr id="26" name="矩形: 圆角 25"/>
            <p:cNvSpPr/>
            <p:nvPr/>
          </p:nvSpPr>
          <p:spPr>
            <a:xfrm>
              <a:off x="1682757" y="4573543"/>
              <a:ext cx="2289168" cy="924354"/>
            </a:xfrm>
            <a:prstGeom prst="roundRect">
              <a:avLst/>
            </a:prstGeom>
            <a:noFill/>
            <a:ln>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p>
          </p:txBody>
        </p:sp>
        <p:sp>
          <p:nvSpPr>
            <p:cNvPr id="33" name="文本框 32"/>
            <p:cNvSpPr txBox="1"/>
            <p:nvPr/>
          </p:nvSpPr>
          <p:spPr>
            <a:xfrm>
              <a:off x="1621628" y="3630096"/>
              <a:ext cx="468207" cy="365760"/>
            </a:xfrm>
            <a:prstGeom prst="rect">
              <a:avLst/>
            </a:prstGeom>
            <a:noFill/>
          </p:spPr>
          <p:txBody>
            <a:bodyPr rtlCol="0" wrap="none">
              <a:spAutoFit/>
            </a:bodyPr>
            <a:lstStyle/>
            <a:p>
              <a:pPr algn="ctr"/>
              <a:r>
                <a:rPr altLang="zh-CN" b="1" lang="en-US" sz="1200">
                  <a:solidFill>
                    <a:schemeClr val="bg1"/>
                  </a:solidFill>
                </a:rPr>
                <a:t>01</a:t>
              </a:r>
            </a:p>
          </p:txBody>
        </p:sp>
        <p:sp>
          <p:nvSpPr>
            <p:cNvPr id="34" name="文本框 33"/>
            <p:cNvSpPr txBox="1"/>
            <p:nvPr/>
          </p:nvSpPr>
          <p:spPr>
            <a:xfrm>
              <a:off x="3305648" y="3630096"/>
              <a:ext cx="468207" cy="365760"/>
            </a:xfrm>
            <a:prstGeom prst="rect">
              <a:avLst/>
            </a:prstGeom>
            <a:noFill/>
          </p:spPr>
          <p:txBody>
            <a:bodyPr rtlCol="0" wrap="none">
              <a:spAutoFit/>
            </a:bodyPr>
            <a:lstStyle/>
            <a:p>
              <a:pPr algn="ctr"/>
              <a:r>
                <a:rPr altLang="zh-CN" b="1" lang="en-US" sz="1200">
                  <a:solidFill>
                    <a:schemeClr val="bg1"/>
                  </a:solidFill>
                </a:rPr>
                <a:t>02</a:t>
              </a:r>
            </a:p>
          </p:txBody>
        </p:sp>
        <p:sp>
          <p:nvSpPr>
            <p:cNvPr id="35" name="文本框 34"/>
            <p:cNvSpPr txBox="1"/>
            <p:nvPr/>
          </p:nvSpPr>
          <p:spPr>
            <a:xfrm>
              <a:off x="4983624" y="3630096"/>
              <a:ext cx="468207" cy="365760"/>
            </a:xfrm>
            <a:prstGeom prst="rect">
              <a:avLst/>
            </a:prstGeom>
            <a:noFill/>
          </p:spPr>
          <p:txBody>
            <a:bodyPr rtlCol="0" wrap="none">
              <a:spAutoFit/>
            </a:bodyPr>
            <a:lstStyle/>
            <a:p>
              <a:pPr algn="ctr"/>
              <a:r>
                <a:rPr altLang="zh-CN" b="1" lang="en-US" sz="1200">
                  <a:solidFill>
                    <a:schemeClr val="bg1"/>
                  </a:solidFill>
                </a:rPr>
                <a:t>03</a:t>
              </a:r>
            </a:p>
          </p:txBody>
        </p:sp>
        <p:sp>
          <p:nvSpPr>
            <p:cNvPr id="36" name="文本框 35"/>
            <p:cNvSpPr txBox="1"/>
            <p:nvPr/>
          </p:nvSpPr>
          <p:spPr>
            <a:xfrm>
              <a:off x="6661600" y="3630096"/>
              <a:ext cx="468207" cy="365760"/>
            </a:xfrm>
            <a:prstGeom prst="rect">
              <a:avLst/>
            </a:prstGeom>
            <a:noFill/>
          </p:spPr>
          <p:txBody>
            <a:bodyPr rtlCol="0" wrap="none">
              <a:spAutoFit/>
            </a:bodyPr>
            <a:lstStyle/>
            <a:p>
              <a:pPr algn="ctr"/>
              <a:r>
                <a:rPr altLang="zh-CN" b="1" lang="en-US" sz="1200">
                  <a:solidFill>
                    <a:schemeClr val="bg1"/>
                  </a:solidFill>
                </a:rPr>
                <a:t>04</a:t>
              </a:r>
            </a:p>
          </p:txBody>
        </p:sp>
        <p:sp>
          <p:nvSpPr>
            <p:cNvPr id="37" name="文本框 36"/>
            <p:cNvSpPr txBox="1"/>
            <p:nvPr/>
          </p:nvSpPr>
          <p:spPr>
            <a:xfrm>
              <a:off x="8339576" y="3630096"/>
              <a:ext cx="468207" cy="365760"/>
            </a:xfrm>
            <a:prstGeom prst="rect">
              <a:avLst/>
            </a:prstGeom>
            <a:noFill/>
          </p:spPr>
          <p:txBody>
            <a:bodyPr rtlCol="0" wrap="none">
              <a:spAutoFit/>
            </a:bodyPr>
            <a:lstStyle/>
            <a:p>
              <a:pPr algn="ctr"/>
              <a:r>
                <a:rPr altLang="zh-CN" b="1" lang="en-US" sz="1200">
                  <a:solidFill>
                    <a:schemeClr val="bg1"/>
                  </a:solidFill>
                </a:rPr>
                <a:t>05</a:t>
              </a:r>
            </a:p>
          </p:txBody>
        </p:sp>
        <p:sp>
          <p:nvSpPr>
            <p:cNvPr id="38" name="文本框 37"/>
            <p:cNvSpPr txBox="1"/>
            <p:nvPr/>
          </p:nvSpPr>
          <p:spPr>
            <a:xfrm>
              <a:off x="10017553" y="3630096"/>
              <a:ext cx="468207" cy="365760"/>
            </a:xfrm>
            <a:prstGeom prst="rect">
              <a:avLst/>
            </a:prstGeom>
            <a:noFill/>
          </p:spPr>
          <p:txBody>
            <a:bodyPr rtlCol="0" wrap="none">
              <a:spAutoFit/>
            </a:bodyPr>
            <a:lstStyle/>
            <a:p>
              <a:pPr algn="ctr"/>
              <a:r>
                <a:rPr altLang="zh-CN" b="1" lang="en-US" sz="1200">
                  <a:solidFill>
                    <a:schemeClr val="bg1"/>
                  </a:solidFill>
                </a:rPr>
                <a:t>06</a:t>
              </a:r>
            </a:p>
          </p:txBody>
        </p:sp>
      </p:grpSp>
    </p:spTree>
    <p:extLst>
      <p:ext uri="{BB962C8B-B14F-4D97-AF65-F5344CB8AC3E}">
        <p14:creationId val="2941146288"/>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1000" id="7"/>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Oval 6"/>
          <p:cNvSpPr>
            <a:spLocks noChangeArrowheads="1"/>
          </p:cNvSpPr>
          <p:nvPr/>
        </p:nvSpPr>
        <p:spPr bwMode="auto">
          <a:xfrm>
            <a:off x="1144376" y="915567"/>
            <a:ext cx="3767556" cy="3769837"/>
          </a:xfrm>
          <a:prstGeom prst="ellipse">
            <a:avLst/>
          </a:prstGeom>
          <a:noFill/>
          <a:ln w="9">
            <a:solidFill>
              <a:schemeClr val="accent2"/>
            </a:solidFill>
            <a:prstDash val="dash"/>
            <a:round/>
          </a:ln>
          <a:extLst>
            <a:ext uri="{909E8E84-426E-40DD-AFC4-6F175D3DCCD1}">
              <a14:hiddenFill>
                <a:solidFill>
                  <a:srgbClr val="FFFFFF"/>
                </a:solidFill>
              </a14:hiddenFill>
            </a:ext>
          </a:extLst>
        </p:spPr>
        <p:txBody>
          <a:bodyPr bIns="34268" lIns="68514" rIns="68514" tIns="34268"/>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buFontTx/>
              <a:buNone/>
            </a:pPr>
            <a:endParaRPr altLang="en-US" b="1" lang="zh-CN" sz="1300">
              <a:solidFill>
                <a:prstClr val="black"/>
              </a:solidFill>
              <a:latin typeface="方正准圆简体"/>
              <a:ea typeface="方正准圆简体"/>
              <a:cs typeface="+mn-ea"/>
              <a:sym typeface="方正准圆简体"/>
            </a:endParaRPr>
          </a:p>
        </p:txBody>
      </p:sp>
      <p:sp>
        <p:nvSpPr>
          <p:cNvPr id="13" name="Oval 10"/>
          <p:cNvSpPr>
            <a:spLocks noChangeArrowheads="1"/>
          </p:cNvSpPr>
          <p:nvPr/>
        </p:nvSpPr>
        <p:spPr bwMode="auto">
          <a:xfrm>
            <a:off x="3968272" y="1086959"/>
            <a:ext cx="439113" cy="439239"/>
          </a:xfrm>
          <a:prstGeom prst="ellipse">
            <a:avLst/>
          </a:prstGeom>
          <a:solidFill>
            <a:schemeClr val="accent1"/>
          </a:solidFill>
          <a:ln>
            <a:noFill/>
          </a:ln>
        </p:spPr>
        <p:txBody>
          <a:bodyPr bIns="34268" lIns="68514" rIns="68514" tIns="34268"/>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buFontTx/>
              <a:buNone/>
            </a:pPr>
            <a:r>
              <a:rPr altLang="zh-CN" lang="en-US" sz="1800">
                <a:solidFill>
                  <a:prstClr val="white"/>
                </a:solidFill>
                <a:latin charset="-122" pitchFamily="65" typeface="方正粗圆简体"/>
                <a:ea charset="-122" pitchFamily="65" typeface="方正粗圆简体"/>
                <a:cs typeface="+mn-ea"/>
                <a:sym typeface="方正准圆简体"/>
              </a:rPr>
              <a:t>1</a:t>
            </a:r>
          </a:p>
        </p:txBody>
      </p:sp>
      <p:sp>
        <p:nvSpPr>
          <p:cNvPr id="14" name="Oval 11"/>
          <p:cNvSpPr>
            <a:spLocks noChangeArrowheads="1"/>
          </p:cNvSpPr>
          <p:nvPr/>
        </p:nvSpPr>
        <p:spPr bwMode="auto">
          <a:xfrm>
            <a:off x="3968272" y="4074734"/>
            <a:ext cx="439113" cy="439239"/>
          </a:xfrm>
          <a:prstGeom prst="ellipse">
            <a:avLst/>
          </a:prstGeom>
          <a:solidFill>
            <a:schemeClr val="accent1"/>
          </a:solidFill>
          <a:ln>
            <a:noFill/>
          </a:ln>
        </p:spPr>
        <p:txBody>
          <a:bodyPr bIns="34268" lIns="68514" rIns="68514" tIns="34268"/>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buFontTx/>
              <a:buNone/>
            </a:pPr>
            <a:r>
              <a:rPr altLang="zh-CN" lang="en-US" sz="1800">
                <a:solidFill>
                  <a:prstClr val="white"/>
                </a:solidFill>
                <a:latin charset="-122" pitchFamily="65" typeface="方正粗圆简体"/>
                <a:ea charset="-122" pitchFamily="65" typeface="方正粗圆简体"/>
                <a:cs typeface="+mn-ea"/>
                <a:sym typeface="方正准圆简体"/>
              </a:rPr>
              <a:t>5</a:t>
            </a:r>
          </a:p>
        </p:txBody>
      </p:sp>
      <p:sp>
        <p:nvSpPr>
          <p:cNvPr id="15" name="Oval 12"/>
          <p:cNvSpPr>
            <a:spLocks noChangeArrowheads="1"/>
          </p:cNvSpPr>
          <p:nvPr/>
        </p:nvSpPr>
        <p:spPr bwMode="auto">
          <a:xfrm>
            <a:off x="4496621" y="3380761"/>
            <a:ext cx="440302" cy="439238"/>
          </a:xfrm>
          <a:prstGeom prst="ellipse">
            <a:avLst/>
          </a:prstGeom>
          <a:solidFill>
            <a:schemeClr val="accent2"/>
          </a:solidFill>
          <a:ln>
            <a:noFill/>
          </a:ln>
        </p:spPr>
        <p:txBody>
          <a:bodyPr bIns="34268" lIns="68514" rIns="68514" tIns="34268"/>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buFontTx/>
              <a:buNone/>
            </a:pPr>
            <a:r>
              <a:rPr altLang="zh-CN" lang="en-US" sz="1800">
                <a:solidFill>
                  <a:prstClr val="white"/>
                </a:solidFill>
                <a:latin charset="-122" pitchFamily="65" typeface="方正粗圆简体"/>
                <a:ea charset="-122" pitchFamily="65" typeface="方正粗圆简体"/>
                <a:cs typeface="+mn-ea"/>
                <a:sym typeface="方正准圆简体"/>
              </a:rPr>
              <a:t>4</a:t>
            </a:r>
          </a:p>
        </p:txBody>
      </p:sp>
      <p:sp>
        <p:nvSpPr>
          <p:cNvPr id="16" name="Oval 13"/>
          <p:cNvSpPr>
            <a:spLocks noChangeArrowheads="1"/>
          </p:cNvSpPr>
          <p:nvPr/>
        </p:nvSpPr>
        <p:spPr bwMode="auto">
          <a:xfrm>
            <a:off x="4496621" y="1780933"/>
            <a:ext cx="440302" cy="439238"/>
          </a:xfrm>
          <a:prstGeom prst="ellipse">
            <a:avLst/>
          </a:prstGeom>
          <a:solidFill>
            <a:schemeClr val="accent2"/>
          </a:solidFill>
          <a:ln>
            <a:noFill/>
          </a:ln>
        </p:spPr>
        <p:txBody>
          <a:bodyPr bIns="34268" lIns="68514" rIns="68514" tIns="34268"/>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buFontTx/>
              <a:buNone/>
            </a:pPr>
            <a:r>
              <a:rPr altLang="zh-CN" lang="en-US" sz="1800">
                <a:solidFill>
                  <a:prstClr val="white"/>
                </a:solidFill>
                <a:latin charset="-122" pitchFamily="65" typeface="方正粗圆简体"/>
                <a:ea charset="-122" pitchFamily="65" typeface="方正粗圆简体"/>
                <a:cs typeface="+mn-ea"/>
                <a:sym typeface="方正准圆简体"/>
              </a:rPr>
              <a:t>2</a:t>
            </a:r>
          </a:p>
        </p:txBody>
      </p:sp>
      <p:sp>
        <p:nvSpPr>
          <p:cNvPr id="17" name="Oval 14"/>
          <p:cNvSpPr>
            <a:spLocks noChangeArrowheads="1"/>
          </p:cNvSpPr>
          <p:nvPr/>
        </p:nvSpPr>
        <p:spPr bwMode="auto">
          <a:xfrm>
            <a:off x="4667995" y="2580847"/>
            <a:ext cx="439113" cy="439238"/>
          </a:xfrm>
          <a:prstGeom prst="ellipse">
            <a:avLst/>
          </a:prstGeom>
          <a:solidFill>
            <a:schemeClr val="accent1"/>
          </a:solidFill>
          <a:ln>
            <a:noFill/>
          </a:ln>
        </p:spPr>
        <p:txBody>
          <a:bodyPr bIns="34268" lIns="68514" rIns="68514" tIns="34268"/>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buFontTx/>
              <a:buNone/>
            </a:pPr>
            <a:r>
              <a:rPr altLang="zh-CN" lang="en-US" sz="1800">
                <a:solidFill>
                  <a:prstClr val="white"/>
                </a:solidFill>
                <a:latin charset="-122" pitchFamily="65" typeface="方正粗圆简体"/>
                <a:ea charset="-122" pitchFamily="65" typeface="方正粗圆简体"/>
                <a:cs typeface="+mn-ea"/>
                <a:sym typeface="方正准圆简体"/>
              </a:rPr>
              <a:t>3</a:t>
            </a:r>
          </a:p>
        </p:txBody>
      </p:sp>
      <p:sp>
        <p:nvSpPr>
          <p:cNvPr id="23" name="Oval 7"/>
          <p:cNvSpPr>
            <a:spLocks noChangeArrowheads="1"/>
          </p:cNvSpPr>
          <p:nvPr/>
        </p:nvSpPr>
        <p:spPr bwMode="auto">
          <a:xfrm>
            <a:off x="1062280" y="1120287"/>
            <a:ext cx="3337965" cy="3336550"/>
          </a:xfrm>
          <a:prstGeom prst="ellipse">
            <a:avLst/>
          </a:prstGeom>
          <a:solidFill>
            <a:schemeClr val="bg1"/>
          </a:solidFill>
          <a:ln>
            <a:noFill/>
          </a:ln>
          <a:extLst>
            <a:ext uri="{91240B29-F687-4F45-9708-019B960494DF}">
              <a14:hiddenLine w="9525">
                <a:solidFill>
                  <a:srgbClr val="000000"/>
                </a:solidFill>
                <a:round/>
              </a14:hiddenLine>
            </a:ext>
          </a:extLst>
        </p:spPr>
        <p:txBody>
          <a:bodyPr bIns="34268" lIns="68514" rIns="68514" tIns="34268"/>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buFontTx/>
              <a:buNone/>
            </a:pPr>
            <a:endParaRPr altLang="en-US" b="1" lang="zh-CN" sz="1300">
              <a:solidFill>
                <a:prstClr val="black"/>
              </a:solidFill>
              <a:latin typeface="方正准圆简体"/>
              <a:ea typeface="方正准圆简体"/>
              <a:cs typeface="+mn-ea"/>
              <a:sym typeface="方正准圆简体"/>
            </a:endParaRPr>
          </a:p>
        </p:txBody>
      </p:sp>
      <p:sp>
        <p:nvSpPr>
          <p:cNvPr id="24" name="Oval 8"/>
          <p:cNvSpPr>
            <a:spLocks noChangeArrowheads="1"/>
          </p:cNvSpPr>
          <p:nvPr/>
        </p:nvSpPr>
        <p:spPr bwMode="auto">
          <a:xfrm>
            <a:off x="1290772" y="1347665"/>
            <a:ext cx="2881003" cy="2881835"/>
          </a:xfrm>
          <a:prstGeom prst="ellipse">
            <a:avLst/>
          </a:prstGeom>
          <a:blipFill dpi="0" rotWithShape="1">
            <a:blip r:embed="rId3"/>
            <a:stretch>
              <a:fillRect/>
            </a:stretch>
          </a:blipFill>
          <a:ln>
            <a:noFill/>
          </a:ln>
          <a:extLst/>
        </p:spPr>
        <p:txBody>
          <a:bodyPr bIns="34268" lIns="68514" rIns="68514" tIns="34268"/>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buFontTx/>
              <a:buNone/>
            </a:pPr>
            <a:endParaRPr altLang="en-US" b="1" lang="zh-CN" sz="1300">
              <a:solidFill>
                <a:prstClr val="black"/>
              </a:solidFill>
              <a:latin typeface="方正准圆简体"/>
              <a:ea typeface="方正准圆简体"/>
              <a:cs typeface="+mn-ea"/>
              <a:sym typeface="方正准圆简体"/>
            </a:endParaRPr>
          </a:p>
        </p:txBody>
      </p:sp>
      <p:sp>
        <p:nvSpPr>
          <p:cNvPr id="25" name="Oval 9"/>
          <p:cNvSpPr>
            <a:spLocks noChangeArrowheads="1"/>
          </p:cNvSpPr>
          <p:nvPr/>
        </p:nvSpPr>
        <p:spPr bwMode="auto">
          <a:xfrm>
            <a:off x="755576" y="3010884"/>
            <a:ext cx="1193253" cy="1193598"/>
          </a:xfrm>
          <a:prstGeom prst="ellipse">
            <a:avLst/>
          </a:prstGeom>
          <a:solidFill>
            <a:schemeClr val="accent1"/>
          </a:solidFill>
          <a:ln>
            <a:noFill/>
          </a:ln>
        </p:spPr>
        <p:txBody>
          <a:bodyPr bIns="34268" lIns="68514" rIns="68514" tIns="34268"/>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buFontTx/>
              <a:buNone/>
            </a:pPr>
            <a:endParaRPr altLang="en-US" b="1" lang="zh-CN" sz="1300">
              <a:solidFill>
                <a:prstClr val="black"/>
              </a:solidFill>
              <a:latin typeface="方正准圆简体"/>
              <a:ea typeface="方正准圆简体"/>
              <a:cs typeface="+mn-ea"/>
              <a:sym typeface="方正准圆简体"/>
            </a:endParaRPr>
          </a:p>
        </p:txBody>
      </p:sp>
      <p:sp>
        <p:nvSpPr>
          <p:cNvPr id="26" name="TextBox 18"/>
          <p:cNvSpPr txBox="1">
            <a:spLocks noChangeArrowheads="1"/>
          </p:cNvSpPr>
          <p:nvPr/>
        </p:nvSpPr>
        <p:spPr bwMode="auto">
          <a:xfrm>
            <a:off x="1002779" y="3256612"/>
            <a:ext cx="697342" cy="6781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68" lIns="68514" rIns="68514" tIns="34268" wrap="square">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buFontTx/>
              <a:buNone/>
            </a:pPr>
            <a:r>
              <a:rPr altLang="en-US" lang="zh-CN">
                <a:solidFill>
                  <a:prstClr val="white"/>
                </a:solidFill>
                <a:latin charset="-122" pitchFamily="65" typeface="方正粗圆简体"/>
                <a:ea charset="-122" pitchFamily="65" typeface="方正粗圆简体"/>
                <a:cs typeface="+mn-ea"/>
                <a:sym typeface="方正准圆简体"/>
              </a:rPr>
              <a:t>添加标题</a:t>
            </a:r>
          </a:p>
        </p:txBody>
      </p:sp>
      <p:sp>
        <p:nvSpPr>
          <p:cNvPr id="29" name="矩形 1"/>
          <p:cNvSpPr>
            <a:spLocks noChangeArrowheads="1"/>
          </p:cNvSpPr>
          <p:nvPr/>
        </p:nvSpPr>
        <p:spPr bwMode="auto">
          <a:xfrm>
            <a:off x="4455564" y="943980"/>
            <a:ext cx="3500813" cy="5485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88" lIns="91378" rIns="91378" tIns="45688" wrap="squar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fontAlgn="base">
              <a:lnSpc>
                <a:spcPct val="150000"/>
              </a:lnSpc>
              <a:spcBef>
                <a:spcPct val="0"/>
              </a:spcBef>
              <a:spcAft>
                <a:spcPct val="0"/>
              </a:spcAft>
            </a:pPr>
            <a:r>
              <a:rPr altLang="en-US" lang="zh-CN" sz="1000">
                <a:solidFill>
                  <a:schemeClr val="tx1">
                    <a:lumMod val="65000"/>
                    <a:lumOff val="35000"/>
                  </a:schemeClr>
                </a:solidFill>
                <a:latin typeface="方正准圆简体"/>
                <a:ea typeface="方正准圆简体"/>
                <a:cs typeface="+mn-ea"/>
                <a:sym typeface="方正准圆简体"/>
              </a:rPr>
              <a:t>添加文字内容添加文字内容添加文字内容添加文字内容添加文字内容添加文字内容添加文字内容添加文字内容</a:t>
            </a:r>
          </a:p>
        </p:txBody>
      </p:sp>
      <p:sp>
        <p:nvSpPr>
          <p:cNvPr id="30" name="矩形 1"/>
          <p:cNvSpPr>
            <a:spLocks noChangeArrowheads="1"/>
          </p:cNvSpPr>
          <p:nvPr/>
        </p:nvSpPr>
        <p:spPr bwMode="auto">
          <a:xfrm>
            <a:off x="5004049" y="1712514"/>
            <a:ext cx="3233654" cy="5485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88" lIns="91378" rIns="91378" tIns="45688" wrap="squar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fontAlgn="base">
              <a:lnSpc>
                <a:spcPct val="150000"/>
              </a:lnSpc>
              <a:spcBef>
                <a:spcPct val="0"/>
              </a:spcBef>
              <a:spcAft>
                <a:spcPct val="0"/>
              </a:spcAft>
            </a:pPr>
            <a:r>
              <a:rPr altLang="en-US" lang="zh-CN" sz="1000">
                <a:solidFill>
                  <a:schemeClr val="tx1">
                    <a:lumMod val="65000"/>
                    <a:lumOff val="35000"/>
                  </a:schemeClr>
                </a:solidFill>
                <a:latin typeface="方正准圆简体"/>
                <a:ea typeface="方正准圆简体"/>
                <a:cs typeface="+mn-ea"/>
                <a:sym typeface="方正准圆简体"/>
              </a:rPr>
              <a:t>添加文字内容添加文字内容添加文字内容添加文字内容添加文字内容添加文字内容添加文字内容添加文字内容</a:t>
            </a:r>
          </a:p>
        </p:txBody>
      </p:sp>
      <p:sp>
        <p:nvSpPr>
          <p:cNvPr id="31" name="矩形 1"/>
          <p:cNvSpPr>
            <a:spLocks noChangeArrowheads="1"/>
          </p:cNvSpPr>
          <p:nvPr/>
        </p:nvSpPr>
        <p:spPr bwMode="auto">
          <a:xfrm>
            <a:off x="5148064" y="2563140"/>
            <a:ext cx="3233654" cy="5485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88" lIns="91378" rIns="91378" tIns="45688" wrap="squar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fontAlgn="base">
              <a:lnSpc>
                <a:spcPct val="150000"/>
              </a:lnSpc>
              <a:spcBef>
                <a:spcPct val="0"/>
              </a:spcBef>
              <a:spcAft>
                <a:spcPct val="0"/>
              </a:spcAft>
            </a:pPr>
            <a:r>
              <a:rPr altLang="en-US" lang="zh-CN" sz="1000">
                <a:solidFill>
                  <a:schemeClr val="tx1">
                    <a:lumMod val="65000"/>
                    <a:lumOff val="35000"/>
                  </a:schemeClr>
                </a:solidFill>
                <a:latin typeface="方正准圆简体"/>
                <a:ea typeface="方正准圆简体"/>
                <a:cs typeface="+mn-ea"/>
                <a:sym typeface="方正准圆简体"/>
              </a:rPr>
              <a:t>添加文字内容添加文字内容添加文字内容添加文字内容添加文字内容添加文字内容添加文字内容添加文字内容</a:t>
            </a:r>
          </a:p>
        </p:txBody>
      </p:sp>
      <p:sp>
        <p:nvSpPr>
          <p:cNvPr id="33" name="矩形 1"/>
          <p:cNvSpPr>
            <a:spLocks noChangeArrowheads="1"/>
          </p:cNvSpPr>
          <p:nvPr/>
        </p:nvSpPr>
        <p:spPr bwMode="auto">
          <a:xfrm>
            <a:off x="5010754" y="3357354"/>
            <a:ext cx="3233654" cy="5485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88" lIns="91378" rIns="91378" tIns="45688" wrap="squar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fontAlgn="base">
              <a:lnSpc>
                <a:spcPct val="150000"/>
              </a:lnSpc>
              <a:spcBef>
                <a:spcPct val="0"/>
              </a:spcBef>
              <a:spcAft>
                <a:spcPct val="0"/>
              </a:spcAft>
            </a:pPr>
            <a:r>
              <a:rPr altLang="en-US" lang="zh-CN" sz="1000">
                <a:solidFill>
                  <a:schemeClr val="tx1">
                    <a:lumMod val="65000"/>
                    <a:lumOff val="35000"/>
                  </a:schemeClr>
                </a:solidFill>
                <a:latin typeface="方正准圆简体"/>
                <a:ea typeface="方正准圆简体"/>
                <a:cs typeface="+mn-ea"/>
                <a:sym typeface="方正准圆简体"/>
              </a:rPr>
              <a:t>添加文字内容添加文字内容添加文字内容添加文字内容添加文字内容添加文字内容添加文字内容添加文字内容</a:t>
            </a:r>
          </a:p>
        </p:txBody>
      </p:sp>
      <p:sp>
        <p:nvSpPr>
          <p:cNvPr id="34" name="矩形 1"/>
          <p:cNvSpPr>
            <a:spLocks noChangeArrowheads="1"/>
          </p:cNvSpPr>
          <p:nvPr/>
        </p:nvSpPr>
        <p:spPr bwMode="auto">
          <a:xfrm>
            <a:off x="4455564" y="4054530"/>
            <a:ext cx="3500813" cy="5485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88" lIns="91378" rIns="91378" tIns="45688" wrap="squar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fontAlgn="base">
              <a:lnSpc>
                <a:spcPct val="150000"/>
              </a:lnSpc>
              <a:spcBef>
                <a:spcPct val="0"/>
              </a:spcBef>
              <a:spcAft>
                <a:spcPct val="0"/>
              </a:spcAft>
            </a:pPr>
            <a:r>
              <a:rPr altLang="en-US" lang="zh-CN" sz="1000">
                <a:solidFill>
                  <a:schemeClr val="tx1">
                    <a:lumMod val="65000"/>
                    <a:lumOff val="35000"/>
                  </a:schemeClr>
                </a:solidFill>
                <a:latin typeface="方正准圆简体"/>
                <a:ea typeface="方正准圆简体"/>
                <a:cs typeface="+mn-ea"/>
                <a:sym typeface="方正准圆简体"/>
              </a:rPr>
              <a:t>添加文字内容添加文字内容添加文字内容添加文字内容添加文字内容添加文字内容添加文字内容添加文字内容</a:t>
            </a:r>
          </a:p>
        </p:txBody>
      </p:sp>
    </p:spTree>
    <p:extLst>
      <p:ext uri="{BB962C8B-B14F-4D97-AF65-F5344CB8AC3E}">
        <p14:creationId val="2042508478"/>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24"/>
                                        </p:tgtEl>
                                        <p:attrNameLst>
                                          <p:attrName>style.visibility</p:attrName>
                                        </p:attrNameLst>
                                      </p:cBhvr>
                                      <p:to>
                                        <p:strVal val="visible"/>
                                      </p:to>
                                    </p:set>
                                    <p:animEffect filter="wheel(1)" transition="in">
                                      <p:cBhvr>
                                        <p:cTn dur="1000" id="7"/>
                                        <p:tgtEl>
                                          <p:spTgt spid="24"/>
                                        </p:tgtEl>
                                      </p:cBhvr>
                                    </p:animEffect>
                                  </p:childTnLst>
                                </p:cTn>
                              </p:par>
                              <p:par>
                                <p:cTn fill="hold" grpId="0" id="8" nodeType="withEffect" presetClass="entr" presetID="21" presetSubtype="1">
                                  <p:stCondLst>
                                    <p:cond delay="0"/>
                                  </p:stCondLst>
                                  <p:childTnLst>
                                    <p:set>
                                      <p:cBhvr>
                                        <p:cTn dur="1" fill="hold" id="9">
                                          <p:stCondLst>
                                            <p:cond delay="0"/>
                                          </p:stCondLst>
                                        </p:cTn>
                                        <p:tgtEl>
                                          <p:spTgt spid="23"/>
                                        </p:tgtEl>
                                        <p:attrNameLst>
                                          <p:attrName>style.visibility</p:attrName>
                                        </p:attrNameLst>
                                      </p:cBhvr>
                                      <p:to>
                                        <p:strVal val="visible"/>
                                      </p:to>
                                    </p:set>
                                    <p:animEffect filter="wheel(1)" transition="in">
                                      <p:cBhvr>
                                        <p:cTn dur="1000" id="10"/>
                                        <p:tgtEl>
                                          <p:spTgt spid="23"/>
                                        </p:tgtEl>
                                      </p:cBhvr>
                                    </p:animEffect>
                                  </p:childTnLst>
                                </p:cTn>
                              </p:par>
                            </p:childTnLst>
                          </p:cTn>
                        </p:par>
                        <p:par>
                          <p:cTn fill="hold" id="11" nodeType="afterGroup">
                            <p:stCondLst>
                              <p:cond delay="1000"/>
                            </p:stCondLst>
                            <p:childTnLst>
                              <p:par>
                                <p:cTn fill="hold" grpId="0" id="12" nodeType="afterEffect" presetClass="entr" presetID="53" presetSubtype="0">
                                  <p:stCondLst>
                                    <p:cond delay="0"/>
                                  </p:stCondLst>
                                  <p:childTnLst>
                                    <p:set>
                                      <p:cBhvr>
                                        <p:cTn dur="1" fill="hold" id="13">
                                          <p:stCondLst>
                                            <p:cond delay="0"/>
                                          </p:stCondLst>
                                        </p:cTn>
                                        <p:tgtEl>
                                          <p:spTgt spid="12"/>
                                        </p:tgtEl>
                                        <p:attrNameLst>
                                          <p:attrName>style.visibility</p:attrName>
                                        </p:attrNameLst>
                                      </p:cBhvr>
                                      <p:to>
                                        <p:strVal val="visible"/>
                                      </p:to>
                                    </p:set>
                                    <p:anim calcmode="lin" valueType="num">
                                      <p:cBhvr>
                                        <p:cTn dur="500" fill="hold" id="14"/>
                                        <p:tgtEl>
                                          <p:spTgt spid="12"/>
                                        </p:tgtEl>
                                        <p:attrNameLst>
                                          <p:attrName>ppt_w</p:attrName>
                                        </p:attrNameLst>
                                      </p:cBhvr>
                                      <p:tavLst>
                                        <p:tav tm="0">
                                          <p:val>
                                            <p:fltVal val="0"/>
                                          </p:val>
                                        </p:tav>
                                        <p:tav tm="100000">
                                          <p:val>
                                            <p:strVal val="#ppt_w"/>
                                          </p:val>
                                        </p:tav>
                                      </p:tavLst>
                                    </p:anim>
                                    <p:anim calcmode="lin" valueType="num">
                                      <p:cBhvr>
                                        <p:cTn dur="500" fill="hold" id="15"/>
                                        <p:tgtEl>
                                          <p:spTgt spid="12"/>
                                        </p:tgtEl>
                                        <p:attrNameLst>
                                          <p:attrName>ppt_h</p:attrName>
                                        </p:attrNameLst>
                                      </p:cBhvr>
                                      <p:tavLst>
                                        <p:tav tm="0">
                                          <p:val>
                                            <p:fltVal val="0"/>
                                          </p:val>
                                        </p:tav>
                                        <p:tav tm="100000">
                                          <p:val>
                                            <p:strVal val="#ppt_h"/>
                                          </p:val>
                                        </p:tav>
                                      </p:tavLst>
                                    </p:anim>
                                    <p:animEffect filter="fade" transition="in">
                                      <p:cBhvr>
                                        <p:cTn dur="500" id="16"/>
                                        <p:tgtEl>
                                          <p:spTgt spid="12"/>
                                        </p:tgtEl>
                                      </p:cBhvr>
                                    </p:animEffect>
                                  </p:childTnLst>
                                </p:cTn>
                              </p:par>
                            </p:childTnLst>
                          </p:cTn>
                        </p:par>
                        <p:par>
                          <p:cTn fill="hold" id="17" nodeType="afterGroup">
                            <p:stCondLst>
                              <p:cond delay="1500"/>
                            </p:stCondLst>
                            <p:childTnLst>
                              <p:par>
                                <p:cTn fill="hold" grpId="0" id="18" nodeType="afterEffect" presetClass="entr" presetID="52" presetSubtype="0">
                                  <p:stCondLst>
                                    <p:cond delay="0"/>
                                  </p:stCondLst>
                                  <p:childTnLst>
                                    <p:set>
                                      <p:cBhvr>
                                        <p:cTn dur="1" fill="hold" id="19">
                                          <p:stCondLst>
                                            <p:cond delay="0"/>
                                          </p:stCondLst>
                                        </p:cTn>
                                        <p:tgtEl>
                                          <p:spTgt spid="25"/>
                                        </p:tgtEl>
                                        <p:attrNameLst>
                                          <p:attrName>style.visibility</p:attrName>
                                        </p:attrNameLst>
                                      </p:cBhvr>
                                      <p:to>
                                        <p:strVal val="visible"/>
                                      </p:to>
                                    </p:set>
                                    <p:animScale>
                                      <p:cBhvr>
                                        <p:cTn decel="50000" dur="1000" fill="hold" id="20">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21">
                                          <p:stCondLst>
                                            <p:cond delay="0"/>
                                          </p:stCondLst>
                                        </p:cTn>
                                        <p:tgtEl>
                                          <p:spTgt spid="25"/>
                                        </p:tgtEl>
                                        <p:attrNameLst>
                                          <p:attrName>ppt_x</p:attrName>
                                          <p:attrName>ppt_y</p:attrName>
                                        </p:attrNameLst>
                                      </p:cBhvr>
                                      <p:rCtr x="0" y="0"/>
                                    </p:animMotion>
                                    <p:animEffect filter="fade" transition="in">
                                      <p:cBhvr>
                                        <p:cTn dur="1000" id="22"/>
                                        <p:tgtEl>
                                          <p:spTgt spid="25"/>
                                        </p:tgtEl>
                                      </p:cBhvr>
                                    </p:animEffect>
                                  </p:childTnLst>
                                </p:cTn>
                              </p:par>
                              <p:par>
                                <p:cTn fill="hold" grpId="0" id="23" nodeType="withEffect" presetClass="entr" presetID="52" presetSubtype="0">
                                  <p:stCondLst>
                                    <p:cond delay="0"/>
                                  </p:stCondLst>
                                  <p:childTnLst>
                                    <p:set>
                                      <p:cBhvr>
                                        <p:cTn dur="1" fill="hold" id="24">
                                          <p:stCondLst>
                                            <p:cond delay="0"/>
                                          </p:stCondLst>
                                        </p:cTn>
                                        <p:tgtEl>
                                          <p:spTgt spid="26"/>
                                        </p:tgtEl>
                                        <p:attrNameLst>
                                          <p:attrName>style.visibility</p:attrName>
                                        </p:attrNameLst>
                                      </p:cBhvr>
                                      <p:to>
                                        <p:strVal val="visible"/>
                                      </p:to>
                                    </p:set>
                                    <p:animScale>
                                      <p:cBhvr>
                                        <p:cTn decel="50000" dur="1000" fill="hold" id="25">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26">
                                          <p:stCondLst>
                                            <p:cond delay="0"/>
                                          </p:stCondLst>
                                        </p:cTn>
                                        <p:tgtEl>
                                          <p:spTgt spid="26"/>
                                        </p:tgtEl>
                                        <p:attrNameLst>
                                          <p:attrName>ppt_x</p:attrName>
                                          <p:attrName>ppt_y</p:attrName>
                                        </p:attrNameLst>
                                      </p:cBhvr>
                                      <p:rCtr x="0" y="0"/>
                                    </p:animMotion>
                                    <p:animEffect filter="fade" transition="in">
                                      <p:cBhvr>
                                        <p:cTn dur="1000" id="27"/>
                                        <p:tgtEl>
                                          <p:spTgt spid="26"/>
                                        </p:tgtEl>
                                      </p:cBhvr>
                                    </p:animEffect>
                                  </p:childTnLst>
                                </p:cTn>
                              </p:par>
                            </p:childTnLst>
                          </p:cTn>
                        </p:par>
                        <p:par>
                          <p:cTn fill="hold" id="28" nodeType="afterGroup">
                            <p:stCondLst>
                              <p:cond delay="2500"/>
                            </p:stCondLst>
                            <p:childTnLst>
                              <p:par>
                                <p:cTn fill="hold" grpId="0" id="29" nodeType="afterEffect" presetClass="entr" presetID="1" presetSubtype="0">
                                  <p:stCondLst>
                                    <p:cond delay="0"/>
                                  </p:stCondLst>
                                  <p:childTnLst>
                                    <p:set>
                                      <p:cBhvr>
                                        <p:cTn dur="1" fill="hold" id="30">
                                          <p:stCondLst>
                                            <p:cond delay="0"/>
                                          </p:stCondLst>
                                        </p:cTn>
                                        <p:tgtEl>
                                          <p:spTgt spid="13"/>
                                        </p:tgtEl>
                                        <p:attrNameLst>
                                          <p:attrName>style.visibility</p:attrName>
                                        </p:attrNameLst>
                                      </p:cBhvr>
                                      <p:to>
                                        <p:strVal val="visible"/>
                                      </p:to>
                                    </p:set>
                                  </p:childTnLst>
                                </p:cTn>
                              </p:par>
                              <p:par>
                                <p:cTn fill="hold" grpId="0" id="31" nodeType="withEffect" presetClass="entr" presetID="1" presetSubtype="0">
                                  <p:stCondLst>
                                    <p:cond delay="0"/>
                                  </p:stCondLst>
                                  <p:childTnLst>
                                    <p:set>
                                      <p:cBhvr>
                                        <p:cTn dur="1" fill="hold" id="32">
                                          <p:stCondLst>
                                            <p:cond delay="0"/>
                                          </p:stCondLst>
                                        </p:cTn>
                                        <p:tgtEl>
                                          <p:spTgt spid="16"/>
                                        </p:tgtEl>
                                        <p:attrNameLst>
                                          <p:attrName>style.visibility</p:attrName>
                                        </p:attrNameLst>
                                      </p:cBhvr>
                                      <p:to>
                                        <p:strVal val="visible"/>
                                      </p:to>
                                    </p:set>
                                  </p:childTnLst>
                                </p:cTn>
                              </p:par>
                              <p:par>
                                <p:cTn fill="hold" grpId="0" id="33" nodeType="withEffect" presetClass="entr" presetID="1" presetSubtype="0">
                                  <p:stCondLst>
                                    <p:cond delay="0"/>
                                  </p:stCondLst>
                                  <p:childTnLst>
                                    <p:set>
                                      <p:cBhvr>
                                        <p:cTn dur="1" fill="hold" id="34">
                                          <p:stCondLst>
                                            <p:cond delay="0"/>
                                          </p:stCondLst>
                                        </p:cTn>
                                        <p:tgtEl>
                                          <p:spTgt spid="17"/>
                                        </p:tgtEl>
                                        <p:attrNameLst>
                                          <p:attrName>style.visibility</p:attrName>
                                        </p:attrNameLst>
                                      </p:cBhvr>
                                      <p:to>
                                        <p:strVal val="visible"/>
                                      </p:to>
                                    </p:set>
                                  </p:childTnLst>
                                </p:cTn>
                              </p:par>
                              <p:par>
                                <p:cTn fill="hold" grpId="0" id="35" nodeType="withEffect" presetClass="entr" presetID="1" presetSubtype="0">
                                  <p:stCondLst>
                                    <p:cond delay="0"/>
                                  </p:stCondLst>
                                  <p:childTnLst>
                                    <p:set>
                                      <p:cBhvr>
                                        <p:cTn dur="1" fill="hold" id="36">
                                          <p:stCondLst>
                                            <p:cond delay="0"/>
                                          </p:stCondLst>
                                        </p:cTn>
                                        <p:tgtEl>
                                          <p:spTgt spid="15"/>
                                        </p:tgtEl>
                                        <p:attrNameLst>
                                          <p:attrName>style.visibility</p:attrName>
                                        </p:attrNameLst>
                                      </p:cBhvr>
                                      <p:to>
                                        <p:strVal val="visible"/>
                                      </p:to>
                                    </p:set>
                                  </p:childTnLst>
                                </p:cTn>
                              </p:par>
                              <p:par>
                                <p:cTn fill="hold" grpId="0" id="37" nodeType="withEffect" presetClass="entr" presetID="1" presetSubtype="0">
                                  <p:stCondLst>
                                    <p:cond delay="0"/>
                                  </p:stCondLst>
                                  <p:childTnLst>
                                    <p:set>
                                      <p:cBhvr>
                                        <p:cTn dur="1" fill="hold" id="38">
                                          <p:stCondLst>
                                            <p:cond delay="0"/>
                                          </p:stCondLst>
                                        </p:cTn>
                                        <p:tgtEl>
                                          <p:spTgt spid="14"/>
                                        </p:tgtEl>
                                        <p:attrNameLst>
                                          <p:attrName>style.visibility</p:attrName>
                                        </p:attrNameLst>
                                      </p:cBhvr>
                                      <p:to>
                                        <p:strVal val="visible"/>
                                      </p:to>
                                    </p:set>
                                  </p:childTnLst>
                                </p:cTn>
                              </p:par>
                              <p:par>
                                <p:cTn accel="50000" decel="50000" fill="hold" grpId="1" id="39" nodeType="withEffect" presetClass="path" presetID="35" presetSubtype="0">
                                  <p:stCondLst>
                                    <p:cond delay="0"/>
                                  </p:stCondLst>
                                  <p:childTnLst>
                                    <p:animMotion origin="layout" path="M 2.29608E-06 1.11111E-06 L -0.17354 0.29051" pathEditMode="relative" ptsTypes="AA" rAng="0">
                                      <p:cBhvr>
                                        <p:cTn dur="500" fill="hold" id="40" spd="-99900"/>
                                        <p:tgtEl>
                                          <p:spTgt spid="13"/>
                                        </p:tgtEl>
                                        <p:attrNameLst>
                                          <p:attrName>ppt_x</p:attrName>
                                          <p:attrName>ppt_y</p:attrName>
                                        </p:attrNameLst>
                                      </p:cBhvr>
                                      <p:rCtr x="-8600" y="14500"/>
                                    </p:animMotion>
                                  </p:childTnLst>
                                </p:cTn>
                              </p:par>
                              <p:par>
                                <p:cTn accel="50000" decel="50000" fill="hold" grpId="1" id="41" nodeType="withEffect" presetClass="path" presetID="35" presetSubtype="0">
                                  <p:stCondLst>
                                    <p:cond delay="0"/>
                                  </p:stCondLst>
                                  <p:childTnLst>
                                    <p:animMotion origin="layout" path="M 2.35202E-06 -2.59259E-06 L -0.23143 0.15556" pathEditMode="relative" ptsTypes="AA" rAng="0">
                                      <p:cBhvr>
                                        <p:cTn dur="500" fill="hold" id="42" spd="-99900"/>
                                        <p:tgtEl>
                                          <p:spTgt spid="16"/>
                                        </p:tgtEl>
                                        <p:attrNameLst>
                                          <p:attrName>ppt_x</p:attrName>
                                          <p:attrName>ppt_y</p:attrName>
                                        </p:attrNameLst>
                                      </p:cBhvr>
                                      <p:rCtr x="-11500" y="7800"/>
                                    </p:animMotion>
                                  </p:childTnLst>
                                </p:cTn>
                              </p:par>
                              <p:par>
                                <p:cTn accel="50000" decel="50000" fill="hold" grpId="1" id="43" nodeType="withEffect" presetClass="path" presetID="35" presetSubtype="0">
                                  <p:stCondLst>
                                    <p:cond delay="0"/>
                                  </p:stCondLst>
                                  <p:childTnLst>
                                    <p:animMotion origin="layout" path="M 0 0 L -0.25 0 E" pathEditMode="relative" ptsTypes="" rAng="0">
                                      <p:cBhvr>
                                        <p:cTn dur="500" fill="hold" id="44" spd="-99900"/>
                                        <p:tgtEl>
                                          <p:spTgt spid="17"/>
                                        </p:tgtEl>
                                        <p:attrNameLst>
                                          <p:attrName>ppt_x</p:attrName>
                                          <p:attrName>ppt_y</p:attrName>
                                        </p:attrNameLst>
                                      </p:cBhvr>
                                      <p:rCtr x="0" y="0"/>
                                    </p:animMotion>
                                  </p:childTnLst>
                                </p:cTn>
                              </p:par>
                              <p:par>
                                <p:cTn accel="50000" decel="50000" fill="hold" grpId="1" id="45" nodeType="withEffect" presetClass="path" presetID="35" presetSubtype="0">
                                  <p:stCondLst>
                                    <p:cond delay="0"/>
                                  </p:stCondLst>
                                  <p:childTnLst>
                                    <p:animMotion origin="layout" path="M 2.35202E-06 -3.7037E-06 L -0.23143 -0.15555" pathEditMode="relative" ptsTypes="AA" rAng="0">
                                      <p:cBhvr>
                                        <p:cTn dur="500" fill="hold" id="46" spd="-99900"/>
                                        <p:tgtEl>
                                          <p:spTgt spid="15"/>
                                        </p:tgtEl>
                                        <p:attrNameLst>
                                          <p:attrName>ppt_x</p:attrName>
                                          <p:attrName>ppt_y</p:attrName>
                                        </p:attrNameLst>
                                      </p:cBhvr>
                                      <p:rCtr x="-11500" y="-7700"/>
                                    </p:animMotion>
                                  </p:childTnLst>
                                </p:cTn>
                              </p:par>
                              <p:par>
                                <p:cTn accel="50000" decel="50000" fill="hold" grpId="1" id="47" nodeType="withEffect" presetClass="path" presetID="35" presetSubtype="0">
                                  <p:stCondLst>
                                    <p:cond delay="0"/>
                                  </p:stCondLst>
                                  <p:childTnLst>
                                    <p:animMotion origin="layout" path="M 2.29608E-06 2.59259E-06 L -0.17354 -0.29051" pathEditMode="relative" ptsTypes="AA" rAng="0">
                                      <p:cBhvr>
                                        <p:cTn dur="500" fill="hold" id="48" spd="-99900"/>
                                        <p:tgtEl>
                                          <p:spTgt spid="14"/>
                                        </p:tgtEl>
                                        <p:attrNameLst>
                                          <p:attrName>ppt_x</p:attrName>
                                          <p:attrName>ppt_y</p:attrName>
                                        </p:attrNameLst>
                                      </p:cBhvr>
                                      <p:rCtr x="-8600" y="-14400"/>
                                    </p:animMotion>
                                  </p:childTnLst>
                                </p:cTn>
                              </p:par>
                            </p:childTnLst>
                          </p:cTn>
                        </p:par>
                        <p:par>
                          <p:cTn fill="hold" id="49" nodeType="afterGroup">
                            <p:stCondLst>
                              <p:cond delay="3000"/>
                            </p:stCondLst>
                            <p:childTnLst>
                              <p:par>
                                <p:cTn fill="hold" grpId="0" id="50" nodeType="afterEffect" presetClass="entr" presetID="47" presetSubtype="0">
                                  <p:stCondLst>
                                    <p:cond delay="0"/>
                                  </p:stCondLst>
                                  <p:childTnLst>
                                    <p:set>
                                      <p:cBhvr>
                                        <p:cTn dur="1" fill="hold" id="51">
                                          <p:stCondLst>
                                            <p:cond delay="0"/>
                                          </p:stCondLst>
                                        </p:cTn>
                                        <p:tgtEl>
                                          <p:spTgt spid="29"/>
                                        </p:tgtEl>
                                        <p:attrNameLst>
                                          <p:attrName>style.visibility</p:attrName>
                                        </p:attrNameLst>
                                      </p:cBhvr>
                                      <p:to>
                                        <p:strVal val="visible"/>
                                      </p:to>
                                    </p:set>
                                    <p:animEffect filter="fade" transition="in">
                                      <p:cBhvr>
                                        <p:cTn dur="1000" id="52"/>
                                        <p:tgtEl>
                                          <p:spTgt spid="29"/>
                                        </p:tgtEl>
                                      </p:cBhvr>
                                    </p:animEffect>
                                    <p:anim calcmode="lin" valueType="num">
                                      <p:cBhvr>
                                        <p:cTn dur="1000" fill="hold" id="53"/>
                                        <p:tgtEl>
                                          <p:spTgt spid="29"/>
                                        </p:tgtEl>
                                        <p:attrNameLst>
                                          <p:attrName>ppt_x</p:attrName>
                                        </p:attrNameLst>
                                      </p:cBhvr>
                                      <p:tavLst>
                                        <p:tav tm="0">
                                          <p:val>
                                            <p:strVal val="#ppt_x"/>
                                          </p:val>
                                        </p:tav>
                                        <p:tav tm="100000">
                                          <p:val>
                                            <p:strVal val="#ppt_x"/>
                                          </p:val>
                                        </p:tav>
                                      </p:tavLst>
                                    </p:anim>
                                    <p:anim calcmode="lin" valueType="num">
                                      <p:cBhvr>
                                        <p:cTn dur="1000" fill="hold" id="54"/>
                                        <p:tgtEl>
                                          <p:spTgt spid="29"/>
                                        </p:tgtEl>
                                        <p:attrNameLst>
                                          <p:attrName>ppt_y</p:attrName>
                                        </p:attrNameLst>
                                      </p:cBhvr>
                                      <p:tavLst>
                                        <p:tav tm="0">
                                          <p:val>
                                            <p:strVal val="#ppt_y-.1"/>
                                          </p:val>
                                        </p:tav>
                                        <p:tav tm="100000">
                                          <p:val>
                                            <p:strVal val="#ppt_y"/>
                                          </p:val>
                                        </p:tav>
                                      </p:tavLst>
                                    </p:anim>
                                  </p:childTnLst>
                                </p:cTn>
                              </p:par>
                              <p:par>
                                <p:cTn fill="hold" grpId="0" id="55" nodeType="withEffect" presetClass="entr" presetID="47" presetSubtype="0">
                                  <p:stCondLst>
                                    <p:cond delay="0"/>
                                  </p:stCondLst>
                                  <p:childTnLst>
                                    <p:set>
                                      <p:cBhvr>
                                        <p:cTn dur="1" fill="hold" id="56">
                                          <p:stCondLst>
                                            <p:cond delay="0"/>
                                          </p:stCondLst>
                                        </p:cTn>
                                        <p:tgtEl>
                                          <p:spTgt spid="30"/>
                                        </p:tgtEl>
                                        <p:attrNameLst>
                                          <p:attrName>style.visibility</p:attrName>
                                        </p:attrNameLst>
                                      </p:cBhvr>
                                      <p:to>
                                        <p:strVal val="visible"/>
                                      </p:to>
                                    </p:set>
                                    <p:animEffect filter="fade" transition="in">
                                      <p:cBhvr>
                                        <p:cTn dur="1000" id="57"/>
                                        <p:tgtEl>
                                          <p:spTgt spid="30"/>
                                        </p:tgtEl>
                                      </p:cBhvr>
                                    </p:animEffect>
                                    <p:anim calcmode="lin" valueType="num">
                                      <p:cBhvr>
                                        <p:cTn dur="1000" fill="hold" id="58"/>
                                        <p:tgtEl>
                                          <p:spTgt spid="30"/>
                                        </p:tgtEl>
                                        <p:attrNameLst>
                                          <p:attrName>ppt_x</p:attrName>
                                        </p:attrNameLst>
                                      </p:cBhvr>
                                      <p:tavLst>
                                        <p:tav tm="0">
                                          <p:val>
                                            <p:strVal val="#ppt_x"/>
                                          </p:val>
                                        </p:tav>
                                        <p:tav tm="100000">
                                          <p:val>
                                            <p:strVal val="#ppt_x"/>
                                          </p:val>
                                        </p:tav>
                                      </p:tavLst>
                                    </p:anim>
                                    <p:anim calcmode="lin" valueType="num">
                                      <p:cBhvr>
                                        <p:cTn dur="1000" fill="hold" id="59"/>
                                        <p:tgtEl>
                                          <p:spTgt spid="30"/>
                                        </p:tgtEl>
                                        <p:attrNameLst>
                                          <p:attrName>ppt_y</p:attrName>
                                        </p:attrNameLst>
                                      </p:cBhvr>
                                      <p:tavLst>
                                        <p:tav tm="0">
                                          <p:val>
                                            <p:strVal val="#ppt_y-.1"/>
                                          </p:val>
                                        </p:tav>
                                        <p:tav tm="100000">
                                          <p:val>
                                            <p:strVal val="#ppt_y"/>
                                          </p:val>
                                        </p:tav>
                                      </p:tavLst>
                                    </p:anim>
                                  </p:childTnLst>
                                </p:cTn>
                              </p:par>
                              <p:par>
                                <p:cTn fill="hold" grpId="0" id="60" nodeType="withEffect" presetClass="entr" presetID="47" presetSubtype="0">
                                  <p:stCondLst>
                                    <p:cond delay="0"/>
                                  </p:stCondLst>
                                  <p:childTnLst>
                                    <p:set>
                                      <p:cBhvr>
                                        <p:cTn dur="1" fill="hold" id="61">
                                          <p:stCondLst>
                                            <p:cond delay="0"/>
                                          </p:stCondLst>
                                        </p:cTn>
                                        <p:tgtEl>
                                          <p:spTgt spid="31"/>
                                        </p:tgtEl>
                                        <p:attrNameLst>
                                          <p:attrName>style.visibility</p:attrName>
                                        </p:attrNameLst>
                                      </p:cBhvr>
                                      <p:to>
                                        <p:strVal val="visible"/>
                                      </p:to>
                                    </p:set>
                                    <p:animEffect filter="fade" transition="in">
                                      <p:cBhvr>
                                        <p:cTn dur="1000" id="62"/>
                                        <p:tgtEl>
                                          <p:spTgt spid="31"/>
                                        </p:tgtEl>
                                      </p:cBhvr>
                                    </p:animEffect>
                                    <p:anim calcmode="lin" valueType="num">
                                      <p:cBhvr>
                                        <p:cTn dur="1000" fill="hold" id="63"/>
                                        <p:tgtEl>
                                          <p:spTgt spid="31"/>
                                        </p:tgtEl>
                                        <p:attrNameLst>
                                          <p:attrName>ppt_x</p:attrName>
                                        </p:attrNameLst>
                                      </p:cBhvr>
                                      <p:tavLst>
                                        <p:tav tm="0">
                                          <p:val>
                                            <p:strVal val="#ppt_x"/>
                                          </p:val>
                                        </p:tav>
                                        <p:tav tm="100000">
                                          <p:val>
                                            <p:strVal val="#ppt_x"/>
                                          </p:val>
                                        </p:tav>
                                      </p:tavLst>
                                    </p:anim>
                                    <p:anim calcmode="lin" valueType="num">
                                      <p:cBhvr>
                                        <p:cTn dur="1000" fill="hold" id="64"/>
                                        <p:tgtEl>
                                          <p:spTgt spid="31"/>
                                        </p:tgtEl>
                                        <p:attrNameLst>
                                          <p:attrName>ppt_y</p:attrName>
                                        </p:attrNameLst>
                                      </p:cBhvr>
                                      <p:tavLst>
                                        <p:tav tm="0">
                                          <p:val>
                                            <p:strVal val="#ppt_y-.1"/>
                                          </p:val>
                                        </p:tav>
                                        <p:tav tm="100000">
                                          <p:val>
                                            <p:strVal val="#ppt_y"/>
                                          </p:val>
                                        </p:tav>
                                      </p:tavLst>
                                    </p:anim>
                                  </p:childTnLst>
                                </p:cTn>
                              </p:par>
                              <p:par>
                                <p:cTn fill="hold" grpId="0" id="65" nodeType="withEffect" presetClass="entr" presetID="47" presetSubtype="0">
                                  <p:stCondLst>
                                    <p:cond delay="0"/>
                                  </p:stCondLst>
                                  <p:childTnLst>
                                    <p:set>
                                      <p:cBhvr>
                                        <p:cTn dur="1" fill="hold" id="66">
                                          <p:stCondLst>
                                            <p:cond delay="0"/>
                                          </p:stCondLst>
                                        </p:cTn>
                                        <p:tgtEl>
                                          <p:spTgt spid="33"/>
                                        </p:tgtEl>
                                        <p:attrNameLst>
                                          <p:attrName>style.visibility</p:attrName>
                                        </p:attrNameLst>
                                      </p:cBhvr>
                                      <p:to>
                                        <p:strVal val="visible"/>
                                      </p:to>
                                    </p:set>
                                    <p:animEffect filter="fade" transition="in">
                                      <p:cBhvr>
                                        <p:cTn dur="1000" id="67"/>
                                        <p:tgtEl>
                                          <p:spTgt spid="33"/>
                                        </p:tgtEl>
                                      </p:cBhvr>
                                    </p:animEffect>
                                    <p:anim calcmode="lin" valueType="num">
                                      <p:cBhvr>
                                        <p:cTn dur="1000" fill="hold" id="68"/>
                                        <p:tgtEl>
                                          <p:spTgt spid="33"/>
                                        </p:tgtEl>
                                        <p:attrNameLst>
                                          <p:attrName>ppt_x</p:attrName>
                                        </p:attrNameLst>
                                      </p:cBhvr>
                                      <p:tavLst>
                                        <p:tav tm="0">
                                          <p:val>
                                            <p:strVal val="#ppt_x"/>
                                          </p:val>
                                        </p:tav>
                                        <p:tav tm="100000">
                                          <p:val>
                                            <p:strVal val="#ppt_x"/>
                                          </p:val>
                                        </p:tav>
                                      </p:tavLst>
                                    </p:anim>
                                    <p:anim calcmode="lin" valueType="num">
                                      <p:cBhvr>
                                        <p:cTn dur="1000" fill="hold" id="69"/>
                                        <p:tgtEl>
                                          <p:spTgt spid="33"/>
                                        </p:tgtEl>
                                        <p:attrNameLst>
                                          <p:attrName>ppt_y</p:attrName>
                                        </p:attrNameLst>
                                      </p:cBhvr>
                                      <p:tavLst>
                                        <p:tav tm="0">
                                          <p:val>
                                            <p:strVal val="#ppt_y-.1"/>
                                          </p:val>
                                        </p:tav>
                                        <p:tav tm="100000">
                                          <p:val>
                                            <p:strVal val="#ppt_y"/>
                                          </p:val>
                                        </p:tav>
                                      </p:tavLst>
                                    </p:anim>
                                  </p:childTnLst>
                                </p:cTn>
                              </p:par>
                              <p:par>
                                <p:cTn fill="hold" grpId="0" id="70" nodeType="withEffect" presetClass="entr" presetID="47" presetSubtype="0">
                                  <p:stCondLst>
                                    <p:cond delay="0"/>
                                  </p:stCondLst>
                                  <p:childTnLst>
                                    <p:set>
                                      <p:cBhvr>
                                        <p:cTn dur="1" fill="hold" id="71">
                                          <p:stCondLst>
                                            <p:cond delay="0"/>
                                          </p:stCondLst>
                                        </p:cTn>
                                        <p:tgtEl>
                                          <p:spTgt spid="34"/>
                                        </p:tgtEl>
                                        <p:attrNameLst>
                                          <p:attrName>style.visibility</p:attrName>
                                        </p:attrNameLst>
                                      </p:cBhvr>
                                      <p:to>
                                        <p:strVal val="visible"/>
                                      </p:to>
                                    </p:set>
                                    <p:animEffect filter="fade" transition="in">
                                      <p:cBhvr>
                                        <p:cTn dur="1000" id="72"/>
                                        <p:tgtEl>
                                          <p:spTgt spid="34"/>
                                        </p:tgtEl>
                                      </p:cBhvr>
                                    </p:animEffect>
                                    <p:anim calcmode="lin" valueType="num">
                                      <p:cBhvr>
                                        <p:cTn dur="1000" fill="hold" id="73"/>
                                        <p:tgtEl>
                                          <p:spTgt spid="34"/>
                                        </p:tgtEl>
                                        <p:attrNameLst>
                                          <p:attrName>ppt_x</p:attrName>
                                        </p:attrNameLst>
                                      </p:cBhvr>
                                      <p:tavLst>
                                        <p:tav tm="0">
                                          <p:val>
                                            <p:strVal val="#ppt_x"/>
                                          </p:val>
                                        </p:tav>
                                        <p:tav tm="100000">
                                          <p:val>
                                            <p:strVal val="#ppt_x"/>
                                          </p:val>
                                        </p:tav>
                                      </p:tavLst>
                                    </p:anim>
                                    <p:anim calcmode="lin" valueType="num">
                                      <p:cBhvr>
                                        <p:cTn dur="1000" fill="hold" id="74"/>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1" spid="13"/>
      <p:bldP grpId="0" spid="14"/>
      <p:bldP grpId="1" spid="14"/>
      <p:bldP grpId="0" spid="15"/>
      <p:bldP grpId="1" spid="15"/>
      <p:bldP grpId="0" spid="16"/>
      <p:bldP grpId="1" spid="16"/>
      <p:bldP grpId="0" spid="17"/>
      <p:bldP grpId="1" spid="17"/>
      <p:bldP grpId="0" spid="23"/>
      <p:bldP grpId="0" spid="24"/>
      <p:bldP grpId="0" spid="25"/>
      <p:bldP grpId="0" spid="26"/>
      <p:bldP grpId="0" spid="29"/>
      <p:bldP grpId="0" spid="30"/>
      <p:bldP grpId="0" spid="31"/>
      <p:bldP grpId="0" spid="33"/>
      <p:bldP grpId="0" spid="34"/>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1" name="矩形 40"/>
          <p:cNvSpPr/>
          <p:nvPr/>
        </p:nvSpPr>
        <p:spPr>
          <a:xfrm>
            <a:off x="4264344" y="1504950"/>
            <a:ext cx="1313727" cy="914400"/>
          </a:xfrm>
          <a:prstGeom prst="rect">
            <a:avLst/>
          </a:prstGeom>
        </p:spPr>
        <p:txBody>
          <a:bodyPr wrap="square">
            <a:spAutoFit/>
          </a:bodyPr>
          <a:lstStyle/>
          <a:p>
            <a:r>
              <a:rPr altLang="zh-CN" lang="en-US" smtClean="0" sz="5400">
                <a:solidFill>
                  <a:schemeClr val="accent2"/>
                </a:solidFill>
                <a:latin charset="-122" panose="02010600030101010101" pitchFamily="2" typeface="站酷快乐体2016修订版"/>
                <a:ea charset="-122" panose="02010600030101010101" pitchFamily="2" typeface="站酷快乐体2016修订版"/>
              </a:rPr>
              <a:t>04</a:t>
            </a:r>
          </a:p>
        </p:txBody>
      </p:sp>
      <p:sp>
        <p:nvSpPr>
          <p:cNvPr id="29" name="文本框 32"/>
          <p:cNvSpPr txBox="1"/>
          <p:nvPr/>
        </p:nvSpPr>
        <p:spPr>
          <a:xfrm>
            <a:off x="3200400" y="2168664"/>
            <a:ext cx="3429000" cy="701040"/>
          </a:xfrm>
          <a:prstGeom prst="rect">
            <a:avLst/>
          </a:prstGeom>
          <a:noFill/>
        </p:spPr>
        <p:txBody>
          <a:bodyPr rtlCol="0" wrap="square">
            <a:spAutoFit/>
          </a:bodyPr>
          <a:lstStyle>
            <a:defPPr>
              <a:defRPr lang="zh-CN"/>
            </a:defPPr>
            <a:lvl1pPr>
              <a:defRPr sz="2800">
                <a:solidFill>
                  <a:schemeClr val="bg1"/>
                </a:solidFill>
                <a:latin charset="-122" panose="01010104010101010101" pitchFamily="2" typeface="时尚中黑简体"/>
                <a:ea charset="-122" panose="01010104010101010101" pitchFamily="2" typeface="时尚中黑简体"/>
              </a:defRPr>
            </a:lvl1pPr>
          </a:lstStyle>
          <a:p>
            <a:pPr defTabSz="914148">
              <a:defRPr/>
            </a:pPr>
            <a:r>
              <a:rPr altLang="en-US" kern="0" lang="zh-CN" sz="4000">
                <a:solidFill>
                  <a:schemeClr val="accent1"/>
                </a:solidFill>
                <a:latin charset="-122" panose="02010600030101010101" pitchFamily="2" typeface="站酷快乐体2016修订版"/>
                <a:ea charset="-122" panose="02010600030101010101" pitchFamily="2" typeface="站酷快乐体2016修订版"/>
              </a:rPr>
              <a:t>教学特点分析</a:t>
            </a:r>
          </a:p>
        </p:txBody>
      </p:sp>
      <p:sp>
        <p:nvSpPr>
          <p:cNvPr id="34" name="TextBox 49"/>
          <p:cNvSpPr txBox="1"/>
          <p:nvPr/>
        </p:nvSpPr>
        <p:spPr>
          <a:xfrm>
            <a:off x="3276599" y="2798862"/>
            <a:ext cx="3200400" cy="152400"/>
          </a:xfrm>
          <a:prstGeom prst="rect">
            <a:avLst/>
          </a:prstGeom>
          <a:noFill/>
        </p:spPr>
        <p:txBody>
          <a:bodyPr bIns="0" lIns="0" rIns="0" rtlCol="0" tIns="0" wrap="square">
            <a:spAutoFit/>
          </a:bodyPr>
          <a:lstStyle/>
          <a:p>
            <a:pPr eaLnBrk="0" hangingPunct="0"/>
            <a:r>
              <a:rPr altLang="en-US" lang="zh-CN" sz="1000">
                <a:solidFill>
                  <a:schemeClr val="accent1"/>
                </a:solidFill>
                <a:latin charset="-122" panose="02010600030101010101" pitchFamily="2" typeface="站酷快乐体2016修订版"/>
                <a:ea charset="-122" panose="02010600030101010101" pitchFamily="2" typeface="站酷快乐体2016修订版"/>
                <a:cs typeface="+mn-ea"/>
                <a:sym typeface="+mn-lt"/>
              </a:rPr>
              <a:t>请替换文字内容，点击添加相关标题文字也可以直接复</a:t>
            </a:r>
          </a:p>
        </p:txBody>
      </p:sp>
    </p:spTree>
    <p:custDataLst>
      <p:tags r:id="rId3"/>
    </p:custDataLst>
    <p:extLst>
      <p:ext uri="{BB962C8B-B14F-4D97-AF65-F5344CB8AC3E}">
        <p14:creationId val="1860141841"/>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41"/>
                                        </p:tgtEl>
                                        <p:attrNameLst>
                                          <p:attrName>style.visibility</p:attrName>
                                        </p:attrNameLst>
                                      </p:cBhvr>
                                      <p:to>
                                        <p:strVal val="visible"/>
                                      </p:to>
                                    </p:set>
                                    <p:animEffect filter="randombar(horizontal)" transition="in">
                                      <p:cBhvr>
                                        <p:cTn dur="500" id="7"/>
                                        <p:tgtEl>
                                          <p:spTgt spid="41"/>
                                        </p:tgtEl>
                                      </p:cBhvr>
                                    </p:animEffect>
                                  </p:childTnLst>
                                </p:cTn>
                              </p:par>
                            </p:childTnLst>
                          </p:cTn>
                        </p:par>
                        <p:par>
                          <p:cTn fill="hold" id="8" nodeType="afterGroup">
                            <p:stCondLst>
                              <p:cond delay="500"/>
                            </p:stCondLst>
                            <p:childTnLst>
                              <p:par>
                                <p:cTn fill="hold" grpId="0" id="9" nodeType="afterEffect" presetClass="entr" presetID="14" presetSubtype="10">
                                  <p:stCondLst>
                                    <p:cond delay="0"/>
                                  </p:stCondLst>
                                  <p:iterate type="lt">
                                    <p:tmPct val="10000"/>
                                  </p:iterate>
                                  <p:childTnLst>
                                    <p:set>
                                      <p:cBhvr>
                                        <p:cTn dur="1" fill="hold" id="10">
                                          <p:stCondLst>
                                            <p:cond delay="0"/>
                                          </p:stCondLst>
                                        </p:cTn>
                                        <p:tgtEl>
                                          <p:spTgt spid="29"/>
                                        </p:tgtEl>
                                        <p:attrNameLst>
                                          <p:attrName>style.visibility</p:attrName>
                                        </p:attrNameLst>
                                      </p:cBhvr>
                                      <p:to>
                                        <p:strVal val="visible"/>
                                      </p:to>
                                    </p:set>
                                    <p:animEffect filter="randombar(horizontal)" transition="in">
                                      <p:cBhvr>
                                        <p:cTn dur="500" id="11"/>
                                        <p:tgtEl>
                                          <p:spTgt spid="29"/>
                                        </p:tgtEl>
                                      </p:cBhvr>
                                    </p:animEffect>
                                  </p:childTnLst>
                                </p:cTn>
                              </p:par>
                            </p:childTnLst>
                          </p:cTn>
                        </p:par>
                        <p:par>
                          <p:cTn fill="hold" id="12" nodeType="afterGroup">
                            <p:stCondLst>
                              <p:cond delay="1000"/>
                            </p:stCondLst>
                            <p:childTnLst>
                              <p:par>
                                <p:cTn fill="hold" grpId="0" id="13" nodeType="afterEffect" presetClass="entr" presetID="14" presetSubtype="10">
                                  <p:stCondLst>
                                    <p:cond delay="0"/>
                                  </p:stCondLst>
                                  <p:childTnLst>
                                    <p:set>
                                      <p:cBhvr>
                                        <p:cTn dur="1" fill="hold" id="14">
                                          <p:stCondLst>
                                            <p:cond delay="0"/>
                                          </p:stCondLst>
                                        </p:cTn>
                                        <p:tgtEl>
                                          <p:spTgt spid="34"/>
                                        </p:tgtEl>
                                        <p:attrNameLst>
                                          <p:attrName>style.visibility</p:attrName>
                                        </p:attrNameLst>
                                      </p:cBhvr>
                                      <p:to>
                                        <p:strVal val="visible"/>
                                      </p:to>
                                    </p:set>
                                    <p:animEffect filter="randombar(horizontal)" transition="in">
                                      <p:cBhvr>
                                        <p:cTn dur="500" id="15"/>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29"/>
      <p:bldP grpId="0" spid="34"/>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1828800" y="895350"/>
            <a:ext cx="5959994" cy="2492828"/>
            <a:chOff x="2946401" y="1901372"/>
            <a:chExt cx="6008255" cy="3323771"/>
          </a:xfrm>
        </p:grpSpPr>
        <p:sp>
          <p:nvSpPr>
            <p:cNvPr id="5" name="MH_SubTitle_1"/>
            <p:cNvSpPr/>
            <p:nvPr>
              <p:custDataLst>
                <p:tags r:id="rId3"/>
              </p:custDataLst>
            </p:nvPr>
          </p:nvSpPr>
          <p:spPr>
            <a:xfrm rot="1764697">
              <a:off x="3732915" y="1901372"/>
              <a:ext cx="612787" cy="2685491"/>
            </a:xfrm>
            <a:custGeom>
              <a:gdLst>
                <a:gd fmla="*/ 147448 w 668866" name="connsiteX0"/>
                <a:gd fmla="*/ 57116 h 2931254" name="connsiteY0"/>
                <a:gd fmla="*/ 334433 w 668866" name="connsiteX1"/>
                <a:gd fmla="*/ 0 h 2931254" name="connsiteY1"/>
                <a:gd fmla="*/ 668866 w 668866" name="connsiteX2"/>
                <a:gd fmla="*/ 334433 h 2931254" name="connsiteY2"/>
                <a:gd fmla="*/ 668866 w 668866" name="connsiteX3"/>
                <a:gd fmla="*/ 2554189 h 2931254" name="connsiteY3"/>
                <a:gd fmla="*/ 0 w 668866" name="connsiteX4"/>
                <a:gd fmla="*/ 2931254 h 2931254" name="connsiteY4"/>
                <a:gd fmla="*/ 0 w 668866" name="connsiteX5"/>
                <a:gd fmla="*/ 334433 h 2931254" name="connsiteY5"/>
                <a:gd fmla="*/ 147448 w 668866" name="connsiteX6"/>
                <a:gd fmla="*/ 57116 h 293125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931254" w="668866">
                  <a:moveTo>
                    <a:pt x="147448" y="57116"/>
                  </a:moveTo>
                  <a:cubicBezTo>
                    <a:pt x="200824" y="21056"/>
                    <a:pt x="265170" y="0"/>
                    <a:pt x="334433" y="0"/>
                  </a:cubicBezTo>
                  <a:cubicBezTo>
                    <a:pt x="519135" y="0"/>
                    <a:pt x="668866" y="149731"/>
                    <a:pt x="668866" y="334433"/>
                  </a:cubicBezTo>
                  <a:lnTo>
                    <a:pt x="668866" y="2554189"/>
                  </a:lnTo>
                  <a:lnTo>
                    <a:pt x="0" y="2931254"/>
                  </a:lnTo>
                  <a:lnTo>
                    <a:pt x="0" y="334433"/>
                  </a:lnTo>
                  <a:cubicBezTo>
                    <a:pt x="0" y="218994"/>
                    <a:pt x="58489" y="117216"/>
                    <a:pt x="147448" y="5711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vert="vert270">
              <a:normAutofit fontScale="22500" lnSpcReduction="20000"/>
            </a:bodyPr>
            <a:lstStyle/>
            <a:p>
              <a:pPr algn="ctr">
                <a:defRPr/>
              </a:pPr>
              <a:r>
                <a:rPr altLang="en-US" lang="zh-CN" smtClean="0" sz="1200">
                  <a:solidFill>
                    <a:srgbClr val="FFFFFF"/>
                  </a:solidFill>
                </a:rPr>
                <a:t>点击添加主要内容</a:t>
              </a:r>
            </a:p>
          </p:txBody>
        </p:sp>
        <p:sp>
          <p:nvSpPr>
            <p:cNvPr id="6" name="MH_Other_1"/>
            <p:cNvSpPr/>
            <p:nvPr>
              <p:custDataLst>
                <p:tags r:id="rId4"/>
              </p:custDataLst>
            </p:nvPr>
          </p:nvSpPr>
          <p:spPr>
            <a:xfrm rot="1764697">
              <a:off x="3001964" y="4094163"/>
              <a:ext cx="612775" cy="887412"/>
            </a:xfrm>
            <a:custGeom>
              <a:gdLst>
                <a:gd fmla="*/ 0 w 668866" name="connsiteX0"/>
                <a:gd fmla="*/ 377065 h 967944" name="connsiteY0"/>
                <a:gd fmla="*/ 668866 w 668866" name="connsiteX1"/>
                <a:gd fmla="*/ 0 h 967944" name="connsiteY1"/>
                <a:gd fmla="*/ 668866 w 668866" name="connsiteX2"/>
                <a:gd fmla="*/ 633511 h 967944" name="connsiteY2"/>
                <a:gd fmla="*/ 334433 w 668866" name="connsiteX3"/>
                <a:gd fmla="*/ 967944 h 967944" name="connsiteY3"/>
                <a:gd fmla="*/ 0 w 668866" name="connsiteX4"/>
                <a:gd fmla="*/ 633511 h 96794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67944" w="668866">
                  <a:moveTo>
                    <a:pt x="0" y="377065"/>
                  </a:moveTo>
                  <a:lnTo>
                    <a:pt x="668866" y="0"/>
                  </a:lnTo>
                  <a:lnTo>
                    <a:pt x="668866" y="633511"/>
                  </a:lnTo>
                  <a:cubicBezTo>
                    <a:pt x="668866" y="818213"/>
                    <a:pt x="519135" y="967944"/>
                    <a:pt x="334433" y="967944"/>
                  </a:cubicBezTo>
                  <a:cubicBezTo>
                    <a:pt x="149731" y="967944"/>
                    <a:pt x="0" y="818213"/>
                    <a:pt x="0" y="63351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a:defRPr/>
              </a:pPr>
              <a:r>
                <a:rPr altLang="zh-CN" lang="en-US">
                  <a:solidFill>
                    <a:srgbClr val="FFFFFF"/>
                  </a:solidFill>
                </a:rPr>
                <a:t>A</a:t>
              </a:r>
            </a:p>
          </p:txBody>
        </p:sp>
        <p:sp>
          <p:nvSpPr>
            <p:cNvPr id="8" name="MH_SubTitle_2"/>
            <p:cNvSpPr/>
            <p:nvPr>
              <p:custDataLst>
                <p:tags r:id="rId5"/>
              </p:custDataLst>
            </p:nvPr>
          </p:nvSpPr>
          <p:spPr>
            <a:xfrm rot="1764697">
              <a:off x="4770389" y="1901372"/>
              <a:ext cx="612787" cy="2685491"/>
            </a:xfrm>
            <a:custGeom>
              <a:gdLst>
                <a:gd fmla="*/ 147448 w 668866" name="connsiteX0"/>
                <a:gd fmla="*/ 57116 h 2931254" name="connsiteY0"/>
                <a:gd fmla="*/ 334433 w 668866" name="connsiteX1"/>
                <a:gd fmla="*/ 0 h 2931254" name="connsiteY1"/>
                <a:gd fmla="*/ 668866 w 668866" name="connsiteX2"/>
                <a:gd fmla="*/ 334433 h 2931254" name="connsiteY2"/>
                <a:gd fmla="*/ 668866 w 668866" name="connsiteX3"/>
                <a:gd fmla="*/ 2554189 h 2931254" name="connsiteY3"/>
                <a:gd fmla="*/ 0 w 668866" name="connsiteX4"/>
                <a:gd fmla="*/ 2931254 h 2931254" name="connsiteY4"/>
                <a:gd fmla="*/ 0 w 668866" name="connsiteX5"/>
                <a:gd fmla="*/ 334433 h 2931254" name="connsiteY5"/>
                <a:gd fmla="*/ 147448 w 668866" name="connsiteX6"/>
                <a:gd fmla="*/ 57116 h 293125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931254" w="668866">
                  <a:moveTo>
                    <a:pt x="147448" y="57116"/>
                  </a:moveTo>
                  <a:cubicBezTo>
                    <a:pt x="200824" y="21056"/>
                    <a:pt x="265170" y="0"/>
                    <a:pt x="334433" y="0"/>
                  </a:cubicBezTo>
                  <a:cubicBezTo>
                    <a:pt x="519135" y="0"/>
                    <a:pt x="668866" y="149731"/>
                    <a:pt x="668866" y="334433"/>
                  </a:cubicBezTo>
                  <a:lnTo>
                    <a:pt x="668866" y="2554189"/>
                  </a:lnTo>
                  <a:lnTo>
                    <a:pt x="0" y="2931254"/>
                  </a:lnTo>
                  <a:lnTo>
                    <a:pt x="0" y="334433"/>
                  </a:lnTo>
                  <a:cubicBezTo>
                    <a:pt x="0" y="218994"/>
                    <a:pt x="58489" y="117216"/>
                    <a:pt x="147448" y="5711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vert="vert270">
              <a:normAutofit fontScale="22500" lnSpcReduction="20000"/>
            </a:bodyPr>
            <a:lstStyle/>
            <a:p>
              <a:pPr algn="ctr">
                <a:defRPr/>
              </a:pPr>
              <a:r>
                <a:rPr altLang="en-US" lang="zh-CN" sz="1200">
                  <a:solidFill>
                    <a:srgbClr val="FFFFFF"/>
                  </a:solidFill>
                </a:rPr>
                <a:t>点击添加主要内容</a:t>
              </a:r>
            </a:p>
          </p:txBody>
        </p:sp>
        <p:sp>
          <p:nvSpPr>
            <p:cNvPr id="9" name="MH_Other_2"/>
            <p:cNvSpPr/>
            <p:nvPr>
              <p:custDataLst>
                <p:tags r:id="rId6"/>
              </p:custDataLst>
            </p:nvPr>
          </p:nvSpPr>
          <p:spPr>
            <a:xfrm rot="1764697">
              <a:off x="4040189" y="4094163"/>
              <a:ext cx="612775" cy="887412"/>
            </a:xfrm>
            <a:custGeom>
              <a:gdLst>
                <a:gd fmla="*/ 0 w 668866" name="connsiteX0"/>
                <a:gd fmla="*/ 377065 h 967944" name="connsiteY0"/>
                <a:gd fmla="*/ 668866 w 668866" name="connsiteX1"/>
                <a:gd fmla="*/ 0 h 967944" name="connsiteY1"/>
                <a:gd fmla="*/ 668866 w 668866" name="connsiteX2"/>
                <a:gd fmla="*/ 633511 h 967944" name="connsiteY2"/>
                <a:gd fmla="*/ 334433 w 668866" name="connsiteX3"/>
                <a:gd fmla="*/ 967944 h 967944" name="connsiteY3"/>
                <a:gd fmla="*/ 0 w 668866" name="connsiteX4"/>
                <a:gd fmla="*/ 633511 h 96794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67944" w="668866">
                  <a:moveTo>
                    <a:pt x="0" y="377065"/>
                  </a:moveTo>
                  <a:lnTo>
                    <a:pt x="668866" y="0"/>
                  </a:lnTo>
                  <a:lnTo>
                    <a:pt x="668866" y="633511"/>
                  </a:lnTo>
                  <a:cubicBezTo>
                    <a:pt x="668866" y="818213"/>
                    <a:pt x="519135" y="967944"/>
                    <a:pt x="334433" y="967944"/>
                  </a:cubicBezTo>
                  <a:cubicBezTo>
                    <a:pt x="149731" y="967944"/>
                    <a:pt x="0" y="818213"/>
                    <a:pt x="0" y="63351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a:defRPr/>
              </a:pPr>
              <a:r>
                <a:rPr altLang="zh-CN" lang="en-US">
                  <a:solidFill>
                    <a:srgbClr val="FFFFFF"/>
                  </a:solidFill>
                </a:rPr>
                <a:t>B</a:t>
              </a:r>
            </a:p>
          </p:txBody>
        </p:sp>
        <p:sp>
          <p:nvSpPr>
            <p:cNvPr id="11" name="MH_SubTitle_3"/>
            <p:cNvSpPr/>
            <p:nvPr>
              <p:custDataLst>
                <p:tags r:id="rId7"/>
              </p:custDataLst>
            </p:nvPr>
          </p:nvSpPr>
          <p:spPr>
            <a:xfrm rot="1764697">
              <a:off x="5807862" y="1901372"/>
              <a:ext cx="612787" cy="2685491"/>
            </a:xfrm>
            <a:custGeom>
              <a:gdLst>
                <a:gd fmla="*/ 147448 w 668866" name="connsiteX0"/>
                <a:gd fmla="*/ 57116 h 2931254" name="connsiteY0"/>
                <a:gd fmla="*/ 334433 w 668866" name="connsiteX1"/>
                <a:gd fmla="*/ 0 h 2931254" name="connsiteY1"/>
                <a:gd fmla="*/ 668866 w 668866" name="connsiteX2"/>
                <a:gd fmla="*/ 334433 h 2931254" name="connsiteY2"/>
                <a:gd fmla="*/ 668866 w 668866" name="connsiteX3"/>
                <a:gd fmla="*/ 2554189 h 2931254" name="connsiteY3"/>
                <a:gd fmla="*/ 0 w 668866" name="connsiteX4"/>
                <a:gd fmla="*/ 2931254 h 2931254" name="connsiteY4"/>
                <a:gd fmla="*/ 0 w 668866" name="connsiteX5"/>
                <a:gd fmla="*/ 334433 h 2931254" name="connsiteY5"/>
                <a:gd fmla="*/ 147448 w 668866" name="connsiteX6"/>
                <a:gd fmla="*/ 57116 h 293125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931254" w="668866">
                  <a:moveTo>
                    <a:pt x="147448" y="57116"/>
                  </a:moveTo>
                  <a:cubicBezTo>
                    <a:pt x="200824" y="21056"/>
                    <a:pt x="265170" y="0"/>
                    <a:pt x="334433" y="0"/>
                  </a:cubicBezTo>
                  <a:cubicBezTo>
                    <a:pt x="519135" y="0"/>
                    <a:pt x="668866" y="149731"/>
                    <a:pt x="668866" y="334433"/>
                  </a:cubicBezTo>
                  <a:lnTo>
                    <a:pt x="668866" y="2554189"/>
                  </a:lnTo>
                  <a:lnTo>
                    <a:pt x="0" y="2931254"/>
                  </a:lnTo>
                  <a:lnTo>
                    <a:pt x="0" y="334433"/>
                  </a:lnTo>
                  <a:cubicBezTo>
                    <a:pt x="0" y="218994"/>
                    <a:pt x="58489" y="117216"/>
                    <a:pt x="147448" y="5711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vert="vert270">
              <a:normAutofit fontScale="22500" lnSpcReduction="20000"/>
            </a:bodyPr>
            <a:lstStyle/>
            <a:p>
              <a:pPr algn="ctr">
                <a:defRPr/>
              </a:pPr>
              <a:r>
                <a:rPr altLang="en-US" lang="zh-CN" sz="1200">
                  <a:solidFill>
                    <a:srgbClr val="FFFFFF"/>
                  </a:solidFill>
                </a:rPr>
                <a:t>点击添加主要内容</a:t>
              </a:r>
            </a:p>
          </p:txBody>
        </p:sp>
        <p:sp>
          <p:nvSpPr>
            <p:cNvPr id="12" name="MH_Other_3"/>
            <p:cNvSpPr/>
            <p:nvPr>
              <p:custDataLst>
                <p:tags r:id="rId8"/>
              </p:custDataLst>
            </p:nvPr>
          </p:nvSpPr>
          <p:spPr>
            <a:xfrm rot="1764697">
              <a:off x="5076826" y="4094163"/>
              <a:ext cx="612775" cy="887412"/>
            </a:xfrm>
            <a:custGeom>
              <a:gdLst>
                <a:gd fmla="*/ 0 w 668866" name="connsiteX0"/>
                <a:gd fmla="*/ 377065 h 967944" name="connsiteY0"/>
                <a:gd fmla="*/ 668866 w 668866" name="connsiteX1"/>
                <a:gd fmla="*/ 0 h 967944" name="connsiteY1"/>
                <a:gd fmla="*/ 668866 w 668866" name="connsiteX2"/>
                <a:gd fmla="*/ 633511 h 967944" name="connsiteY2"/>
                <a:gd fmla="*/ 334433 w 668866" name="connsiteX3"/>
                <a:gd fmla="*/ 967944 h 967944" name="connsiteY3"/>
                <a:gd fmla="*/ 0 w 668866" name="connsiteX4"/>
                <a:gd fmla="*/ 633511 h 96794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67944" w="668866">
                  <a:moveTo>
                    <a:pt x="0" y="377065"/>
                  </a:moveTo>
                  <a:lnTo>
                    <a:pt x="668866" y="0"/>
                  </a:lnTo>
                  <a:lnTo>
                    <a:pt x="668866" y="633511"/>
                  </a:lnTo>
                  <a:cubicBezTo>
                    <a:pt x="668866" y="818213"/>
                    <a:pt x="519135" y="967944"/>
                    <a:pt x="334433" y="967944"/>
                  </a:cubicBezTo>
                  <a:cubicBezTo>
                    <a:pt x="149731" y="967944"/>
                    <a:pt x="0" y="818213"/>
                    <a:pt x="0" y="63351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a:defRPr/>
              </a:pPr>
              <a:r>
                <a:rPr altLang="zh-CN" lang="en-US">
                  <a:solidFill>
                    <a:srgbClr val="FFFFFF"/>
                  </a:solidFill>
                </a:rPr>
                <a:t>C</a:t>
              </a:r>
            </a:p>
          </p:txBody>
        </p:sp>
        <p:sp>
          <p:nvSpPr>
            <p:cNvPr id="14" name="MH_SubTitle_4"/>
            <p:cNvSpPr/>
            <p:nvPr>
              <p:custDataLst>
                <p:tags r:id="rId9"/>
              </p:custDataLst>
            </p:nvPr>
          </p:nvSpPr>
          <p:spPr>
            <a:xfrm rot="1764697">
              <a:off x="6845336" y="1901372"/>
              <a:ext cx="612787" cy="2685491"/>
            </a:xfrm>
            <a:custGeom>
              <a:gdLst>
                <a:gd fmla="*/ 147448 w 668866" name="connsiteX0"/>
                <a:gd fmla="*/ 57116 h 2931254" name="connsiteY0"/>
                <a:gd fmla="*/ 334433 w 668866" name="connsiteX1"/>
                <a:gd fmla="*/ 0 h 2931254" name="connsiteY1"/>
                <a:gd fmla="*/ 668866 w 668866" name="connsiteX2"/>
                <a:gd fmla="*/ 334433 h 2931254" name="connsiteY2"/>
                <a:gd fmla="*/ 668866 w 668866" name="connsiteX3"/>
                <a:gd fmla="*/ 2554189 h 2931254" name="connsiteY3"/>
                <a:gd fmla="*/ 0 w 668866" name="connsiteX4"/>
                <a:gd fmla="*/ 2931254 h 2931254" name="connsiteY4"/>
                <a:gd fmla="*/ 0 w 668866" name="connsiteX5"/>
                <a:gd fmla="*/ 334433 h 2931254" name="connsiteY5"/>
                <a:gd fmla="*/ 147448 w 668866" name="connsiteX6"/>
                <a:gd fmla="*/ 57116 h 293125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931254" w="668866">
                  <a:moveTo>
                    <a:pt x="147448" y="57116"/>
                  </a:moveTo>
                  <a:cubicBezTo>
                    <a:pt x="200824" y="21056"/>
                    <a:pt x="265170" y="0"/>
                    <a:pt x="334433" y="0"/>
                  </a:cubicBezTo>
                  <a:cubicBezTo>
                    <a:pt x="519135" y="0"/>
                    <a:pt x="668866" y="149731"/>
                    <a:pt x="668866" y="334433"/>
                  </a:cubicBezTo>
                  <a:lnTo>
                    <a:pt x="668866" y="2554189"/>
                  </a:lnTo>
                  <a:lnTo>
                    <a:pt x="0" y="2931254"/>
                  </a:lnTo>
                  <a:lnTo>
                    <a:pt x="0" y="334433"/>
                  </a:lnTo>
                  <a:cubicBezTo>
                    <a:pt x="0" y="218994"/>
                    <a:pt x="58489" y="117216"/>
                    <a:pt x="147448" y="5711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vert="vert270">
              <a:normAutofit fontScale="22500" lnSpcReduction="20000"/>
            </a:bodyPr>
            <a:lstStyle/>
            <a:p>
              <a:pPr algn="ctr">
                <a:defRPr/>
              </a:pPr>
              <a:r>
                <a:rPr altLang="en-US" lang="zh-CN" sz="1200">
                  <a:solidFill>
                    <a:srgbClr val="FFFFFF"/>
                  </a:solidFill>
                </a:rPr>
                <a:t>点击添加主要内容</a:t>
              </a:r>
            </a:p>
          </p:txBody>
        </p:sp>
        <p:sp>
          <p:nvSpPr>
            <p:cNvPr id="15" name="MH_Other_4"/>
            <p:cNvSpPr/>
            <p:nvPr>
              <p:custDataLst>
                <p:tags r:id="rId10"/>
              </p:custDataLst>
            </p:nvPr>
          </p:nvSpPr>
          <p:spPr>
            <a:xfrm rot="1764697">
              <a:off x="6115051" y="4094163"/>
              <a:ext cx="612775" cy="887412"/>
            </a:xfrm>
            <a:custGeom>
              <a:gdLst>
                <a:gd fmla="*/ 0 w 668866" name="connsiteX0"/>
                <a:gd fmla="*/ 377065 h 967944" name="connsiteY0"/>
                <a:gd fmla="*/ 668866 w 668866" name="connsiteX1"/>
                <a:gd fmla="*/ 0 h 967944" name="connsiteY1"/>
                <a:gd fmla="*/ 668866 w 668866" name="connsiteX2"/>
                <a:gd fmla="*/ 633511 h 967944" name="connsiteY2"/>
                <a:gd fmla="*/ 334433 w 668866" name="connsiteX3"/>
                <a:gd fmla="*/ 967944 h 967944" name="connsiteY3"/>
                <a:gd fmla="*/ 0 w 668866" name="connsiteX4"/>
                <a:gd fmla="*/ 633511 h 96794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67944" w="668866">
                  <a:moveTo>
                    <a:pt x="0" y="377065"/>
                  </a:moveTo>
                  <a:lnTo>
                    <a:pt x="668866" y="0"/>
                  </a:lnTo>
                  <a:lnTo>
                    <a:pt x="668866" y="633511"/>
                  </a:lnTo>
                  <a:cubicBezTo>
                    <a:pt x="668866" y="818213"/>
                    <a:pt x="519135" y="967944"/>
                    <a:pt x="334433" y="967944"/>
                  </a:cubicBezTo>
                  <a:cubicBezTo>
                    <a:pt x="149731" y="967944"/>
                    <a:pt x="0" y="818213"/>
                    <a:pt x="0" y="63351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a:defRPr/>
              </a:pPr>
              <a:r>
                <a:rPr altLang="zh-CN" lang="en-US">
                  <a:solidFill>
                    <a:srgbClr val="FFFFFF"/>
                  </a:solidFill>
                </a:rPr>
                <a:t>D</a:t>
              </a:r>
            </a:p>
          </p:txBody>
        </p:sp>
        <p:sp>
          <p:nvSpPr>
            <p:cNvPr id="17" name="MH_SubTitle_5"/>
            <p:cNvSpPr/>
            <p:nvPr>
              <p:custDataLst>
                <p:tags r:id="rId11"/>
              </p:custDataLst>
            </p:nvPr>
          </p:nvSpPr>
          <p:spPr>
            <a:xfrm rot="1764697">
              <a:off x="7882807" y="1901372"/>
              <a:ext cx="612787" cy="2685491"/>
            </a:xfrm>
            <a:custGeom>
              <a:gdLst>
                <a:gd fmla="*/ 147448 w 668866" name="connsiteX0"/>
                <a:gd fmla="*/ 57116 h 2931254" name="connsiteY0"/>
                <a:gd fmla="*/ 334433 w 668866" name="connsiteX1"/>
                <a:gd fmla="*/ 0 h 2931254" name="connsiteY1"/>
                <a:gd fmla="*/ 668866 w 668866" name="connsiteX2"/>
                <a:gd fmla="*/ 334433 h 2931254" name="connsiteY2"/>
                <a:gd fmla="*/ 668866 w 668866" name="connsiteX3"/>
                <a:gd fmla="*/ 2554189 h 2931254" name="connsiteY3"/>
                <a:gd fmla="*/ 0 w 668866" name="connsiteX4"/>
                <a:gd fmla="*/ 2931254 h 2931254" name="connsiteY4"/>
                <a:gd fmla="*/ 0 w 668866" name="connsiteX5"/>
                <a:gd fmla="*/ 334433 h 2931254" name="connsiteY5"/>
                <a:gd fmla="*/ 147448 w 668866" name="connsiteX6"/>
                <a:gd fmla="*/ 57116 h 293125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931254" w="668866">
                  <a:moveTo>
                    <a:pt x="147448" y="57116"/>
                  </a:moveTo>
                  <a:cubicBezTo>
                    <a:pt x="200824" y="21056"/>
                    <a:pt x="265170" y="0"/>
                    <a:pt x="334433" y="0"/>
                  </a:cubicBezTo>
                  <a:cubicBezTo>
                    <a:pt x="519135" y="0"/>
                    <a:pt x="668866" y="149731"/>
                    <a:pt x="668866" y="334433"/>
                  </a:cubicBezTo>
                  <a:lnTo>
                    <a:pt x="668866" y="2554189"/>
                  </a:lnTo>
                  <a:lnTo>
                    <a:pt x="0" y="2931254"/>
                  </a:lnTo>
                  <a:lnTo>
                    <a:pt x="0" y="334433"/>
                  </a:lnTo>
                  <a:cubicBezTo>
                    <a:pt x="0" y="218994"/>
                    <a:pt x="58489" y="117216"/>
                    <a:pt x="147448" y="5711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vert="vert270">
              <a:normAutofit fontScale="22500" lnSpcReduction="20000"/>
            </a:bodyPr>
            <a:lstStyle/>
            <a:p>
              <a:pPr algn="ctr">
                <a:defRPr/>
              </a:pPr>
              <a:r>
                <a:rPr altLang="en-US" lang="zh-CN" sz="1200">
                  <a:solidFill>
                    <a:srgbClr val="FFFFFF"/>
                  </a:solidFill>
                </a:rPr>
                <a:t>点击添加主要内容</a:t>
              </a:r>
            </a:p>
          </p:txBody>
        </p:sp>
        <p:sp>
          <p:nvSpPr>
            <p:cNvPr id="18" name="MH_Other_5"/>
            <p:cNvSpPr/>
            <p:nvPr>
              <p:custDataLst>
                <p:tags r:id="rId12"/>
              </p:custDataLst>
            </p:nvPr>
          </p:nvSpPr>
          <p:spPr>
            <a:xfrm rot="1764697">
              <a:off x="7151689" y="4094163"/>
              <a:ext cx="612775" cy="887412"/>
            </a:xfrm>
            <a:custGeom>
              <a:gdLst>
                <a:gd fmla="*/ 0 w 668866" name="connsiteX0"/>
                <a:gd fmla="*/ 377065 h 967944" name="connsiteY0"/>
                <a:gd fmla="*/ 668866 w 668866" name="connsiteX1"/>
                <a:gd fmla="*/ 0 h 967944" name="connsiteY1"/>
                <a:gd fmla="*/ 668866 w 668866" name="connsiteX2"/>
                <a:gd fmla="*/ 633511 h 967944" name="connsiteY2"/>
                <a:gd fmla="*/ 334433 w 668866" name="connsiteX3"/>
                <a:gd fmla="*/ 967944 h 967944" name="connsiteY3"/>
                <a:gd fmla="*/ 0 w 668866" name="connsiteX4"/>
                <a:gd fmla="*/ 633511 h 96794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67944" w="668866">
                  <a:moveTo>
                    <a:pt x="0" y="377065"/>
                  </a:moveTo>
                  <a:lnTo>
                    <a:pt x="668866" y="0"/>
                  </a:lnTo>
                  <a:lnTo>
                    <a:pt x="668866" y="633511"/>
                  </a:lnTo>
                  <a:cubicBezTo>
                    <a:pt x="668866" y="818213"/>
                    <a:pt x="519135" y="967944"/>
                    <a:pt x="334433" y="967944"/>
                  </a:cubicBezTo>
                  <a:cubicBezTo>
                    <a:pt x="149731" y="967944"/>
                    <a:pt x="0" y="818213"/>
                    <a:pt x="0" y="63351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a:defRPr/>
              </a:pPr>
              <a:r>
                <a:rPr altLang="zh-CN" lang="en-US">
                  <a:solidFill>
                    <a:srgbClr val="FFFFFF"/>
                  </a:solidFill>
                </a:rPr>
                <a:t>E</a:t>
              </a:r>
            </a:p>
          </p:txBody>
        </p:sp>
        <p:sp>
          <p:nvSpPr>
            <p:cNvPr id="19" name="MH_Other_6"/>
            <p:cNvSpPr/>
            <p:nvPr>
              <p:custDataLst>
                <p:tags r:id="rId13"/>
              </p:custDataLst>
            </p:nvPr>
          </p:nvSpPr>
          <p:spPr>
            <a:xfrm>
              <a:off x="2946401" y="5157788"/>
              <a:ext cx="6008255" cy="673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normAutofit/>
            </a:bodyPr>
            <a:lstStyle/>
            <a:p>
              <a:pPr algn="ctr">
                <a:defRPr/>
              </a:pPr>
              <a:endParaRPr altLang="en-US" lang="zh-CN">
                <a:solidFill>
                  <a:srgbClr val="FFFFFF"/>
                </a:solidFill>
              </a:endParaRPr>
            </a:p>
          </p:txBody>
        </p:sp>
      </p:grpSp>
      <p:sp>
        <p:nvSpPr>
          <p:cNvPr id="27" name="矩形 26"/>
          <p:cNvSpPr/>
          <p:nvPr/>
        </p:nvSpPr>
        <p:spPr>
          <a:xfrm>
            <a:off x="1478667" y="3529145"/>
            <a:ext cx="6598533"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latin charset="-122" panose="03000509000000000000" pitchFamily="65" typeface="迷你简准圆"/>
                <a:ea charset="-122" panose="03000509000000000000" pitchFamily="65" typeface="迷你简准圆"/>
              </a:rPr>
              <a:t>用户可以在投影仪或者计算机上进行演示也可以将演示文稿打印出来制作成胶片以便应用到更广泛的领域中用户可以在投影仪或者计算机上进行演示也可以将演示文稿</a:t>
            </a:r>
          </a:p>
        </p:txBody>
      </p:sp>
    </p:spTree>
    <p:custDataLst>
      <p:tags r:id="rId14"/>
    </p:custDataLst>
    <p:extLst>
      <p:ext uri="{BB962C8B-B14F-4D97-AF65-F5344CB8AC3E}">
        <p14:creationId val="1276333453"/>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2" presetSubtype="8">
                                  <p:stCondLst>
                                    <p:cond delay="0"/>
                                  </p:stCondLst>
                                  <p:childTnLst>
                                    <p:set>
                                      <p:cBhvr>
                                        <p:cTn dur="1" fill="hold" id="12">
                                          <p:stCondLst>
                                            <p:cond delay="0"/>
                                          </p:stCondLst>
                                        </p:cTn>
                                        <p:tgtEl>
                                          <p:spTgt spid="27"/>
                                        </p:tgtEl>
                                        <p:attrNameLst>
                                          <p:attrName>style.visibility</p:attrName>
                                        </p:attrNameLst>
                                      </p:cBhvr>
                                      <p:to>
                                        <p:strVal val="visible"/>
                                      </p:to>
                                    </p:set>
                                    <p:animEffect filter="wipe(left)" transition="in">
                                      <p:cBhvr>
                                        <p:cTn dur="500" id="13"/>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文本框 4">
            <a:extLst>
              <a:ext uri="{FF2B5EF4-FFF2-40B4-BE49-F238E27FC236}">
                <a16:creationId xmlns:a16="http://schemas.microsoft.com/office/drawing/2014/main" id="{64E7C9B5-1DE1-48E7-902D-88F8913AC6BD}"/>
              </a:ext>
            </a:extLst>
          </p:cNvPr>
          <p:cNvSpPr txBox="1"/>
          <p:nvPr/>
        </p:nvSpPr>
        <p:spPr>
          <a:xfrm>
            <a:off x="1084129" y="1277658"/>
            <a:ext cx="370214" cy="307921"/>
          </a:xfrm>
          <a:prstGeom prst="rect">
            <a:avLst/>
          </a:prstGeom>
          <a:noFill/>
        </p:spPr>
        <p:txBody>
          <a:bodyPr bIns="43953" lIns="87906" numCol="1" rIns="87906" tIns="43953" wrap="none">
            <a:prstTxWarp prst="textPlain">
              <a:avLst/>
            </a:prstTxWarp>
            <a:normAutofit fontScale="47500" lnSpcReduction="20000"/>
          </a:bodyPr>
          <a:lstStyle/>
          <a:p>
            <a:r>
              <a:rPr lang="en-US" sz="3600">
                <a:solidFill>
                  <a:schemeClr val="bg1">
                    <a:lumMod val="65000"/>
                  </a:schemeClr>
                </a:solidFill>
              </a:rPr>
              <a:t>“</a:t>
            </a:r>
          </a:p>
        </p:txBody>
      </p:sp>
      <p:grpSp>
        <p:nvGrpSpPr>
          <p:cNvPr id="44" name="组合 43"/>
          <p:cNvGrpSpPr/>
          <p:nvPr/>
        </p:nvGrpSpPr>
        <p:grpSpPr>
          <a:xfrm>
            <a:off x="1561393" y="1379080"/>
            <a:ext cx="6645451" cy="744599"/>
            <a:chOff x="874712" y="3325188"/>
            <a:chExt cx="8860601" cy="992799"/>
          </a:xfrm>
        </p:grpSpPr>
        <p:sp>
          <p:nvSpPr>
            <p:cNvPr id="45" name="矩形 44">
              <a:extLst>
                <a:ext uri="{FF2B5EF4-FFF2-40B4-BE49-F238E27FC236}">
                  <a16:creationId xmlns:a16="http://schemas.microsoft.com/office/drawing/2014/main" id="{E3EB1709-6D20-4440-8800-976CC5E9712E}"/>
                </a:ext>
              </a:extLst>
            </p:cNvPr>
            <p:cNvSpPr/>
            <p:nvPr/>
          </p:nvSpPr>
          <p:spPr>
            <a:xfrm>
              <a:off x="874712" y="3677812"/>
              <a:ext cx="8860601" cy="633984"/>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050">
                  <a:solidFill>
                    <a:schemeClr val="tx1">
                      <a:lumMod val="65000"/>
                      <a:lumOff val="35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
          <p:nvSpPr>
            <p:cNvPr id="46" name="矩形 45">
              <a:extLst>
                <a:ext uri="{FF2B5EF4-FFF2-40B4-BE49-F238E27FC236}">
                  <a16:creationId xmlns:a16="http://schemas.microsoft.com/office/drawing/2014/main" id="{CBCE2F27-1948-4AAF-B7D2-B7B4F23C2784}"/>
                </a:ext>
              </a:extLst>
            </p:cNvPr>
            <p:cNvSpPr/>
            <p:nvPr/>
          </p:nvSpPr>
          <p:spPr>
            <a:xfrm>
              <a:off x="874713" y="3325188"/>
              <a:ext cx="2241975" cy="45110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1350">
                  <a:solidFill>
                    <a:schemeClr val="tx1">
                      <a:lumMod val="65000"/>
                      <a:lumOff val="35000"/>
                    </a:schemeClr>
                  </a:solidFill>
                </a:rPr>
                <a:t>推广方案</a:t>
              </a:r>
            </a:p>
          </p:txBody>
        </p:sp>
      </p:grpSp>
      <p:grpSp>
        <p:nvGrpSpPr>
          <p:cNvPr id="51" name="组合 50"/>
          <p:cNvGrpSpPr/>
          <p:nvPr/>
        </p:nvGrpSpPr>
        <p:grpSpPr>
          <a:xfrm>
            <a:off x="824972" y="2266950"/>
            <a:ext cx="7709428" cy="1620180"/>
            <a:chOff x="1012651" y="3338997"/>
            <a:chExt cx="10279237" cy="2160240"/>
          </a:xfrm>
        </p:grpSpPr>
        <p:sp>
          <p:nvSpPr>
            <p:cNvPr id="4" name="任意多边形: 形状 9">
              <a:extLst>
                <a:ext uri="{FF2B5EF4-FFF2-40B4-BE49-F238E27FC236}">
                  <a16:creationId xmlns:a16="http://schemas.microsoft.com/office/drawing/2014/main" id="{222585F1-53C3-4142-B55F-69118B6B4952}"/>
                </a:ext>
              </a:extLst>
            </p:cNvPr>
            <p:cNvSpPr/>
            <p:nvPr/>
          </p:nvSpPr>
          <p:spPr>
            <a:xfrm>
              <a:off x="5859506" y="3726141"/>
              <a:ext cx="504056" cy="1385955"/>
            </a:xfrm>
            <a:custGeom>
              <a:gdLst>
                <a:gd fmla="*/ 252028 w 504056" name="connsiteX0"/>
                <a:gd fmla="*/ 0 h 1385955" name="connsiteY0"/>
                <a:gd fmla="*/ 257409 w 504056" name="connsiteX1"/>
                <a:gd fmla="*/ 5920 h 1385955" name="connsiteY1"/>
                <a:gd fmla="*/ 504056 w 504056" name="connsiteX2"/>
                <a:gd fmla="*/ 692977 h 1385955" name="connsiteY2"/>
                <a:gd fmla="*/ 257409 w 504056" name="connsiteX3"/>
                <a:gd fmla="*/ 1380034 h 1385955" name="connsiteY3"/>
                <a:gd fmla="*/ 252028 w 504056" name="connsiteX4"/>
                <a:gd fmla="*/ 1385955 h 1385955" name="connsiteY4"/>
                <a:gd fmla="*/ 246647 w 504056" name="connsiteX5"/>
                <a:gd fmla="*/ 1380034 h 1385955" name="connsiteY5"/>
                <a:gd fmla="*/ 0 w 504056" name="connsiteX6"/>
                <a:gd fmla="*/ 692977 h 1385955" name="connsiteY6"/>
                <a:gd fmla="*/ 246647 w 504056" name="connsiteX7"/>
                <a:gd fmla="*/ 5920 h 1385955" name="connsiteY7"/>
                <a:gd fmla="*/ 252028 w 504056" name="connsiteX8"/>
                <a:gd fmla="*/ 0 h 1385955"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385955" w="504056">
                  <a:moveTo>
                    <a:pt x="252028" y="0"/>
                  </a:moveTo>
                  <a:lnTo>
                    <a:pt x="257409" y="5920"/>
                  </a:lnTo>
                  <a:cubicBezTo>
                    <a:pt x="411495" y="192629"/>
                    <a:pt x="504056" y="431994"/>
                    <a:pt x="504056" y="692977"/>
                  </a:cubicBezTo>
                  <a:cubicBezTo>
                    <a:pt x="504056" y="953961"/>
                    <a:pt x="411495" y="1193326"/>
                    <a:pt x="257409" y="1380034"/>
                  </a:cubicBezTo>
                  <a:lnTo>
                    <a:pt x="252028" y="1385955"/>
                  </a:lnTo>
                  <a:lnTo>
                    <a:pt x="246647" y="1380034"/>
                  </a:lnTo>
                  <a:cubicBezTo>
                    <a:pt x="92562" y="1193326"/>
                    <a:pt x="0" y="953961"/>
                    <a:pt x="0" y="692977"/>
                  </a:cubicBezTo>
                  <a:cubicBezTo>
                    <a:pt x="0" y="431994"/>
                    <a:pt x="92562" y="192629"/>
                    <a:pt x="246647" y="5920"/>
                  </a:cubicBezTo>
                  <a:lnTo>
                    <a:pt x="252028"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solidFill>
                  <a:schemeClr val="tx1">
                    <a:lumMod val="65000"/>
                    <a:lumOff val="35000"/>
                  </a:schemeClr>
                </a:solidFill>
              </a:endParaRPr>
            </a:p>
          </p:txBody>
        </p:sp>
        <p:sp>
          <p:nvSpPr>
            <p:cNvPr id="5" name="任意多边形: 形状 8">
              <a:extLst>
                <a:ext uri="{FF2B5EF4-FFF2-40B4-BE49-F238E27FC236}">
                  <a16:creationId xmlns:a16="http://schemas.microsoft.com/office/drawing/2014/main" id="{278DA3A4-D869-4B60-AF32-1658FB98AB0F}"/>
                </a:ext>
              </a:extLst>
            </p:cNvPr>
            <p:cNvSpPr/>
            <p:nvPr/>
          </p:nvSpPr>
          <p:spPr>
            <a:xfrm>
              <a:off x="4059306" y="3338997"/>
              <a:ext cx="1908212" cy="2160240"/>
            </a:xfrm>
            <a:custGeom>
              <a:gdLst>
                <a:gd fmla="*/ 1080120 w 1908212" name="connsiteX0"/>
                <a:gd fmla="*/ 0 h 2160240" name="connsiteY0"/>
                <a:gd fmla="*/ 1843880 w 1908212" name="connsiteX1"/>
                <a:gd fmla="*/ 316360 h 2160240" name="connsiteY1"/>
                <a:gd fmla="*/ 1908212 w 1908212" name="connsiteX2"/>
                <a:gd fmla="*/ 387143 h 2160240" name="connsiteY2"/>
                <a:gd fmla="*/ 1902831 w 1908212" name="connsiteX3"/>
                <a:gd fmla="*/ 393063 h 2160240" name="connsiteY3"/>
                <a:gd fmla="*/ 1656184 w 1908212" name="connsiteX4"/>
                <a:gd fmla="*/ 1080120 h 2160240" name="connsiteY4"/>
                <a:gd fmla="*/ 1902831 w 1908212" name="connsiteX5"/>
                <a:gd fmla="*/ 1767177 h 2160240" name="connsiteY5"/>
                <a:gd fmla="*/ 1908212 w 1908212" name="connsiteX6"/>
                <a:gd fmla="*/ 1773098 h 2160240" name="connsiteY6"/>
                <a:gd fmla="*/ 1843880 w 1908212" name="connsiteX7"/>
                <a:gd fmla="*/ 1843880 h 2160240" name="connsiteY7"/>
                <a:gd fmla="*/ 1080120 w 1908212" name="connsiteX8"/>
                <a:gd fmla="*/ 2160240 h 2160240" name="connsiteY8"/>
                <a:gd fmla="*/ 0 w 1908212" name="connsiteX9"/>
                <a:gd fmla="*/ 1080120 h 2160240" name="connsiteY9"/>
                <a:gd fmla="*/ 1080120 w 1908212" name="connsiteX10"/>
                <a:gd fmla="*/ 0 h 2160240"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2160240" w="1908210">
                  <a:moveTo>
                    <a:pt x="1080120" y="0"/>
                  </a:moveTo>
                  <a:cubicBezTo>
                    <a:pt x="1378387" y="0"/>
                    <a:pt x="1648417" y="120897"/>
                    <a:pt x="1843880" y="316360"/>
                  </a:cubicBezTo>
                  <a:lnTo>
                    <a:pt x="1908212" y="387143"/>
                  </a:lnTo>
                  <a:lnTo>
                    <a:pt x="1902831" y="393063"/>
                  </a:lnTo>
                  <a:cubicBezTo>
                    <a:pt x="1748746" y="579772"/>
                    <a:pt x="1656184" y="819137"/>
                    <a:pt x="1656184" y="1080120"/>
                  </a:cubicBezTo>
                  <a:cubicBezTo>
                    <a:pt x="1656184" y="1341104"/>
                    <a:pt x="1748746" y="1580469"/>
                    <a:pt x="1902831" y="1767177"/>
                  </a:cubicBezTo>
                  <a:lnTo>
                    <a:pt x="1908212" y="1773098"/>
                  </a:lnTo>
                  <a:lnTo>
                    <a:pt x="1843880" y="1843880"/>
                  </a:lnTo>
                  <a:cubicBezTo>
                    <a:pt x="1648417" y="2039344"/>
                    <a:pt x="1378387" y="2160240"/>
                    <a:pt x="1080120" y="2160240"/>
                  </a:cubicBezTo>
                  <a:cubicBezTo>
                    <a:pt x="483586" y="2160240"/>
                    <a:pt x="0" y="1676654"/>
                    <a:pt x="0" y="1080120"/>
                  </a:cubicBezTo>
                  <a:cubicBezTo>
                    <a:pt x="0" y="483586"/>
                    <a:pt x="483586" y="0"/>
                    <a:pt x="108012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a:endParaRPr altLang="en-US" lang="zh-CN" sz="1350">
                <a:solidFill>
                  <a:schemeClr val="tx1">
                    <a:lumMod val="65000"/>
                    <a:lumOff val="35000"/>
                  </a:schemeClr>
                </a:solidFill>
              </a:endParaRPr>
            </a:p>
          </p:txBody>
        </p:sp>
        <p:sp>
          <p:nvSpPr>
            <p:cNvPr id="6" name="任意多边形: 形状 7">
              <a:extLst>
                <a:ext uri="{FF2B5EF4-FFF2-40B4-BE49-F238E27FC236}">
                  <a16:creationId xmlns:a16="http://schemas.microsoft.com/office/drawing/2014/main" id="{82C90B55-36AE-4255-886B-95F12646DFD9}"/>
                </a:ext>
              </a:extLst>
            </p:cNvPr>
            <p:cNvSpPr/>
            <p:nvPr/>
          </p:nvSpPr>
          <p:spPr>
            <a:xfrm>
              <a:off x="6255550" y="3338997"/>
              <a:ext cx="1908212" cy="2160240"/>
            </a:xfrm>
            <a:custGeom>
              <a:gdLst>
                <a:gd fmla="*/ 828092 w 1908212" name="connsiteX0"/>
                <a:gd fmla="*/ 0 h 2160240" name="connsiteY0"/>
                <a:gd fmla="*/ 1908212 w 1908212" name="connsiteX1"/>
                <a:gd fmla="*/ 1080120 h 2160240" name="connsiteY1"/>
                <a:gd fmla="*/ 828092 w 1908212" name="connsiteX2"/>
                <a:gd fmla="*/ 2160240 h 2160240" name="connsiteY2"/>
                <a:gd fmla="*/ 64332 w 1908212" name="connsiteX3"/>
                <a:gd fmla="*/ 1843880 h 2160240" name="connsiteY3"/>
                <a:gd fmla="*/ 0 w 1908212" name="connsiteX4"/>
                <a:gd fmla="*/ 1773098 h 2160240" name="connsiteY4"/>
                <a:gd fmla="*/ 5381 w 1908212" name="connsiteX5"/>
                <a:gd fmla="*/ 1767177 h 2160240" name="connsiteY5"/>
                <a:gd fmla="*/ 252028 w 1908212" name="connsiteX6"/>
                <a:gd fmla="*/ 1080120 h 2160240" name="connsiteY6"/>
                <a:gd fmla="*/ 5381 w 1908212" name="connsiteX7"/>
                <a:gd fmla="*/ 393063 h 2160240" name="connsiteY7"/>
                <a:gd fmla="*/ 0 w 1908212" name="connsiteX8"/>
                <a:gd fmla="*/ 387143 h 2160240" name="connsiteY8"/>
                <a:gd fmla="*/ 64332 w 1908212" name="connsiteX9"/>
                <a:gd fmla="*/ 316360 h 2160240" name="connsiteY9"/>
                <a:gd fmla="*/ 828092 w 1908212" name="connsiteX10"/>
                <a:gd fmla="*/ 0 h 2160240"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2160240" w="1908210">
                  <a:moveTo>
                    <a:pt x="828092" y="0"/>
                  </a:moveTo>
                  <a:cubicBezTo>
                    <a:pt x="1424626" y="0"/>
                    <a:pt x="1908212" y="483586"/>
                    <a:pt x="1908212" y="1080120"/>
                  </a:cubicBezTo>
                  <a:cubicBezTo>
                    <a:pt x="1908212" y="1676654"/>
                    <a:pt x="1424626" y="2160240"/>
                    <a:pt x="828092" y="2160240"/>
                  </a:cubicBezTo>
                  <a:cubicBezTo>
                    <a:pt x="529825" y="2160240"/>
                    <a:pt x="259795" y="2039344"/>
                    <a:pt x="64332" y="1843880"/>
                  </a:cubicBezTo>
                  <a:lnTo>
                    <a:pt x="0" y="1773098"/>
                  </a:lnTo>
                  <a:lnTo>
                    <a:pt x="5381" y="1767177"/>
                  </a:lnTo>
                  <a:cubicBezTo>
                    <a:pt x="159467" y="1580469"/>
                    <a:pt x="252028" y="1341104"/>
                    <a:pt x="252028" y="1080120"/>
                  </a:cubicBezTo>
                  <a:cubicBezTo>
                    <a:pt x="252028" y="819137"/>
                    <a:pt x="159467" y="579772"/>
                    <a:pt x="5381" y="393063"/>
                  </a:cubicBezTo>
                  <a:lnTo>
                    <a:pt x="0" y="387143"/>
                  </a:lnTo>
                  <a:lnTo>
                    <a:pt x="64332" y="316360"/>
                  </a:lnTo>
                  <a:cubicBezTo>
                    <a:pt x="259795" y="120897"/>
                    <a:pt x="529825" y="0"/>
                    <a:pt x="8280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a:endParaRPr altLang="en-US" lang="zh-CN" sz="1350">
                <a:solidFill>
                  <a:schemeClr val="tx1">
                    <a:lumMod val="65000"/>
                    <a:lumOff val="35000"/>
                  </a:schemeClr>
                </a:solidFill>
              </a:endParaRPr>
            </a:p>
          </p:txBody>
        </p:sp>
        <p:cxnSp>
          <p:nvCxnSpPr>
            <p:cNvPr id="10" name="直接连接符 9">
              <a:extLst>
                <a:ext uri="{FF2B5EF4-FFF2-40B4-BE49-F238E27FC236}">
                  <a16:creationId xmlns:a16="http://schemas.microsoft.com/office/drawing/2014/main" id="{63F987EE-542B-4DA4-8EF3-B85F3FA2228F}"/>
                </a:ext>
              </a:extLst>
            </p:cNvPr>
            <p:cNvCxnSpPr/>
            <p:nvPr/>
          </p:nvCxnSpPr>
          <p:spPr>
            <a:xfrm flipH="1">
              <a:off x="1247010" y="4086239"/>
              <a:ext cx="2380248" cy="0"/>
            </a:xfrm>
            <a:prstGeom prst="line">
              <a:avLst/>
            </a:prstGeom>
            <a:ln cap="rnd" w="6350">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20" name="椭圆 19">
              <a:extLst>
                <a:ext uri="{FF2B5EF4-FFF2-40B4-BE49-F238E27FC236}">
                  <a16:creationId xmlns:a16="http://schemas.microsoft.com/office/drawing/2014/main" id="{B814F15A-5C15-49D8-A990-08DBB151BF87}"/>
                </a:ext>
              </a:extLst>
            </p:cNvPr>
            <p:cNvSpPr/>
            <p:nvPr/>
          </p:nvSpPr>
          <p:spPr>
            <a:xfrm>
              <a:off x="3698967" y="4090300"/>
              <a:ext cx="657634" cy="657634"/>
            </a:xfrm>
            <a:prstGeom prst="ellipse">
              <a:avLst/>
            </a:prstGeom>
            <a:solidFill>
              <a:schemeClr val="bg1"/>
            </a:solidFill>
            <a:ln algn="ctr" cap="flat" cmpd="sng" w="9525">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100">
                  <a:solidFill>
                    <a:schemeClr val="tx1">
                      <a:lumMod val="65000"/>
                      <a:lumOff val="35000"/>
                    </a:schemeClr>
                  </a:solidFill>
                </a:rPr>
                <a:t>01</a:t>
              </a:r>
            </a:p>
          </p:txBody>
        </p:sp>
        <p:sp>
          <p:nvSpPr>
            <p:cNvPr id="18" name="椭圆 17">
              <a:extLst>
                <a:ext uri="{FF2B5EF4-FFF2-40B4-BE49-F238E27FC236}">
                  <a16:creationId xmlns:a16="http://schemas.microsoft.com/office/drawing/2014/main" id="{90F4919B-7740-48D4-877D-C43A1279C942}"/>
                </a:ext>
              </a:extLst>
            </p:cNvPr>
            <p:cNvSpPr/>
            <p:nvPr/>
          </p:nvSpPr>
          <p:spPr>
            <a:xfrm>
              <a:off x="7819690" y="4090300"/>
              <a:ext cx="657634" cy="657634"/>
            </a:xfrm>
            <a:prstGeom prst="ellipse">
              <a:avLst/>
            </a:prstGeom>
            <a:solidFill>
              <a:schemeClr val="bg1"/>
            </a:solidFill>
            <a:ln algn="ctr" cap="flat" cmpd="sng" w="9525">
              <a:solidFill>
                <a:schemeClr val="accent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100">
                  <a:solidFill>
                    <a:schemeClr val="tx1">
                      <a:lumMod val="65000"/>
                      <a:lumOff val="35000"/>
                    </a:schemeClr>
                  </a:solidFill>
                </a:rPr>
                <a:t>02</a:t>
              </a:r>
            </a:p>
          </p:txBody>
        </p:sp>
        <p:cxnSp>
          <p:nvCxnSpPr>
            <p:cNvPr id="28" name="直接连接符 27">
              <a:extLst>
                <a:ext uri="{FF2B5EF4-FFF2-40B4-BE49-F238E27FC236}">
                  <a16:creationId xmlns:a16="http://schemas.microsoft.com/office/drawing/2014/main" id="{63F987EE-542B-4DA4-8EF3-B85F3FA2228F}"/>
                </a:ext>
              </a:extLst>
            </p:cNvPr>
            <p:cNvCxnSpPr/>
            <p:nvPr/>
          </p:nvCxnSpPr>
          <p:spPr>
            <a:xfrm flipH="1">
              <a:off x="8562210" y="4086239"/>
              <a:ext cx="2380248" cy="0"/>
            </a:xfrm>
            <a:prstGeom prst="line">
              <a:avLst/>
            </a:prstGeom>
            <a:ln cap="rnd" w="6350">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8642125" y="3695391"/>
              <a:ext cx="2649763" cy="1314832"/>
              <a:chOff x="874712" y="3261688"/>
              <a:chExt cx="2649763" cy="1314832"/>
            </a:xfrm>
          </p:grpSpPr>
          <p:sp>
            <p:nvSpPr>
              <p:cNvPr id="36" name="矩形 35">
                <a:extLst>
                  <a:ext uri="{FF2B5EF4-FFF2-40B4-BE49-F238E27FC236}">
                    <a16:creationId xmlns:a16="http://schemas.microsoft.com/office/drawing/2014/main" id="{E3EB1709-6D20-4440-8800-976CC5E9712E}"/>
                  </a:ext>
                </a:extLst>
              </p:cNvPr>
              <p:cNvSpPr/>
              <p:nvPr/>
            </p:nvSpPr>
            <p:spPr>
              <a:xfrm>
                <a:off x="874711" y="3677812"/>
                <a:ext cx="2649763" cy="890016"/>
              </a:xfrm>
              <a:prstGeom prst="rect">
                <a:avLst/>
              </a:prstGeom>
            </p:spPr>
            <p:txBody>
              <a:bodyPr wrap="square">
                <a:spAutoFit/>
                <a:scene3d>
                  <a:camera prst="orthographicFront"/>
                  <a:lightRig dir="t" rig="threePt"/>
                </a:scene3d>
                <a:sp3d contourW="12700"/>
              </a:bodyPr>
              <a:lstStyle/>
              <a:p>
                <a:pPr>
                  <a:lnSpc>
                    <a:spcPct val="120000"/>
                  </a:lnSpc>
                </a:pPr>
                <a:r>
                  <a:rPr altLang="en-US" lang="zh-CN" sz="1050">
                    <a:solidFill>
                      <a:schemeClr val="tx1">
                        <a:lumMod val="65000"/>
                        <a:lumOff val="35000"/>
                      </a:schemeClr>
                    </a:solidFill>
                  </a:rPr>
                  <a:t>用户可以在投影仪或者计算机上进行演示也可以将演示文稿打印出来制作成胶片以便应用</a:t>
                </a:r>
              </a:p>
            </p:txBody>
          </p:sp>
          <p:sp>
            <p:nvSpPr>
              <p:cNvPr id="37" name="矩形 36">
                <a:extLst>
                  <a:ext uri="{FF2B5EF4-FFF2-40B4-BE49-F238E27FC236}">
                    <a16:creationId xmlns:a16="http://schemas.microsoft.com/office/drawing/2014/main" id="{CBCE2F27-1948-4AAF-B7D2-B7B4F23C2784}"/>
                  </a:ext>
                </a:extLst>
              </p:cNvPr>
              <p:cNvSpPr/>
              <p:nvPr/>
            </p:nvSpPr>
            <p:spPr>
              <a:xfrm>
                <a:off x="874713" y="3261688"/>
                <a:ext cx="2241974" cy="45110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sz="1350">
                    <a:solidFill>
                      <a:schemeClr val="tx1">
                        <a:lumMod val="65000"/>
                        <a:lumOff val="35000"/>
                      </a:schemeClr>
                    </a:solidFill>
                  </a:rPr>
                  <a:t>方案二</a:t>
                </a:r>
              </a:p>
            </p:txBody>
          </p:sp>
        </p:grpSp>
        <p:grpSp>
          <p:nvGrpSpPr>
            <p:cNvPr id="38" name="组合 37"/>
            <p:cNvGrpSpPr/>
            <p:nvPr/>
          </p:nvGrpSpPr>
          <p:grpSpPr>
            <a:xfrm>
              <a:off x="1012651" y="3695391"/>
              <a:ext cx="2649763" cy="1314832"/>
              <a:chOff x="874712" y="3261688"/>
              <a:chExt cx="2649763" cy="1314832"/>
            </a:xfrm>
          </p:grpSpPr>
          <p:sp>
            <p:nvSpPr>
              <p:cNvPr id="39" name="矩形 38">
                <a:extLst>
                  <a:ext uri="{FF2B5EF4-FFF2-40B4-BE49-F238E27FC236}">
                    <a16:creationId xmlns:a16="http://schemas.microsoft.com/office/drawing/2014/main" id="{E3EB1709-6D20-4440-8800-976CC5E9712E}"/>
                  </a:ext>
                </a:extLst>
              </p:cNvPr>
              <p:cNvSpPr/>
              <p:nvPr/>
            </p:nvSpPr>
            <p:spPr>
              <a:xfrm>
                <a:off x="874712" y="3677812"/>
                <a:ext cx="2649763" cy="890016"/>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050">
                    <a:solidFill>
                      <a:schemeClr val="tx1">
                        <a:lumMod val="65000"/>
                        <a:lumOff val="35000"/>
                      </a:schemeClr>
                    </a:solidFill>
                  </a:rPr>
                  <a:t>用户可以在投影仪或者计算机上进行演示也可以将演示文稿打印出来制作成胶片以便应用</a:t>
                </a:r>
              </a:p>
            </p:txBody>
          </p:sp>
          <p:sp>
            <p:nvSpPr>
              <p:cNvPr id="40" name="矩形 39">
                <a:extLst>
                  <a:ext uri="{FF2B5EF4-FFF2-40B4-BE49-F238E27FC236}">
                    <a16:creationId xmlns:a16="http://schemas.microsoft.com/office/drawing/2014/main" id="{CBCE2F27-1948-4AAF-B7D2-B7B4F23C2784}"/>
                  </a:ext>
                </a:extLst>
              </p:cNvPr>
              <p:cNvSpPr/>
              <p:nvPr/>
            </p:nvSpPr>
            <p:spPr>
              <a:xfrm>
                <a:off x="1282501" y="3261688"/>
                <a:ext cx="2241974" cy="451104"/>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z="1350">
                    <a:solidFill>
                      <a:schemeClr val="tx1">
                        <a:lumMod val="65000"/>
                        <a:lumOff val="35000"/>
                      </a:schemeClr>
                    </a:solidFill>
                  </a:rPr>
                  <a:t>方案一</a:t>
                </a:r>
              </a:p>
            </p:txBody>
          </p:sp>
        </p:grpSp>
        <p:sp>
          <p:nvSpPr>
            <p:cNvPr id="49" name="椭圆 46"/>
            <p:cNvSpPr/>
            <p:nvPr/>
          </p:nvSpPr>
          <p:spPr>
            <a:xfrm>
              <a:off x="4726779" y="4060829"/>
              <a:ext cx="691879" cy="715888"/>
            </a:xfrm>
            <a:custGeom>
              <a:gdLst>
                <a:gd fmla="*/ 94055 w 317452" name="connsiteX0"/>
                <a:gd fmla="*/ 135965 h 328468" name="connsiteY0"/>
                <a:gd fmla="*/ 94407 w 317452" name="connsiteX1"/>
                <a:gd fmla="*/ 136055 h 328468" name="connsiteY1"/>
                <a:gd fmla="*/ 104825 w 317452" name="connsiteX2"/>
                <a:gd fmla="*/ 158537 h 328468" name="connsiteY2"/>
                <a:gd fmla="*/ 106109 w 317452" name="connsiteX3"/>
                <a:gd fmla="*/ 161308 h 328468" name="connsiteY3"/>
                <a:gd fmla="*/ 98162 w 317452" name="connsiteX4"/>
                <a:gd fmla="*/ 160053 h 328468" name="connsiteY4"/>
                <a:gd fmla="*/ 96849 w 317452" name="connsiteX5"/>
                <a:gd fmla="*/ 160053 h 328468" name="connsiteY5"/>
                <a:gd fmla="*/ 92911 w 317452" name="connsiteX6"/>
                <a:gd fmla="*/ 137630 h 328468" name="connsiteY6"/>
                <a:gd fmla="*/ 93506 w 317452" name="connsiteX7"/>
                <a:gd fmla="*/ 136765 h 328468" name="connsiteY7"/>
                <a:gd fmla="*/ 39496 w 317452" name="connsiteX8"/>
                <a:gd fmla="*/ 115887 h 328468" name="connsiteY8"/>
                <a:gd fmla="*/ 51437 w 317452" name="connsiteX9"/>
                <a:gd fmla="*/ 165488 h 328468" name="connsiteY9"/>
                <a:gd fmla="*/ 48784 w 317452" name="connsiteX10"/>
                <a:gd fmla="*/ 166793 h 328468" name="connsiteY10"/>
                <a:gd fmla="*/ 47457 w 317452" name="connsiteX11"/>
                <a:gd fmla="*/ 170709 h 328468" name="connsiteY11"/>
                <a:gd fmla="*/ 48784 w 317452" name="connsiteX12"/>
                <a:gd fmla="*/ 173319 h 328468" name="connsiteY12"/>
                <a:gd fmla="*/ 52764 w 317452" name="connsiteX13"/>
                <a:gd fmla="*/ 175930 h 328468" name="connsiteY13"/>
                <a:gd fmla="*/ 55418 w 317452" name="connsiteX14"/>
                <a:gd fmla="*/ 174625 h 328468" name="connsiteY14"/>
                <a:gd fmla="*/ 87263 w 317452" name="connsiteX15"/>
                <a:gd fmla="*/ 216393 h 328468" name="connsiteY15"/>
                <a:gd fmla="*/ 55418 w 317452" name="connsiteX16"/>
                <a:gd fmla="*/ 230752 h 328468" name="connsiteY16"/>
                <a:gd fmla="*/ 38169 w 317452" name="connsiteX17"/>
                <a:gd fmla="*/ 224225 h 328468" name="connsiteY17"/>
                <a:gd fmla="*/ 1017 w 317452" name="connsiteX18"/>
                <a:gd fmla="*/ 147214 h 328468" name="connsiteY18"/>
                <a:gd fmla="*/ 7651 w 317452" name="connsiteX19"/>
                <a:gd fmla="*/ 128940 h 328468" name="connsiteY19"/>
                <a:gd fmla="*/ 39496 w 317452" name="connsiteX20"/>
                <a:gd fmla="*/ 115887 h 328468" name="connsiteY20"/>
                <a:gd fmla="*/ 63900 w 317452" name="connsiteX21"/>
                <a:gd fmla="*/ 106627 h 328468" name="connsiteY21"/>
                <a:gd fmla="*/ 71807 w 317452" name="connsiteX22"/>
                <a:gd fmla="*/ 114982 h 328468" name="connsiteY22"/>
                <a:gd fmla="*/ 81033 w 317452" name="connsiteX23"/>
                <a:gd fmla="*/ 133331 h 328468" name="connsiteY23"/>
                <a:gd fmla="*/ 87623 w 317452" name="connsiteX24"/>
                <a:gd fmla="*/ 130710 h 328468" name="connsiteY24"/>
                <a:gd fmla="*/ 95803 w 317452" name="connsiteX25"/>
                <a:gd fmla="*/ 133422 h 328468" name="connsiteY25"/>
                <a:gd fmla="*/ 94055 w 317452" name="connsiteX26"/>
                <a:gd fmla="*/ 135965 h 328468" name="connsiteY26"/>
                <a:gd fmla="*/ 89115 w 317452" name="connsiteX27"/>
                <a:gd fmla="*/ 134702 h 328468" name="connsiteY27"/>
                <a:gd fmla="*/ 83823 w 317452" name="connsiteX28"/>
                <a:gd fmla="*/ 137407 h 328468" name="connsiteY28"/>
                <a:gd fmla="*/ 82500 w 317452" name="connsiteX29"/>
                <a:gd fmla="*/ 137407 h 328468" name="connsiteY29"/>
                <a:gd fmla="*/ 97053 w 317452" name="connsiteX30"/>
                <a:gd fmla="*/ 169863 h 328468" name="connsiteY30"/>
                <a:gd fmla="*/ 98375 w 317452" name="connsiteX31"/>
                <a:gd fmla="*/ 169863 h 328468" name="connsiteY31"/>
                <a:gd fmla="*/ 103667 w 317452" name="connsiteX32"/>
                <a:gd fmla="*/ 167158 h 328468" name="connsiteY32"/>
                <a:gd fmla="*/ 106313 w 317452" name="connsiteX33"/>
                <a:gd fmla="*/ 161749 h 328468" name="connsiteY33"/>
                <a:gd fmla="*/ 106109 w 317452" name="connsiteX34"/>
                <a:gd fmla="*/ 161308 h 328468" name="connsiteY34"/>
                <a:gd fmla="*/ 109648 w 317452" name="connsiteX35"/>
                <a:gd fmla="*/ 161866 h 328468" name="connsiteY35"/>
                <a:gd fmla="*/ 110272 w 317452" name="connsiteX36"/>
                <a:gd fmla="*/ 161402 h 328468" name="connsiteY36"/>
                <a:gd fmla="*/ 110522 w 317452" name="connsiteX37"/>
                <a:gd fmla="*/ 164622 h 328468" name="connsiteY37"/>
                <a:gd fmla="*/ 106074 w 317452" name="connsiteX38"/>
                <a:gd fmla="*/ 170028 h 328468" name="connsiteY38"/>
                <a:gd fmla="*/ 99484 w 317452" name="connsiteX39"/>
                <a:gd fmla="*/ 172650 h 328468" name="connsiteY39"/>
                <a:gd fmla="*/ 107391 w 317452" name="connsiteX40"/>
                <a:gd fmla="*/ 192309 h 328468" name="connsiteY40"/>
                <a:gd fmla="*/ 100802 w 317452" name="connsiteX41"/>
                <a:gd fmla="*/ 211968 h 328468" name="connsiteY41"/>
                <a:gd fmla="*/ 91576 w 317452" name="connsiteX42"/>
                <a:gd fmla="*/ 215900 h 328468" name="connsiteY42"/>
                <a:gd fmla="*/ 59946 w 317452" name="connsiteX43"/>
                <a:gd fmla="*/ 172650 h 328468" name="connsiteY43"/>
                <a:gd fmla="*/ 62582 w 317452" name="connsiteX44"/>
                <a:gd fmla="*/ 171339 h 328468" name="connsiteY44"/>
                <a:gd fmla="*/ 63900 w 317452" name="connsiteX45"/>
                <a:gd fmla="*/ 166097 h 328468" name="connsiteY45"/>
                <a:gd fmla="*/ 62582 w 317452" name="connsiteX46"/>
                <a:gd fmla="*/ 163475 h 328468" name="connsiteY46"/>
                <a:gd fmla="*/ 58628 w 317452" name="connsiteX47"/>
                <a:gd fmla="*/ 162165 h 328468" name="connsiteY47"/>
                <a:gd fmla="*/ 54674 w 317452" name="connsiteX48"/>
                <a:gd fmla="*/ 163475 h 328468" name="connsiteY48"/>
                <a:gd fmla="*/ 42813 w 317452" name="connsiteX49"/>
                <a:gd fmla="*/ 111051 h 328468" name="connsiteY49"/>
                <a:gd fmla="*/ 52038 w 317452" name="connsiteX50"/>
                <a:gd fmla="*/ 107119 h 328468" name="connsiteY50"/>
                <a:gd fmla="*/ 63900 w 317452" name="connsiteX51"/>
                <a:gd fmla="*/ 106627 h 328468" name="connsiteY51"/>
                <a:gd fmla="*/ 221560 w 317452" name="connsiteX52"/>
                <a:gd fmla="*/ 67725 h 328468" name="connsiteY52"/>
                <a:gd fmla="*/ 239938 w 317452" name="connsiteX53"/>
                <a:gd fmla="*/ 67725 h 328468" name="connsiteY53"/>
                <a:gd fmla="*/ 249127 w 317452" name="connsiteX54"/>
                <a:gd fmla="*/ 90147 h 328468" name="connsiteY54"/>
                <a:gd fmla="*/ 249127 w 317452" name="connsiteX55"/>
                <a:gd fmla="*/ 99380 h 328468" name="connsiteY55"/>
                <a:gd fmla="*/ 259629 w 317452" name="connsiteX56"/>
                <a:gd fmla="*/ 162691 h 328468" name="connsiteY56"/>
                <a:gd fmla="*/ 300324 w 317452" name="connsiteX57"/>
                <a:gd fmla="*/ 193027 h 328468" name="connsiteY57"/>
                <a:gd fmla="*/ 304262 w 317452" name="connsiteX58"/>
                <a:gd fmla="*/ 215450 h 328468" name="connsiteY58"/>
                <a:gd fmla="*/ 283258 w 317452" name="connsiteX59"/>
                <a:gd fmla="*/ 219407 h 328468" name="connsiteY59"/>
                <a:gd fmla="*/ 281946 w 317452" name="connsiteX60"/>
                <a:gd fmla="*/ 218088 h 328468" name="connsiteY60"/>
                <a:gd fmla="*/ 236000 w 317452" name="connsiteX61"/>
                <a:gd fmla="*/ 185113 h 328468" name="connsiteY61"/>
                <a:gd fmla="*/ 229436 w 317452" name="connsiteX62"/>
                <a:gd fmla="*/ 174562 h 328468" name="connsiteY62"/>
                <a:gd fmla="*/ 224185 w 317452" name="connsiteX63"/>
                <a:gd fmla="*/ 145544 h 328468" name="connsiteY63"/>
                <a:gd fmla="*/ 196617 w 317452" name="connsiteX64"/>
                <a:gd fmla="*/ 194346 h 328468" name="connsiteY64"/>
                <a:gd fmla="*/ 229436 w 317452" name="connsiteX65"/>
                <a:gd fmla="*/ 243148 h 328468" name="connsiteY65"/>
                <a:gd fmla="*/ 230749 w 317452" name="connsiteX66"/>
                <a:gd fmla="*/ 265571 h 328468" name="connsiteY66"/>
                <a:gd fmla="*/ 195305 w 317452" name="connsiteX67"/>
                <a:gd fmla="*/ 318329 h 328468" name="connsiteY67"/>
                <a:gd fmla="*/ 169050 w 317452" name="connsiteX68"/>
                <a:gd fmla="*/ 323605 h 328468" name="connsiteY68"/>
                <a:gd fmla="*/ 167737 w 317452" name="connsiteX69"/>
                <a:gd fmla="*/ 323605 h 328468" name="connsiteY69"/>
                <a:gd fmla="*/ 162486 w 317452" name="connsiteX70"/>
                <a:gd fmla="*/ 297226 h 328468" name="connsiteY70"/>
                <a:gd fmla="*/ 191366 w 317452" name="connsiteX71"/>
                <a:gd fmla="*/ 255019 h 328468" name="connsiteY71"/>
                <a:gd fmla="*/ 167737 w 317452" name="connsiteX72"/>
                <a:gd fmla="*/ 220726 h 328468" name="connsiteY72"/>
                <a:gd fmla="*/ 70594 w 317452" name="connsiteX73"/>
                <a:gd fmla="*/ 322286 h 328468" name="connsiteY73"/>
                <a:gd fmla="*/ 46965 w 317452" name="connsiteX74"/>
                <a:gd fmla="*/ 326243 h 328468" name="connsiteY74"/>
                <a:gd fmla="*/ 44339 w 317452" name="connsiteX75"/>
                <a:gd fmla="*/ 322286 h 328468" name="connsiteY75"/>
                <a:gd fmla="*/ 43027 w 317452" name="connsiteX76"/>
                <a:gd fmla="*/ 295907 h 328468" name="connsiteY76"/>
                <a:gd fmla="*/ 144108 w 317452" name="connsiteX77"/>
                <a:gd fmla="*/ 189070 h 328468" name="connsiteY77"/>
                <a:gd fmla="*/ 148046 w 317452" name="connsiteX78"/>
                <a:gd fmla="*/ 177200 h 328468" name="connsiteY78"/>
                <a:gd fmla="*/ 190054 w 317452" name="connsiteX79"/>
                <a:gd fmla="*/ 103337 h 328468" name="connsiteY79"/>
                <a:gd fmla="*/ 151984 w 317452" name="connsiteX80"/>
                <a:gd fmla="*/ 107294 h 328468" name="connsiteY80"/>
                <a:gd fmla="*/ 119166 w 317452" name="connsiteX81"/>
                <a:gd fmla="*/ 154777 h 328468" name="connsiteY81"/>
                <a:gd fmla="*/ 110272 w 317452" name="connsiteX82"/>
                <a:gd fmla="*/ 161402 h 328468" name="connsiteY82"/>
                <a:gd fmla="*/ 110027 w 317452" name="connsiteX83"/>
                <a:gd fmla="*/ 158233 h 328468" name="connsiteY83"/>
                <a:gd fmla="*/ 99484 w 317452" name="connsiteX84"/>
                <a:gd fmla="*/ 134642 h 328468" name="connsiteY84"/>
                <a:gd fmla="*/ 95803 w 317452" name="connsiteX85"/>
                <a:gd fmla="*/ 133422 h 328468" name="connsiteY85"/>
                <a:gd fmla="*/ 97670 w 317452" name="connsiteX86"/>
                <a:gd fmla="*/ 130706 h 328468" name="connsiteY86"/>
                <a:gd fmla="*/ 130980 w 317452" name="connsiteX87"/>
                <a:gd fmla="*/ 82234 h 328468" name="connsiteY87"/>
                <a:gd fmla="*/ 141482 w 317452" name="connsiteX88"/>
                <a:gd fmla="*/ 75639 h 328468" name="connsiteY88"/>
                <a:gd fmla="*/ 221560 w 317452" name="connsiteX89"/>
                <a:gd fmla="*/ 67725 h 328468" name="connsiteY89"/>
                <a:gd fmla="*/ 276970 w 317452" name="connsiteX90"/>
                <a:gd fmla="*/ 0 h 328468" name="connsiteY90"/>
                <a:gd fmla="*/ 317452 w 317452" name="connsiteX91"/>
                <a:gd fmla="*/ 39688 h 328468" name="connsiteY91"/>
                <a:gd fmla="*/ 276970 w 317452" name="connsiteX92"/>
                <a:gd fmla="*/ 79376 h 328468" name="connsiteY92"/>
                <a:gd fmla="*/ 236488 w 317452" name="connsiteX93"/>
                <a:gd fmla="*/ 39688 h 328468" name="connsiteY93"/>
                <a:gd fmla="*/ 276970 w 317452" name="connsiteX94"/>
                <a:gd fmla="*/ 0 h 328468" name="connsiteY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b="b" l="l" r="r" t="t"/>
              <a:pathLst>
                <a:path h="328468" w="317452">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1350">
                <a:solidFill>
                  <a:schemeClr val="tx1">
                    <a:lumMod val="65000"/>
                    <a:lumOff val="35000"/>
                  </a:schemeClr>
                </a:solidFill>
              </a:endParaRPr>
            </a:p>
          </p:txBody>
        </p:sp>
        <p:sp>
          <p:nvSpPr>
            <p:cNvPr id="50" name="椭圆 47"/>
            <p:cNvSpPr/>
            <p:nvPr/>
          </p:nvSpPr>
          <p:spPr>
            <a:xfrm>
              <a:off x="6848314" y="4060829"/>
              <a:ext cx="715888" cy="715888"/>
            </a:xfrm>
            <a:custGeom>
              <a:gdLst>
                <a:gd fmla="*/ 157638 w 338138" name="connsiteX0"/>
                <a:gd fmla="*/ 144463 h 338138" name="connsiteY0"/>
                <a:gd fmla="*/ 165544 w 338138" name="connsiteX1"/>
                <a:gd fmla="*/ 148443 h 338138" name="connsiteY1"/>
                <a:gd fmla="*/ 249865 w 338138" name="connsiteX2"/>
                <a:gd fmla="*/ 233341 h 338138" name="connsiteY2"/>
                <a:gd fmla="*/ 280167 w 338138" name="connsiteX3"/>
                <a:gd fmla="*/ 232015 h 338138" name="connsiteY3"/>
                <a:gd fmla="*/ 286755 w 338138" name="connsiteX4"/>
                <a:gd fmla="*/ 234668 h 338138" name="connsiteY4"/>
                <a:gd fmla="*/ 335503 w 338138" name="connsiteX5"/>
                <a:gd fmla="*/ 283750 h 338138" name="connsiteY5"/>
                <a:gd fmla="*/ 338138 w 338138" name="connsiteX6"/>
                <a:gd fmla="*/ 293036 h 338138" name="connsiteY6"/>
                <a:gd fmla="*/ 330233 w 338138" name="connsiteX7"/>
                <a:gd fmla="*/ 298342 h 338138" name="connsiteY7"/>
                <a:gd fmla="*/ 311788 w 338138" name="connsiteX8"/>
                <a:gd fmla="*/ 303648 h 338138" name="connsiteY8"/>
                <a:gd fmla="*/ 303883 w 338138" name="connsiteX9"/>
                <a:gd fmla="*/ 310281 h 338138" name="connsiteY9"/>
                <a:gd fmla="*/ 299930 w 338138" name="connsiteX10"/>
                <a:gd fmla="*/ 331505 h 338138" name="connsiteY10"/>
                <a:gd fmla="*/ 293343 w 338138" name="connsiteX11"/>
                <a:gd fmla="*/ 338138 h 338138" name="connsiteY11"/>
                <a:gd fmla="*/ 290708 w 338138" name="connsiteX12"/>
                <a:gd fmla="*/ 338138 h 338138" name="connsiteY12"/>
                <a:gd fmla="*/ 284120 w 338138" name="connsiteX13"/>
                <a:gd fmla="*/ 335485 h 338138" name="connsiteY13"/>
                <a:gd fmla="*/ 235372 w 338138" name="connsiteX14"/>
                <a:gd fmla="*/ 286403 h 338138" name="connsiteY14"/>
                <a:gd fmla="*/ 232737 w 338138" name="connsiteX15"/>
                <a:gd fmla="*/ 279770 h 338138" name="connsiteY15"/>
                <a:gd fmla="*/ 234054 w 338138" name="connsiteX16"/>
                <a:gd fmla="*/ 249260 h 338138" name="connsiteY16"/>
                <a:gd fmla="*/ 149733 w 338138" name="connsiteX17"/>
                <a:gd fmla="*/ 164361 h 338138" name="connsiteY17"/>
                <a:gd fmla="*/ 149733 w 338138" name="connsiteX18"/>
                <a:gd fmla="*/ 148443 h 338138" name="connsiteY18"/>
                <a:gd fmla="*/ 157638 w 338138" name="connsiteX19"/>
                <a:gd fmla="*/ 144463 h 338138" name="connsiteY19"/>
                <a:gd fmla="*/ 145922 w 338138" name="connsiteX20"/>
                <a:gd fmla="*/ 120650 h 338138" name="connsiteY20"/>
                <a:gd fmla="*/ 169863 w 338138" name="connsiteX21"/>
                <a:gd fmla="*/ 137383 h 338138" name="connsiteY21"/>
                <a:gd fmla="*/ 157893 w 338138" name="connsiteX22"/>
                <a:gd fmla="*/ 133522 h 338138" name="connsiteY22"/>
                <a:gd fmla="*/ 141931 w 338138" name="connsiteX23"/>
                <a:gd fmla="*/ 141245 h 338138" name="connsiteY23"/>
                <a:gd fmla="*/ 137941 w 338138" name="connsiteX24"/>
                <a:gd fmla="*/ 168275 h 338138" name="connsiteY24"/>
                <a:gd fmla="*/ 120650 w 338138" name="connsiteX25"/>
                <a:gd fmla="*/ 145106 h 338138" name="connsiteY25"/>
                <a:gd fmla="*/ 145922 w 338138" name="connsiteX26"/>
                <a:gd fmla="*/ 120650 h 338138" name="connsiteY26"/>
                <a:gd fmla="*/ 146051 w 338138" name="connsiteX27"/>
                <a:gd fmla="*/ 60325 h 338138" name="connsiteY27"/>
                <a:gd fmla="*/ 230188 w 338138" name="connsiteX28"/>
                <a:gd fmla="*/ 145257 h 338138" name="connsiteY28"/>
                <a:gd fmla="*/ 219671 w 338138" name="connsiteX29"/>
                <a:gd fmla="*/ 186395 h 338138" name="connsiteY29"/>
                <a:gd fmla="*/ 193378 w 338138" name="connsiteX30"/>
                <a:gd fmla="*/ 161181 h 338138" name="connsiteY30"/>
                <a:gd fmla="*/ 196007 w 338138" name="connsiteX31"/>
                <a:gd fmla="*/ 145257 h 338138" name="connsiteY31"/>
                <a:gd fmla="*/ 146051 w 338138" name="connsiteX32"/>
                <a:gd fmla="*/ 94828 h 338138" name="connsiteY32"/>
                <a:gd fmla="*/ 96094 w 338138" name="connsiteX33"/>
                <a:gd fmla="*/ 145257 h 338138" name="connsiteY33"/>
                <a:gd fmla="*/ 146051 w 338138" name="connsiteX34"/>
                <a:gd fmla="*/ 195685 h 338138" name="connsiteY34"/>
                <a:gd fmla="*/ 161827 w 338138" name="connsiteX35"/>
                <a:gd fmla="*/ 193031 h 338138" name="connsiteY35"/>
                <a:gd fmla="*/ 188119 w 338138" name="connsiteX36"/>
                <a:gd fmla="*/ 219572 h 338138" name="connsiteY36"/>
                <a:gd fmla="*/ 146051 w 338138" name="connsiteX37"/>
                <a:gd fmla="*/ 230188 h 338138" name="connsiteY37"/>
                <a:gd fmla="*/ 61913 w 338138" name="connsiteX38"/>
                <a:gd fmla="*/ 145257 h 338138" name="connsiteY38"/>
                <a:gd fmla="*/ 146051 w 338138" name="connsiteX39"/>
                <a:gd fmla="*/ 60325 h 338138" name="connsiteY39"/>
                <a:gd fmla="*/ 145257 w 338138" name="connsiteX40"/>
                <a:gd fmla="*/ 0 h 338138" name="connsiteY40"/>
                <a:gd fmla="*/ 290513 w 338138" name="connsiteX41"/>
                <a:gd fmla="*/ 145257 h 338138" name="connsiteY41"/>
                <a:gd fmla="*/ 269385 w 338138" name="connsiteX42"/>
                <a:gd fmla="*/ 221846 h 338138" name="connsiteY42"/>
                <a:gd fmla="*/ 254859 w 338138" name="connsiteX43"/>
                <a:gd fmla="*/ 221846 h 338138" name="connsiteY43"/>
                <a:gd fmla="*/ 239013 w 338138" name="connsiteX44"/>
                <a:gd fmla="*/ 206000 h 338138" name="connsiteY44"/>
                <a:gd fmla="*/ 256180 w 338138" name="connsiteX45"/>
                <a:gd fmla="*/ 145257 h 338138" name="connsiteY45"/>
                <a:gd fmla="*/ 145257 w 338138" name="connsiteX46"/>
                <a:gd fmla="*/ 34333 h 338138" name="connsiteY46"/>
                <a:gd fmla="*/ 34333 w 338138" name="connsiteX47"/>
                <a:gd fmla="*/ 145257 h 338138" name="connsiteY47"/>
                <a:gd fmla="*/ 145257 w 338138" name="connsiteX48"/>
                <a:gd fmla="*/ 256180 h 338138" name="connsiteY48"/>
                <a:gd fmla="*/ 206000 w 338138" name="connsiteX49"/>
                <a:gd fmla="*/ 239013 h 338138" name="connsiteY49"/>
                <a:gd fmla="*/ 221847 w 338138" name="connsiteX50"/>
                <a:gd fmla="*/ 254859 h 338138" name="connsiteY50"/>
                <a:gd fmla="*/ 221847 w 338138" name="connsiteX51"/>
                <a:gd fmla="*/ 269385 h 338138" name="connsiteY51"/>
                <a:gd fmla="*/ 145257 w 338138" name="connsiteX52"/>
                <a:gd fmla="*/ 290513 h 338138" name="connsiteY52"/>
                <a:gd fmla="*/ 0 w 338138" name="connsiteX53"/>
                <a:gd fmla="*/ 145257 h 338138" name="connsiteY53"/>
                <a:gd fmla="*/ 145257 w 338138" name="connsiteX54"/>
                <a:gd fmla="*/ 0 h 338138" name="connsiteY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b="b" l="l" r="r" t="t"/>
              <a:pathLst>
                <a:path h="338138" w="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1350">
                <a:solidFill>
                  <a:schemeClr val="tx1">
                    <a:lumMod val="65000"/>
                    <a:lumOff val="35000"/>
                  </a:schemeClr>
                </a:solidFill>
              </a:endParaRPr>
            </a:p>
          </p:txBody>
        </p:sp>
      </p:grpSp>
    </p:spTree>
    <p:extLst>
      <p:ext uri="{BB962C8B-B14F-4D97-AF65-F5344CB8AC3E}">
        <p14:creationId val="2794182098"/>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childTnLst>
                          </p:cTn>
                        </p:par>
                        <p:par>
                          <p:cTn fill="hold" id="10" nodeType="afterGroup">
                            <p:stCondLst>
                              <p:cond delay="500"/>
                            </p:stCondLst>
                            <p:childTnLst>
                              <p:par>
                                <p:cTn fill="hold" id="11" nodeType="afterEffect" presetClass="entr" presetID="2" presetSubtype="2">
                                  <p:stCondLst>
                                    <p:cond delay="0"/>
                                  </p:stCondLst>
                                  <p:childTnLst>
                                    <p:set>
                                      <p:cBhvr>
                                        <p:cTn dur="1" fill="hold" id="12">
                                          <p:stCondLst>
                                            <p:cond delay="0"/>
                                          </p:stCondLst>
                                        </p:cTn>
                                        <p:tgtEl>
                                          <p:spTgt spid="44"/>
                                        </p:tgtEl>
                                        <p:attrNameLst>
                                          <p:attrName>style.visibility</p:attrName>
                                        </p:attrNameLst>
                                      </p:cBhvr>
                                      <p:to>
                                        <p:strVal val="visible"/>
                                      </p:to>
                                    </p:set>
                                    <p:anim calcmode="lin" valueType="num">
                                      <p:cBhvr additive="base">
                                        <p:cTn dur="500" fill="hold" id="13"/>
                                        <p:tgtEl>
                                          <p:spTgt spid="44"/>
                                        </p:tgtEl>
                                        <p:attrNameLst>
                                          <p:attrName>ppt_x</p:attrName>
                                        </p:attrNameLst>
                                      </p:cBhvr>
                                      <p:tavLst>
                                        <p:tav tm="0">
                                          <p:val>
                                            <p:strVal val="1+#ppt_w/2"/>
                                          </p:val>
                                        </p:tav>
                                        <p:tav tm="100000">
                                          <p:val>
                                            <p:strVal val="#ppt_x"/>
                                          </p:val>
                                        </p:tav>
                                      </p:tavLst>
                                    </p:anim>
                                    <p:anim calcmode="lin" valueType="num">
                                      <p:cBhvr additive="base">
                                        <p:cTn dur="500" fill="hold" id="14"/>
                                        <p:tgtEl>
                                          <p:spTgt spid="44"/>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000"/>
                            </p:stCondLst>
                            <p:childTnLst>
                              <p:par>
                                <p:cTn fill="hold" id="16" nodeType="afterEffect" presetClass="entr" presetID="53" presetSubtype="0">
                                  <p:stCondLst>
                                    <p:cond delay="0"/>
                                  </p:stCondLst>
                                  <p:childTnLst>
                                    <p:set>
                                      <p:cBhvr>
                                        <p:cTn dur="1" fill="hold" id="17">
                                          <p:stCondLst>
                                            <p:cond delay="0"/>
                                          </p:stCondLst>
                                        </p:cTn>
                                        <p:tgtEl>
                                          <p:spTgt spid="51"/>
                                        </p:tgtEl>
                                        <p:attrNameLst>
                                          <p:attrName>style.visibility</p:attrName>
                                        </p:attrNameLst>
                                      </p:cBhvr>
                                      <p:to>
                                        <p:strVal val="visible"/>
                                      </p:to>
                                    </p:set>
                                    <p:anim calcmode="lin" valueType="num">
                                      <p:cBhvr>
                                        <p:cTn dur="500" fill="hold" id="18"/>
                                        <p:tgtEl>
                                          <p:spTgt spid="51"/>
                                        </p:tgtEl>
                                        <p:attrNameLst>
                                          <p:attrName>ppt_w</p:attrName>
                                        </p:attrNameLst>
                                      </p:cBhvr>
                                      <p:tavLst>
                                        <p:tav tm="0">
                                          <p:val>
                                            <p:fltVal val="0"/>
                                          </p:val>
                                        </p:tav>
                                        <p:tav tm="100000">
                                          <p:val>
                                            <p:strVal val="#ppt_w"/>
                                          </p:val>
                                        </p:tav>
                                      </p:tavLst>
                                    </p:anim>
                                    <p:anim calcmode="lin" valueType="num">
                                      <p:cBhvr>
                                        <p:cTn dur="500" fill="hold" id="19"/>
                                        <p:tgtEl>
                                          <p:spTgt spid="51"/>
                                        </p:tgtEl>
                                        <p:attrNameLst>
                                          <p:attrName>ppt_h</p:attrName>
                                        </p:attrNameLst>
                                      </p:cBhvr>
                                      <p:tavLst>
                                        <p:tav tm="0">
                                          <p:val>
                                            <p:fltVal val="0"/>
                                          </p:val>
                                        </p:tav>
                                        <p:tav tm="100000">
                                          <p:val>
                                            <p:strVal val="#ppt_h"/>
                                          </p:val>
                                        </p:tav>
                                      </p:tavLst>
                                    </p:anim>
                                    <p:animEffect filter="fade" transition="in">
                                      <p:cBhvr>
                                        <p:cTn dur="500" id="20"/>
                                        <p:tgtEl>
                                          <p:spTgt spid="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平行四边形 10"/>
          <p:cNvSpPr/>
          <p:nvPr/>
        </p:nvSpPr>
        <p:spPr>
          <a:xfrm>
            <a:off x="1116604" y="1347614"/>
            <a:ext cx="1900772" cy="1371177"/>
          </a:xfrm>
          <a:prstGeom prst="parallelogram">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688" lIns="91378" rIns="91378" rtlCol="0" tIns="45688"/>
          <a:lstStyle/>
          <a:p>
            <a:pPr algn="ctr" fontAlgn="base">
              <a:spcBef>
                <a:spcPct val="0"/>
              </a:spcBef>
              <a:spcAft>
                <a:spcPct val="0"/>
              </a:spcAft>
            </a:pPr>
            <a:endParaRPr altLang="en-US" b="1" lang="zh-CN">
              <a:solidFill>
                <a:prstClr val="white"/>
              </a:solidFill>
              <a:latin typeface="方正准圆简体"/>
              <a:ea typeface="方正准圆简体"/>
              <a:cs typeface="+mn-ea"/>
              <a:sym typeface="方正准圆简体"/>
            </a:endParaRPr>
          </a:p>
        </p:txBody>
      </p:sp>
      <p:sp>
        <p:nvSpPr>
          <p:cNvPr id="12" name="平行四边形 11"/>
          <p:cNvSpPr/>
          <p:nvPr/>
        </p:nvSpPr>
        <p:spPr>
          <a:xfrm>
            <a:off x="2865004" y="1347614"/>
            <a:ext cx="1900772" cy="1371177"/>
          </a:xfrm>
          <a:prstGeom prst="parallelogram">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688" lIns="91378" rIns="91378" rtlCol="0" tIns="45688"/>
          <a:lstStyle/>
          <a:p>
            <a:pPr algn="ctr" fontAlgn="base">
              <a:spcBef>
                <a:spcPct val="0"/>
              </a:spcBef>
              <a:spcAft>
                <a:spcPct val="0"/>
              </a:spcAft>
            </a:pPr>
            <a:endParaRPr altLang="en-US" b="1" lang="zh-CN">
              <a:solidFill>
                <a:prstClr val="white"/>
              </a:solidFill>
              <a:latin typeface="方正准圆简体"/>
              <a:ea typeface="方正准圆简体"/>
              <a:cs typeface="+mn-ea"/>
              <a:sym typeface="方正准圆简体"/>
            </a:endParaRPr>
          </a:p>
        </p:txBody>
      </p:sp>
      <p:sp>
        <p:nvSpPr>
          <p:cNvPr id="13" name="平行四边形 12"/>
          <p:cNvSpPr/>
          <p:nvPr/>
        </p:nvSpPr>
        <p:spPr>
          <a:xfrm>
            <a:off x="4617301" y="1347614"/>
            <a:ext cx="1900772" cy="1371177"/>
          </a:xfrm>
          <a:prstGeom prst="parallelogram">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688" lIns="91378" rIns="91378" rtlCol="0" tIns="45688"/>
          <a:lstStyle/>
          <a:p>
            <a:pPr algn="ctr" fontAlgn="base">
              <a:spcBef>
                <a:spcPct val="0"/>
              </a:spcBef>
              <a:spcAft>
                <a:spcPct val="0"/>
              </a:spcAft>
            </a:pPr>
            <a:endParaRPr altLang="en-US" b="1" lang="zh-CN">
              <a:solidFill>
                <a:prstClr val="white"/>
              </a:solidFill>
              <a:latin typeface="方正准圆简体"/>
              <a:ea typeface="方正准圆简体"/>
              <a:cs typeface="+mn-ea"/>
              <a:sym typeface="方正准圆简体"/>
            </a:endParaRPr>
          </a:p>
        </p:txBody>
      </p:sp>
      <p:sp>
        <p:nvSpPr>
          <p:cNvPr id="14" name="平行四边形 13"/>
          <p:cNvSpPr/>
          <p:nvPr/>
        </p:nvSpPr>
        <p:spPr>
          <a:xfrm>
            <a:off x="6319180" y="1347614"/>
            <a:ext cx="1900772" cy="1371177"/>
          </a:xfrm>
          <a:prstGeom prst="parallelogram">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688" lIns="91378" rIns="91378" rtlCol="0" tIns="45688"/>
          <a:lstStyle/>
          <a:p>
            <a:pPr algn="ctr" fontAlgn="base">
              <a:spcBef>
                <a:spcPct val="0"/>
              </a:spcBef>
              <a:spcAft>
                <a:spcPct val="0"/>
              </a:spcAft>
            </a:pPr>
            <a:endParaRPr altLang="en-US" b="1" lang="zh-CN">
              <a:solidFill>
                <a:prstClr val="white"/>
              </a:solidFill>
              <a:latin typeface="方正准圆简体"/>
              <a:ea typeface="方正准圆简体"/>
              <a:cs typeface="+mn-ea"/>
              <a:sym typeface="方正准圆简体"/>
            </a:endParaRPr>
          </a:p>
        </p:txBody>
      </p:sp>
      <p:grpSp>
        <p:nvGrpSpPr>
          <p:cNvPr id="16" name="组合 15"/>
          <p:cNvGrpSpPr/>
          <p:nvPr/>
        </p:nvGrpSpPr>
        <p:grpSpPr>
          <a:xfrm>
            <a:off x="6529028" y="3013664"/>
            <a:ext cx="1231542" cy="269294"/>
            <a:chOff x="6401594" y="3274594"/>
            <a:chExt cx="1231756" cy="269377"/>
          </a:xfrm>
        </p:grpSpPr>
        <p:sp>
          <p:nvSpPr>
            <p:cNvPr id="17" name="圆角矩形 16"/>
            <p:cNvSpPr/>
            <p:nvPr/>
          </p:nvSpPr>
          <p:spPr>
            <a:xfrm>
              <a:off x="6401594" y="3274594"/>
              <a:ext cx="1231756" cy="253906"/>
            </a:xfrm>
            <a:prstGeom prst="roundRect">
              <a:avLst>
                <a:gd fmla="val 41676"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spcBef>
                  <a:spcPct val="0"/>
                </a:spcBef>
                <a:spcAft>
                  <a:spcPct val="0"/>
                </a:spcAft>
              </a:pPr>
              <a:endParaRPr altLang="en-US" lang="zh-CN" sz="1300">
                <a:solidFill>
                  <a:schemeClr val="bg1"/>
                </a:solidFill>
                <a:latin charset="-122" pitchFamily="65" typeface="方正粗圆简体"/>
                <a:ea charset="-122" pitchFamily="65" typeface="方正粗圆简体"/>
                <a:cs typeface="+mn-ea"/>
                <a:sym typeface="方正准圆简体"/>
              </a:endParaRPr>
            </a:p>
          </p:txBody>
        </p:sp>
        <p:sp>
          <p:nvSpPr>
            <p:cNvPr id="18" name="矩形 9"/>
            <p:cNvSpPr>
              <a:spLocks noChangeArrowheads="1"/>
            </p:cNvSpPr>
            <p:nvPr/>
          </p:nvSpPr>
          <p:spPr bwMode="auto">
            <a:xfrm>
              <a:off x="6477795" y="3274594"/>
              <a:ext cx="1155556" cy="2667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71" rIns="68571" tIns="34285" wrap="square">
              <a:spAutoFit/>
            </a:bodyPr>
            <a:lstStyle/>
            <a:p>
              <a:pPr algn="ctr" defTabSz="685148">
                <a:defRPr/>
              </a:pPr>
              <a:r>
                <a:rPr altLang="en-US" lang="zh-CN" sz="1300">
                  <a:solidFill>
                    <a:schemeClr val="bg1"/>
                  </a:solidFill>
                  <a:latin charset="-122" pitchFamily="65" typeface="方正粗圆简体"/>
                  <a:ea charset="-122" pitchFamily="65" typeface="方正粗圆简体"/>
                  <a:cs typeface="+mn-ea"/>
                  <a:sym typeface="方正准圆简体"/>
                </a:rPr>
                <a:t>添加标题</a:t>
              </a:r>
            </a:p>
          </p:txBody>
        </p:sp>
      </p:grpSp>
      <p:sp>
        <p:nvSpPr>
          <p:cNvPr id="19" name="矩形 1"/>
          <p:cNvSpPr>
            <a:spLocks noChangeArrowheads="1"/>
          </p:cNvSpPr>
          <p:nvPr/>
        </p:nvSpPr>
        <p:spPr bwMode="auto">
          <a:xfrm>
            <a:off x="6452860" y="3314542"/>
            <a:ext cx="1447547" cy="7619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88" lIns="91378" rIns="91378" tIns="45688" wrap="squar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fontAlgn="base">
              <a:spcBef>
                <a:spcPct val="0"/>
              </a:spcBef>
              <a:spcAft>
                <a:spcPct val="0"/>
              </a:spcAft>
            </a:pPr>
            <a:r>
              <a:rPr altLang="en-US" lang="zh-CN" sz="1100">
                <a:solidFill>
                  <a:schemeClr val="tx1">
                    <a:lumMod val="65000"/>
                    <a:lumOff val="35000"/>
                  </a:schemeClr>
                </a:solidFill>
                <a:latin typeface="方正准圆简体"/>
                <a:ea typeface="方正准圆简体"/>
                <a:cs typeface="+mn-ea"/>
                <a:sym typeface="方正准圆简体"/>
              </a:rPr>
              <a:t>添加文字内容添加文字内容添加文字内容添加文字内容添加文字内容添加文字内容</a:t>
            </a:r>
          </a:p>
        </p:txBody>
      </p:sp>
      <p:grpSp>
        <p:nvGrpSpPr>
          <p:cNvPr id="21" name="组合 20"/>
          <p:cNvGrpSpPr/>
          <p:nvPr/>
        </p:nvGrpSpPr>
        <p:grpSpPr>
          <a:xfrm>
            <a:off x="4700548" y="3013664"/>
            <a:ext cx="1231542" cy="269294"/>
            <a:chOff x="6401594" y="3274594"/>
            <a:chExt cx="1231756" cy="269377"/>
          </a:xfrm>
        </p:grpSpPr>
        <p:sp>
          <p:nvSpPr>
            <p:cNvPr id="22" name="圆角矩形 21"/>
            <p:cNvSpPr/>
            <p:nvPr/>
          </p:nvSpPr>
          <p:spPr>
            <a:xfrm>
              <a:off x="6401594" y="3274594"/>
              <a:ext cx="1231756" cy="253906"/>
            </a:xfrm>
            <a:prstGeom prst="roundRect">
              <a:avLst>
                <a:gd fmla="val 41676"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spcBef>
                  <a:spcPct val="0"/>
                </a:spcBef>
                <a:spcAft>
                  <a:spcPct val="0"/>
                </a:spcAft>
              </a:pPr>
              <a:endParaRPr altLang="en-US" lang="zh-CN" sz="1300">
                <a:solidFill>
                  <a:schemeClr val="bg1"/>
                </a:solidFill>
                <a:latin charset="-122" pitchFamily="65" typeface="方正粗圆简体"/>
                <a:ea charset="-122" pitchFamily="65" typeface="方正粗圆简体"/>
                <a:cs typeface="+mn-ea"/>
                <a:sym typeface="方正准圆简体"/>
              </a:endParaRPr>
            </a:p>
          </p:txBody>
        </p:sp>
        <p:sp>
          <p:nvSpPr>
            <p:cNvPr id="23" name="矩形 9"/>
            <p:cNvSpPr>
              <a:spLocks noChangeArrowheads="1"/>
            </p:cNvSpPr>
            <p:nvPr/>
          </p:nvSpPr>
          <p:spPr bwMode="auto">
            <a:xfrm>
              <a:off x="6477794" y="3274594"/>
              <a:ext cx="1155556" cy="2667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71" rIns="68571" tIns="34285" wrap="square">
              <a:spAutoFit/>
            </a:bodyPr>
            <a:lstStyle/>
            <a:p>
              <a:pPr algn="ctr" defTabSz="685148">
                <a:defRPr/>
              </a:pPr>
              <a:r>
                <a:rPr altLang="en-US" lang="zh-CN" sz="1300">
                  <a:solidFill>
                    <a:schemeClr val="bg1"/>
                  </a:solidFill>
                  <a:latin charset="-122" pitchFamily="65" typeface="方正粗圆简体"/>
                  <a:ea charset="-122" pitchFamily="65" typeface="方正粗圆简体"/>
                  <a:cs typeface="+mn-ea"/>
                  <a:sym typeface="方正准圆简体"/>
                </a:rPr>
                <a:t>添加标题</a:t>
              </a:r>
            </a:p>
          </p:txBody>
        </p:sp>
      </p:grpSp>
      <p:sp>
        <p:nvSpPr>
          <p:cNvPr id="24" name="矩形 1"/>
          <p:cNvSpPr>
            <a:spLocks noChangeArrowheads="1"/>
          </p:cNvSpPr>
          <p:nvPr/>
        </p:nvSpPr>
        <p:spPr bwMode="auto">
          <a:xfrm>
            <a:off x="4624387" y="3314542"/>
            <a:ext cx="1447547" cy="7619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88" lIns="91378" rIns="91378" tIns="45688" wrap="squar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fontAlgn="base">
              <a:spcBef>
                <a:spcPct val="0"/>
              </a:spcBef>
              <a:spcAft>
                <a:spcPct val="0"/>
              </a:spcAft>
            </a:pPr>
            <a:r>
              <a:rPr altLang="en-US" lang="zh-CN" sz="1100">
                <a:solidFill>
                  <a:schemeClr val="tx1">
                    <a:lumMod val="65000"/>
                    <a:lumOff val="35000"/>
                  </a:schemeClr>
                </a:solidFill>
                <a:latin typeface="方正准圆简体"/>
                <a:ea typeface="方正准圆简体"/>
                <a:cs typeface="+mn-ea"/>
                <a:sym typeface="方正准圆简体"/>
              </a:rPr>
              <a:t>添加文字内容添加文字内容添加文字内容添加文字内容添加文字内容添加文字内容</a:t>
            </a:r>
          </a:p>
        </p:txBody>
      </p:sp>
      <p:grpSp>
        <p:nvGrpSpPr>
          <p:cNvPr id="26" name="组合 25"/>
          <p:cNvGrpSpPr/>
          <p:nvPr/>
        </p:nvGrpSpPr>
        <p:grpSpPr>
          <a:xfrm>
            <a:off x="2872063" y="3013664"/>
            <a:ext cx="1231542" cy="269294"/>
            <a:chOff x="6401594" y="3274594"/>
            <a:chExt cx="1231756" cy="269377"/>
          </a:xfrm>
        </p:grpSpPr>
        <p:sp>
          <p:nvSpPr>
            <p:cNvPr id="27" name="圆角矩形 26"/>
            <p:cNvSpPr/>
            <p:nvPr/>
          </p:nvSpPr>
          <p:spPr>
            <a:xfrm>
              <a:off x="6401594" y="3274594"/>
              <a:ext cx="1231756" cy="253906"/>
            </a:xfrm>
            <a:prstGeom prst="roundRect">
              <a:avLst>
                <a:gd fmla="val 41676"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spcBef>
                  <a:spcPct val="0"/>
                </a:spcBef>
                <a:spcAft>
                  <a:spcPct val="0"/>
                </a:spcAft>
              </a:pPr>
              <a:endParaRPr altLang="en-US" lang="zh-CN" sz="1300">
                <a:solidFill>
                  <a:schemeClr val="bg1"/>
                </a:solidFill>
                <a:latin charset="-122" pitchFamily="65" typeface="方正粗圆简体"/>
                <a:ea charset="-122" pitchFamily="65" typeface="方正粗圆简体"/>
                <a:cs typeface="+mn-ea"/>
                <a:sym typeface="方正准圆简体"/>
              </a:endParaRPr>
            </a:p>
          </p:txBody>
        </p:sp>
        <p:sp>
          <p:nvSpPr>
            <p:cNvPr id="28" name="矩形 9"/>
            <p:cNvSpPr>
              <a:spLocks noChangeArrowheads="1"/>
            </p:cNvSpPr>
            <p:nvPr/>
          </p:nvSpPr>
          <p:spPr bwMode="auto">
            <a:xfrm>
              <a:off x="6477795" y="3274594"/>
              <a:ext cx="1155556" cy="2667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71" rIns="68571" tIns="34285" wrap="square">
              <a:spAutoFit/>
            </a:bodyPr>
            <a:lstStyle/>
            <a:p>
              <a:pPr algn="ctr" defTabSz="685148">
                <a:defRPr/>
              </a:pPr>
              <a:r>
                <a:rPr altLang="en-US" lang="zh-CN" sz="1300">
                  <a:solidFill>
                    <a:schemeClr val="bg1"/>
                  </a:solidFill>
                  <a:latin charset="-122" pitchFamily="65" typeface="方正粗圆简体"/>
                  <a:ea charset="-122" pitchFamily="65" typeface="方正粗圆简体"/>
                  <a:cs typeface="+mn-ea"/>
                  <a:sym typeface="方正准圆简体"/>
                </a:rPr>
                <a:t>添加标题</a:t>
              </a:r>
            </a:p>
          </p:txBody>
        </p:sp>
      </p:grpSp>
      <p:sp>
        <p:nvSpPr>
          <p:cNvPr id="29" name="矩形 1"/>
          <p:cNvSpPr>
            <a:spLocks noChangeArrowheads="1"/>
          </p:cNvSpPr>
          <p:nvPr/>
        </p:nvSpPr>
        <p:spPr bwMode="auto">
          <a:xfrm>
            <a:off x="2795902" y="3314542"/>
            <a:ext cx="1447547" cy="7619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88" lIns="91378" rIns="91378" tIns="45688" wrap="squar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fontAlgn="base">
              <a:spcBef>
                <a:spcPct val="0"/>
              </a:spcBef>
              <a:spcAft>
                <a:spcPct val="0"/>
              </a:spcAft>
            </a:pPr>
            <a:r>
              <a:rPr altLang="en-US" lang="zh-CN" sz="1100">
                <a:solidFill>
                  <a:schemeClr val="tx1">
                    <a:lumMod val="65000"/>
                    <a:lumOff val="35000"/>
                  </a:schemeClr>
                </a:solidFill>
                <a:latin typeface="方正准圆简体"/>
                <a:ea typeface="方正准圆简体"/>
                <a:cs typeface="+mn-ea"/>
                <a:sym typeface="方正准圆简体"/>
              </a:rPr>
              <a:t>添加文字内容添加文字内容添加文字内容添加文字内容添加文字内容添加文字内容</a:t>
            </a:r>
          </a:p>
        </p:txBody>
      </p:sp>
      <p:grpSp>
        <p:nvGrpSpPr>
          <p:cNvPr id="31" name="组合 30"/>
          <p:cNvGrpSpPr/>
          <p:nvPr/>
        </p:nvGrpSpPr>
        <p:grpSpPr>
          <a:xfrm>
            <a:off x="1119770" y="3013664"/>
            <a:ext cx="1231542" cy="269294"/>
            <a:chOff x="6401594" y="3274594"/>
            <a:chExt cx="1231756" cy="269377"/>
          </a:xfrm>
        </p:grpSpPr>
        <p:sp>
          <p:nvSpPr>
            <p:cNvPr id="32" name="圆角矩形 31"/>
            <p:cNvSpPr/>
            <p:nvPr/>
          </p:nvSpPr>
          <p:spPr>
            <a:xfrm>
              <a:off x="6401594" y="3274594"/>
              <a:ext cx="1231756" cy="253906"/>
            </a:xfrm>
            <a:prstGeom prst="roundRect">
              <a:avLst>
                <a:gd fmla="val 41676"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spcBef>
                  <a:spcPct val="0"/>
                </a:spcBef>
                <a:spcAft>
                  <a:spcPct val="0"/>
                </a:spcAft>
              </a:pPr>
              <a:endParaRPr altLang="en-US" lang="zh-CN" sz="1300">
                <a:solidFill>
                  <a:schemeClr val="bg1"/>
                </a:solidFill>
                <a:latin charset="-122" pitchFamily="65" typeface="方正粗圆简体"/>
                <a:ea charset="-122" pitchFamily="65" typeface="方正粗圆简体"/>
                <a:cs typeface="+mn-ea"/>
                <a:sym typeface="方正准圆简体"/>
              </a:endParaRPr>
            </a:p>
          </p:txBody>
        </p:sp>
        <p:sp>
          <p:nvSpPr>
            <p:cNvPr id="33" name="矩形 9"/>
            <p:cNvSpPr>
              <a:spLocks noChangeArrowheads="1"/>
            </p:cNvSpPr>
            <p:nvPr/>
          </p:nvSpPr>
          <p:spPr bwMode="auto">
            <a:xfrm>
              <a:off x="6477794" y="3274594"/>
              <a:ext cx="1155556" cy="2667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5" lIns="68571" rIns="68571" tIns="34285" wrap="square">
              <a:spAutoFit/>
            </a:bodyPr>
            <a:lstStyle/>
            <a:p>
              <a:pPr algn="ctr" defTabSz="685148">
                <a:defRPr/>
              </a:pPr>
              <a:r>
                <a:rPr altLang="en-US" lang="zh-CN" sz="1300">
                  <a:solidFill>
                    <a:schemeClr val="bg1"/>
                  </a:solidFill>
                  <a:latin charset="-122" pitchFamily="65" typeface="方正粗圆简体"/>
                  <a:ea charset="-122" pitchFamily="65" typeface="方正粗圆简体"/>
                  <a:cs typeface="+mn-ea"/>
                  <a:sym typeface="方正准圆简体"/>
                </a:rPr>
                <a:t>添加标题</a:t>
              </a:r>
            </a:p>
          </p:txBody>
        </p:sp>
      </p:grpSp>
      <p:sp>
        <p:nvSpPr>
          <p:cNvPr id="34" name="矩形 1"/>
          <p:cNvSpPr>
            <a:spLocks noChangeArrowheads="1"/>
          </p:cNvSpPr>
          <p:nvPr/>
        </p:nvSpPr>
        <p:spPr bwMode="auto">
          <a:xfrm>
            <a:off x="1043609" y="3314542"/>
            <a:ext cx="1447547" cy="7619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88" lIns="91378" rIns="91378" tIns="45688" wrap="squar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fontAlgn="base">
              <a:spcBef>
                <a:spcPct val="0"/>
              </a:spcBef>
              <a:spcAft>
                <a:spcPct val="0"/>
              </a:spcAft>
            </a:pPr>
            <a:r>
              <a:rPr altLang="en-US" lang="zh-CN" sz="1100">
                <a:solidFill>
                  <a:schemeClr val="tx1">
                    <a:lumMod val="65000"/>
                    <a:lumOff val="35000"/>
                  </a:schemeClr>
                </a:solidFill>
                <a:latin typeface="方正准圆简体"/>
                <a:ea typeface="方正准圆简体"/>
                <a:cs typeface="+mn-ea"/>
                <a:sym typeface="方正准圆简体"/>
              </a:rPr>
              <a:t>添加文字内容添加文字内容添加文字内容添加文字内容添加文字内容添加文字内容</a:t>
            </a:r>
          </a:p>
        </p:txBody>
      </p:sp>
    </p:spTree>
    <p:extLst>
      <p:ext uri="{BB962C8B-B14F-4D97-AF65-F5344CB8AC3E}">
        <p14:creationId val="3970152747"/>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0-#ppt_w/2"/>
                                          </p:val>
                                        </p:tav>
                                        <p:tav tm="100000">
                                          <p:val>
                                            <p:strVal val="#ppt_x"/>
                                          </p:val>
                                        </p:tav>
                                      </p:tavLst>
                                    </p:anim>
                                    <p:anim calcmode="lin" valueType="num">
                                      <p:cBhvr additive="base">
                                        <p:cTn dur="500" fill="hold" id="8"/>
                                        <p:tgtEl>
                                          <p:spTgt spid="1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200"/>
                                  </p:stCondLst>
                                  <p:childTnLst>
                                    <p:set>
                                      <p:cBhvr>
                                        <p:cTn dur="1" fill="hold" id="10">
                                          <p:stCondLst>
                                            <p:cond delay="0"/>
                                          </p:stCondLst>
                                        </p:cTn>
                                        <p:tgtEl>
                                          <p:spTgt spid="13"/>
                                        </p:tgtEl>
                                        <p:attrNameLst>
                                          <p:attrName>style.visibility</p:attrName>
                                        </p:attrNameLst>
                                      </p:cBhvr>
                                      <p:to>
                                        <p:strVal val="visible"/>
                                      </p:to>
                                    </p:set>
                                    <p:anim calcmode="lin" valueType="num">
                                      <p:cBhvr additive="base">
                                        <p:cTn dur="500" fill="hold" id="11"/>
                                        <p:tgtEl>
                                          <p:spTgt spid="13"/>
                                        </p:tgtEl>
                                        <p:attrNameLst>
                                          <p:attrName>ppt_x</p:attrName>
                                        </p:attrNameLst>
                                      </p:cBhvr>
                                      <p:tavLst>
                                        <p:tav tm="0">
                                          <p:val>
                                            <p:strVal val="0-#ppt_w/2"/>
                                          </p:val>
                                        </p:tav>
                                        <p:tav tm="100000">
                                          <p:val>
                                            <p:strVal val="#ppt_x"/>
                                          </p:val>
                                        </p:tav>
                                      </p:tavLst>
                                    </p:anim>
                                    <p:anim calcmode="lin" valueType="num">
                                      <p:cBhvr additive="base">
                                        <p:cTn dur="500" fill="hold" id="12"/>
                                        <p:tgtEl>
                                          <p:spTgt spid="13"/>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500"/>
                                  </p:stCondLst>
                                  <p:childTnLst>
                                    <p:set>
                                      <p:cBhvr>
                                        <p:cTn dur="1" fill="hold" id="14">
                                          <p:stCondLst>
                                            <p:cond delay="0"/>
                                          </p:stCondLst>
                                        </p:cTn>
                                        <p:tgtEl>
                                          <p:spTgt spid="12"/>
                                        </p:tgtEl>
                                        <p:attrNameLst>
                                          <p:attrName>style.visibility</p:attrName>
                                        </p:attrNameLst>
                                      </p:cBhvr>
                                      <p:to>
                                        <p:strVal val="visible"/>
                                      </p:to>
                                    </p:set>
                                    <p:anim calcmode="lin" valueType="num">
                                      <p:cBhvr additive="base">
                                        <p:cTn dur="500" fill="hold" id="15"/>
                                        <p:tgtEl>
                                          <p:spTgt spid="12"/>
                                        </p:tgtEl>
                                        <p:attrNameLst>
                                          <p:attrName>ppt_x</p:attrName>
                                        </p:attrNameLst>
                                      </p:cBhvr>
                                      <p:tavLst>
                                        <p:tav tm="0">
                                          <p:val>
                                            <p:strVal val="0-#ppt_w/2"/>
                                          </p:val>
                                        </p:tav>
                                        <p:tav tm="100000">
                                          <p:val>
                                            <p:strVal val="#ppt_x"/>
                                          </p:val>
                                        </p:tav>
                                      </p:tavLst>
                                    </p:anim>
                                    <p:anim calcmode="lin" valueType="num">
                                      <p:cBhvr additive="base">
                                        <p:cTn dur="500" fill="hold" id="16"/>
                                        <p:tgtEl>
                                          <p:spTgt spid="12"/>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700"/>
                                  </p:stCondLst>
                                  <p:childTnLst>
                                    <p:set>
                                      <p:cBhvr>
                                        <p:cTn dur="1" fill="hold" id="18">
                                          <p:stCondLst>
                                            <p:cond delay="0"/>
                                          </p:stCondLst>
                                        </p:cTn>
                                        <p:tgtEl>
                                          <p:spTgt spid="11"/>
                                        </p:tgtEl>
                                        <p:attrNameLst>
                                          <p:attrName>style.visibility</p:attrName>
                                        </p:attrNameLst>
                                      </p:cBhvr>
                                      <p:to>
                                        <p:strVal val="visible"/>
                                      </p:to>
                                    </p:set>
                                    <p:anim calcmode="lin" valueType="num">
                                      <p:cBhvr additive="base">
                                        <p:cTn dur="500" fill="hold" id="19"/>
                                        <p:tgtEl>
                                          <p:spTgt spid="11"/>
                                        </p:tgtEl>
                                        <p:attrNameLst>
                                          <p:attrName>ppt_x</p:attrName>
                                        </p:attrNameLst>
                                      </p:cBhvr>
                                      <p:tavLst>
                                        <p:tav tm="0">
                                          <p:val>
                                            <p:strVal val="0-#ppt_w/2"/>
                                          </p:val>
                                        </p:tav>
                                        <p:tav tm="100000">
                                          <p:val>
                                            <p:strVal val="#ppt_x"/>
                                          </p:val>
                                        </p:tav>
                                      </p:tavLst>
                                    </p:anim>
                                    <p:anim calcmode="lin" valueType="num">
                                      <p:cBhvr additive="base">
                                        <p:cTn dur="500" fill="hold" id="20"/>
                                        <p:tgtEl>
                                          <p:spTgt spid="11"/>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1200"/>
                            </p:stCondLst>
                            <p:childTnLst>
                              <p:par>
                                <p:cTn fill="hold" id="22" nodeType="afterEffect" presetClass="entr" presetID="16" presetSubtype="21">
                                  <p:stCondLst>
                                    <p:cond delay="0"/>
                                  </p:stCondLst>
                                  <p:childTnLst>
                                    <p:set>
                                      <p:cBhvr>
                                        <p:cTn dur="1" fill="hold" id="23">
                                          <p:stCondLst>
                                            <p:cond delay="0"/>
                                          </p:stCondLst>
                                        </p:cTn>
                                        <p:tgtEl>
                                          <p:spTgt spid="16"/>
                                        </p:tgtEl>
                                        <p:attrNameLst>
                                          <p:attrName>style.visibility</p:attrName>
                                        </p:attrNameLst>
                                      </p:cBhvr>
                                      <p:to>
                                        <p:strVal val="visible"/>
                                      </p:to>
                                    </p:set>
                                    <p:animEffect filter="barn(inVertical)" transition="in">
                                      <p:cBhvr>
                                        <p:cTn dur="500" id="24"/>
                                        <p:tgtEl>
                                          <p:spTgt spid="16"/>
                                        </p:tgtEl>
                                      </p:cBhvr>
                                    </p:animEffect>
                                  </p:childTnLst>
                                </p:cTn>
                              </p:par>
                              <p:par>
                                <p:cTn fill="hold" grpId="0" id="25" nodeType="withEffect" presetClass="entr" presetID="47" presetSubtype="0">
                                  <p:stCondLst>
                                    <p:cond delay="0"/>
                                  </p:stCondLst>
                                  <p:childTnLst>
                                    <p:set>
                                      <p:cBhvr>
                                        <p:cTn dur="1" fill="hold" id="26">
                                          <p:stCondLst>
                                            <p:cond delay="0"/>
                                          </p:stCondLst>
                                        </p:cTn>
                                        <p:tgtEl>
                                          <p:spTgt spid="19"/>
                                        </p:tgtEl>
                                        <p:attrNameLst>
                                          <p:attrName>style.visibility</p:attrName>
                                        </p:attrNameLst>
                                      </p:cBhvr>
                                      <p:to>
                                        <p:strVal val="visible"/>
                                      </p:to>
                                    </p:set>
                                    <p:animEffect filter="fade" transition="in">
                                      <p:cBhvr>
                                        <p:cTn dur="1000" id="27"/>
                                        <p:tgtEl>
                                          <p:spTgt spid="19"/>
                                        </p:tgtEl>
                                      </p:cBhvr>
                                    </p:animEffect>
                                    <p:anim calcmode="lin" valueType="num">
                                      <p:cBhvr>
                                        <p:cTn dur="1000" fill="hold" id="28"/>
                                        <p:tgtEl>
                                          <p:spTgt spid="19"/>
                                        </p:tgtEl>
                                        <p:attrNameLst>
                                          <p:attrName>ppt_x</p:attrName>
                                        </p:attrNameLst>
                                      </p:cBhvr>
                                      <p:tavLst>
                                        <p:tav tm="0">
                                          <p:val>
                                            <p:strVal val="#ppt_x"/>
                                          </p:val>
                                        </p:tav>
                                        <p:tav tm="100000">
                                          <p:val>
                                            <p:strVal val="#ppt_x"/>
                                          </p:val>
                                        </p:tav>
                                      </p:tavLst>
                                    </p:anim>
                                    <p:anim calcmode="lin" valueType="num">
                                      <p:cBhvr>
                                        <p:cTn dur="1000" fill="hold" id="29"/>
                                        <p:tgtEl>
                                          <p:spTgt spid="19"/>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2200"/>
                            </p:stCondLst>
                            <p:childTnLst>
                              <p:par>
                                <p:cTn fill="hold" id="31" nodeType="afterEffect" presetClass="entr" presetID="16" presetSubtype="21">
                                  <p:stCondLst>
                                    <p:cond delay="0"/>
                                  </p:stCondLst>
                                  <p:childTnLst>
                                    <p:set>
                                      <p:cBhvr>
                                        <p:cTn dur="1" fill="hold" id="32">
                                          <p:stCondLst>
                                            <p:cond delay="0"/>
                                          </p:stCondLst>
                                        </p:cTn>
                                        <p:tgtEl>
                                          <p:spTgt spid="21"/>
                                        </p:tgtEl>
                                        <p:attrNameLst>
                                          <p:attrName>style.visibility</p:attrName>
                                        </p:attrNameLst>
                                      </p:cBhvr>
                                      <p:to>
                                        <p:strVal val="visible"/>
                                      </p:to>
                                    </p:set>
                                    <p:animEffect filter="barn(inVertical)" transition="in">
                                      <p:cBhvr>
                                        <p:cTn dur="500" id="33"/>
                                        <p:tgtEl>
                                          <p:spTgt spid="21"/>
                                        </p:tgtEl>
                                      </p:cBhvr>
                                    </p:animEffect>
                                  </p:childTnLst>
                                </p:cTn>
                              </p:par>
                              <p:par>
                                <p:cTn fill="hold" grpId="0" id="34" nodeType="withEffect" presetClass="entr" presetID="47" presetSubtype="0">
                                  <p:stCondLst>
                                    <p:cond delay="0"/>
                                  </p:stCondLst>
                                  <p:childTnLst>
                                    <p:set>
                                      <p:cBhvr>
                                        <p:cTn dur="1" fill="hold" id="35">
                                          <p:stCondLst>
                                            <p:cond delay="0"/>
                                          </p:stCondLst>
                                        </p:cTn>
                                        <p:tgtEl>
                                          <p:spTgt spid="24"/>
                                        </p:tgtEl>
                                        <p:attrNameLst>
                                          <p:attrName>style.visibility</p:attrName>
                                        </p:attrNameLst>
                                      </p:cBhvr>
                                      <p:to>
                                        <p:strVal val="visible"/>
                                      </p:to>
                                    </p:set>
                                    <p:animEffect filter="fade" transition="in">
                                      <p:cBhvr>
                                        <p:cTn dur="1000" id="36"/>
                                        <p:tgtEl>
                                          <p:spTgt spid="24"/>
                                        </p:tgtEl>
                                      </p:cBhvr>
                                    </p:animEffect>
                                    <p:anim calcmode="lin" valueType="num">
                                      <p:cBhvr>
                                        <p:cTn dur="1000" fill="hold" id="37"/>
                                        <p:tgtEl>
                                          <p:spTgt spid="24"/>
                                        </p:tgtEl>
                                        <p:attrNameLst>
                                          <p:attrName>ppt_x</p:attrName>
                                        </p:attrNameLst>
                                      </p:cBhvr>
                                      <p:tavLst>
                                        <p:tav tm="0">
                                          <p:val>
                                            <p:strVal val="#ppt_x"/>
                                          </p:val>
                                        </p:tav>
                                        <p:tav tm="100000">
                                          <p:val>
                                            <p:strVal val="#ppt_x"/>
                                          </p:val>
                                        </p:tav>
                                      </p:tavLst>
                                    </p:anim>
                                    <p:anim calcmode="lin" valueType="num">
                                      <p:cBhvr>
                                        <p:cTn dur="1000" fill="hold" id="38"/>
                                        <p:tgtEl>
                                          <p:spTgt spid="24"/>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3200"/>
                            </p:stCondLst>
                            <p:childTnLst>
                              <p:par>
                                <p:cTn fill="hold" id="40" nodeType="afterEffect" presetClass="entr" presetID="16" presetSubtype="21">
                                  <p:stCondLst>
                                    <p:cond delay="0"/>
                                  </p:stCondLst>
                                  <p:childTnLst>
                                    <p:set>
                                      <p:cBhvr>
                                        <p:cTn dur="1" fill="hold" id="41">
                                          <p:stCondLst>
                                            <p:cond delay="0"/>
                                          </p:stCondLst>
                                        </p:cTn>
                                        <p:tgtEl>
                                          <p:spTgt spid="26"/>
                                        </p:tgtEl>
                                        <p:attrNameLst>
                                          <p:attrName>style.visibility</p:attrName>
                                        </p:attrNameLst>
                                      </p:cBhvr>
                                      <p:to>
                                        <p:strVal val="visible"/>
                                      </p:to>
                                    </p:set>
                                    <p:animEffect filter="barn(inVertical)" transition="in">
                                      <p:cBhvr>
                                        <p:cTn dur="500" id="42"/>
                                        <p:tgtEl>
                                          <p:spTgt spid="26"/>
                                        </p:tgtEl>
                                      </p:cBhvr>
                                    </p:animEffect>
                                  </p:childTnLst>
                                </p:cTn>
                              </p:par>
                              <p:par>
                                <p:cTn fill="hold" grpId="0" id="43" nodeType="withEffect" presetClass="entr" presetID="47" presetSubtype="0">
                                  <p:stCondLst>
                                    <p:cond delay="0"/>
                                  </p:stCondLst>
                                  <p:childTnLst>
                                    <p:set>
                                      <p:cBhvr>
                                        <p:cTn dur="1" fill="hold" id="44">
                                          <p:stCondLst>
                                            <p:cond delay="0"/>
                                          </p:stCondLst>
                                        </p:cTn>
                                        <p:tgtEl>
                                          <p:spTgt spid="29"/>
                                        </p:tgtEl>
                                        <p:attrNameLst>
                                          <p:attrName>style.visibility</p:attrName>
                                        </p:attrNameLst>
                                      </p:cBhvr>
                                      <p:to>
                                        <p:strVal val="visible"/>
                                      </p:to>
                                    </p:set>
                                    <p:animEffect filter="fade" transition="in">
                                      <p:cBhvr>
                                        <p:cTn dur="1000" id="45"/>
                                        <p:tgtEl>
                                          <p:spTgt spid="29"/>
                                        </p:tgtEl>
                                      </p:cBhvr>
                                    </p:animEffect>
                                    <p:anim calcmode="lin" valueType="num">
                                      <p:cBhvr>
                                        <p:cTn dur="1000" fill="hold" id="46"/>
                                        <p:tgtEl>
                                          <p:spTgt spid="29"/>
                                        </p:tgtEl>
                                        <p:attrNameLst>
                                          <p:attrName>ppt_x</p:attrName>
                                        </p:attrNameLst>
                                      </p:cBhvr>
                                      <p:tavLst>
                                        <p:tav tm="0">
                                          <p:val>
                                            <p:strVal val="#ppt_x"/>
                                          </p:val>
                                        </p:tav>
                                        <p:tav tm="100000">
                                          <p:val>
                                            <p:strVal val="#ppt_x"/>
                                          </p:val>
                                        </p:tav>
                                      </p:tavLst>
                                    </p:anim>
                                    <p:anim calcmode="lin" valueType="num">
                                      <p:cBhvr>
                                        <p:cTn dur="1000" fill="hold" id="47"/>
                                        <p:tgtEl>
                                          <p:spTgt spid="29"/>
                                        </p:tgtEl>
                                        <p:attrNameLst>
                                          <p:attrName>ppt_y</p:attrName>
                                        </p:attrNameLst>
                                      </p:cBhvr>
                                      <p:tavLst>
                                        <p:tav tm="0">
                                          <p:val>
                                            <p:strVal val="#ppt_y-.1"/>
                                          </p:val>
                                        </p:tav>
                                        <p:tav tm="100000">
                                          <p:val>
                                            <p:strVal val="#ppt_y"/>
                                          </p:val>
                                        </p:tav>
                                      </p:tavLst>
                                    </p:anim>
                                  </p:childTnLst>
                                </p:cTn>
                              </p:par>
                            </p:childTnLst>
                          </p:cTn>
                        </p:par>
                        <p:par>
                          <p:cTn fill="hold" id="48" nodeType="afterGroup">
                            <p:stCondLst>
                              <p:cond delay="4200"/>
                            </p:stCondLst>
                            <p:childTnLst>
                              <p:par>
                                <p:cTn fill="hold" id="49" nodeType="afterEffect" presetClass="entr" presetID="16" presetSubtype="21">
                                  <p:stCondLst>
                                    <p:cond delay="0"/>
                                  </p:stCondLst>
                                  <p:childTnLst>
                                    <p:set>
                                      <p:cBhvr>
                                        <p:cTn dur="1" fill="hold" id="50">
                                          <p:stCondLst>
                                            <p:cond delay="0"/>
                                          </p:stCondLst>
                                        </p:cTn>
                                        <p:tgtEl>
                                          <p:spTgt spid="31"/>
                                        </p:tgtEl>
                                        <p:attrNameLst>
                                          <p:attrName>style.visibility</p:attrName>
                                        </p:attrNameLst>
                                      </p:cBhvr>
                                      <p:to>
                                        <p:strVal val="visible"/>
                                      </p:to>
                                    </p:set>
                                    <p:animEffect filter="barn(inVertical)" transition="in">
                                      <p:cBhvr>
                                        <p:cTn dur="500" id="51"/>
                                        <p:tgtEl>
                                          <p:spTgt spid="31"/>
                                        </p:tgtEl>
                                      </p:cBhvr>
                                    </p:animEffect>
                                  </p:childTnLst>
                                </p:cTn>
                              </p:par>
                              <p:par>
                                <p:cTn fill="hold" grpId="0" id="52" nodeType="withEffect" presetClass="entr" presetID="47" presetSubtype="0">
                                  <p:stCondLst>
                                    <p:cond delay="0"/>
                                  </p:stCondLst>
                                  <p:childTnLst>
                                    <p:set>
                                      <p:cBhvr>
                                        <p:cTn dur="1" fill="hold" id="53">
                                          <p:stCondLst>
                                            <p:cond delay="0"/>
                                          </p:stCondLst>
                                        </p:cTn>
                                        <p:tgtEl>
                                          <p:spTgt spid="34"/>
                                        </p:tgtEl>
                                        <p:attrNameLst>
                                          <p:attrName>style.visibility</p:attrName>
                                        </p:attrNameLst>
                                      </p:cBhvr>
                                      <p:to>
                                        <p:strVal val="visible"/>
                                      </p:to>
                                    </p:set>
                                    <p:animEffect filter="fade" transition="in">
                                      <p:cBhvr>
                                        <p:cTn dur="1000" id="54"/>
                                        <p:tgtEl>
                                          <p:spTgt spid="34"/>
                                        </p:tgtEl>
                                      </p:cBhvr>
                                    </p:animEffect>
                                    <p:anim calcmode="lin" valueType="num">
                                      <p:cBhvr>
                                        <p:cTn dur="1000" fill="hold" id="55"/>
                                        <p:tgtEl>
                                          <p:spTgt spid="34"/>
                                        </p:tgtEl>
                                        <p:attrNameLst>
                                          <p:attrName>ppt_x</p:attrName>
                                        </p:attrNameLst>
                                      </p:cBhvr>
                                      <p:tavLst>
                                        <p:tav tm="0">
                                          <p:val>
                                            <p:strVal val="#ppt_x"/>
                                          </p:val>
                                        </p:tav>
                                        <p:tav tm="100000">
                                          <p:val>
                                            <p:strVal val="#ppt_x"/>
                                          </p:val>
                                        </p:tav>
                                      </p:tavLst>
                                    </p:anim>
                                    <p:anim calcmode="lin" valueType="num">
                                      <p:cBhvr>
                                        <p:cTn dur="1000" fill="hold" id="56"/>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P grpId="0" spid="19"/>
      <p:bldP grpId="0" spid="24"/>
      <p:bldP grpId="0" spid="29"/>
      <p:bldP grpId="0" spid="34"/>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1" name="矩形 40"/>
          <p:cNvSpPr/>
          <p:nvPr/>
        </p:nvSpPr>
        <p:spPr>
          <a:xfrm>
            <a:off x="2558597" y="1500247"/>
            <a:ext cx="704127" cy="1310640"/>
          </a:xfrm>
          <a:prstGeom prst="rect">
            <a:avLst/>
          </a:prstGeom>
        </p:spPr>
        <p:txBody>
          <a:bodyPr wrap="square">
            <a:spAutoFit/>
          </a:bodyPr>
          <a:lstStyle/>
          <a:p>
            <a:r>
              <a:rPr altLang="en-US" b="1" lang="zh-CN" smtClean="0" sz="4000">
                <a:solidFill>
                  <a:schemeClr val="accent2"/>
                </a:solidFill>
                <a:latin charset="-122" panose="02010600030101010101" pitchFamily="2" typeface="站酷快乐体2016修订版"/>
                <a:ea charset="-122" panose="02010600030101010101" pitchFamily="2" typeface="站酷快乐体2016修订版"/>
              </a:rPr>
              <a:t>目</a:t>
            </a:r>
          </a:p>
          <a:p>
            <a:r>
              <a:rPr altLang="en-US" b="1" lang="zh-CN" smtClean="0" sz="4000">
                <a:solidFill>
                  <a:schemeClr val="accent2"/>
                </a:solidFill>
                <a:latin charset="-122" panose="02010600030101010101" pitchFamily="2" typeface="站酷快乐体2016修订版"/>
                <a:ea charset="-122" panose="02010600030101010101" pitchFamily="2" typeface="站酷快乐体2016修订版"/>
              </a:rPr>
              <a:t>录</a:t>
            </a:r>
          </a:p>
        </p:txBody>
      </p:sp>
      <p:grpSp>
        <p:nvGrpSpPr>
          <p:cNvPr id="3" name="组合 2"/>
          <p:cNvGrpSpPr/>
          <p:nvPr/>
        </p:nvGrpSpPr>
        <p:grpSpPr>
          <a:xfrm>
            <a:off x="3408618" y="1583888"/>
            <a:ext cx="470426" cy="1978462"/>
            <a:chOff x="3187174" y="1123950"/>
            <a:chExt cx="470426" cy="1978462"/>
          </a:xfrm>
        </p:grpSpPr>
        <p:grpSp>
          <p:nvGrpSpPr>
            <p:cNvPr id="30" name="组合 29"/>
            <p:cNvGrpSpPr/>
            <p:nvPr/>
          </p:nvGrpSpPr>
          <p:grpSpPr>
            <a:xfrm>
              <a:off x="3200400" y="1123950"/>
              <a:ext cx="457200" cy="457200"/>
              <a:chOff x="4944973" y="2146816"/>
              <a:chExt cx="457200" cy="457200"/>
            </a:xfrm>
          </p:grpSpPr>
          <p:sp>
            <p:nvSpPr>
              <p:cNvPr id="32" name="椭圆 31"/>
              <p:cNvSpPr/>
              <p:nvPr/>
            </p:nvSpPr>
            <p:spPr>
              <a:xfrm>
                <a:off x="4944973" y="2146816"/>
                <a:ext cx="457200" cy="4572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latin charset="-122" panose="02010600030101010101" pitchFamily="2" typeface="站酷快乐体2016修订版"/>
                  <a:ea charset="-122" panose="02010600030101010101" pitchFamily="2" typeface="站酷快乐体2016修订版"/>
                </a:endParaRPr>
              </a:p>
            </p:txBody>
          </p:sp>
          <p:sp>
            <p:nvSpPr>
              <p:cNvPr id="33" name="文本框 32"/>
              <p:cNvSpPr txBox="1"/>
              <p:nvPr/>
            </p:nvSpPr>
            <p:spPr>
              <a:xfrm>
                <a:off x="4962525" y="2190750"/>
                <a:ext cx="411480" cy="365760"/>
              </a:xfrm>
              <a:prstGeom prst="rect">
                <a:avLst/>
              </a:prstGeom>
              <a:noFill/>
            </p:spPr>
            <p:txBody>
              <a:bodyPr rtlCol="0" wrap="none">
                <a:spAutoFit/>
              </a:bodyPr>
              <a:lstStyle/>
              <a:p>
                <a:r>
                  <a:rPr altLang="zh-CN" lang="en-US" smtClean="0">
                    <a:solidFill>
                      <a:schemeClr val="accent1"/>
                    </a:solidFill>
                    <a:latin charset="-122" panose="02010600030101010101" pitchFamily="2" typeface="站酷快乐体2016修订版"/>
                    <a:ea charset="-122" panose="02010600030101010101" pitchFamily="2" typeface="站酷快乐体2016修订版"/>
                  </a:rPr>
                  <a:t>01</a:t>
                </a:r>
              </a:p>
            </p:txBody>
          </p:sp>
        </p:grpSp>
        <p:sp>
          <p:nvSpPr>
            <p:cNvPr id="31" name="文本框 30"/>
            <p:cNvSpPr txBox="1"/>
            <p:nvPr/>
          </p:nvSpPr>
          <p:spPr>
            <a:xfrm>
              <a:off x="3187174" y="1625084"/>
              <a:ext cx="457200" cy="1317307"/>
            </a:xfrm>
            <a:prstGeom prst="rect">
              <a:avLst/>
            </a:prstGeom>
            <a:noFill/>
          </p:spPr>
          <p:txBody>
            <a:bodyPr rtlCol="0" vert="eaVert" wrap="none">
              <a:spAutoFit/>
            </a:bodyPr>
            <a:lstStyle/>
            <a:p>
              <a:r>
                <a:rPr altLang="en-US" lang="zh-CN" smtClean="0">
                  <a:solidFill>
                    <a:schemeClr val="accent1"/>
                  </a:solidFill>
                  <a:latin charset="-122" panose="02010600030101010101" pitchFamily="2" typeface="站酷快乐体2016修订版"/>
                  <a:ea charset="-122" panose="02010600030101010101" pitchFamily="2" typeface="站酷快乐体2016修订版"/>
                </a:rPr>
                <a:t>教育教学分析</a:t>
              </a:r>
            </a:p>
          </p:txBody>
        </p:sp>
      </p:grpSp>
      <p:grpSp>
        <p:nvGrpSpPr>
          <p:cNvPr id="36" name="组合 35"/>
          <p:cNvGrpSpPr/>
          <p:nvPr/>
        </p:nvGrpSpPr>
        <p:grpSpPr>
          <a:xfrm>
            <a:off x="4219163" y="1583888"/>
            <a:ext cx="495970" cy="1978462"/>
            <a:chOff x="3187174" y="1123950"/>
            <a:chExt cx="495970" cy="1978462"/>
          </a:xfrm>
        </p:grpSpPr>
        <p:grpSp>
          <p:nvGrpSpPr>
            <p:cNvPr id="37" name="组合 36"/>
            <p:cNvGrpSpPr/>
            <p:nvPr/>
          </p:nvGrpSpPr>
          <p:grpSpPr>
            <a:xfrm>
              <a:off x="3200400" y="1123950"/>
              <a:ext cx="482744" cy="457200"/>
              <a:chOff x="4944973" y="2146816"/>
              <a:chExt cx="482744" cy="457200"/>
            </a:xfrm>
          </p:grpSpPr>
          <p:sp>
            <p:nvSpPr>
              <p:cNvPr id="39" name="椭圆 38"/>
              <p:cNvSpPr/>
              <p:nvPr/>
            </p:nvSpPr>
            <p:spPr>
              <a:xfrm>
                <a:off x="4944973" y="2146816"/>
                <a:ext cx="457200" cy="4572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latin charset="-122" panose="02010600030101010101" pitchFamily="2" typeface="站酷快乐体2016修订版"/>
                  <a:ea charset="-122" panose="02010600030101010101" pitchFamily="2" typeface="站酷快乐体2016修订版"/>
                </a:endParaRPr>
              </a:p>
            </p:txBody>
          </p:sp>
          <p:sp>
            <p:nvSpPr>
              <p:cNvPr id="40" name="文本框 39"/>
              <p:cNvSpPr txBox="1"/>
              <p:nvPr/>
            </p:nvSpPr>
            <p:spPr>
              <a:xfrm>
                <a:off x="4962525" y="2190750"/>
                <a:ext cx="411480" cy="365760"/>
              </a:xfrm>
              <a:prstGeom prst="rect">
                <a:avLst/>
              </a:prstGeom>
              <a:noFill/>
            </p:spPr>
            <p:txBody>
              <a:bodyPr rtlCol="0" wrap="none">
                <a:spAutoFit/>
              </a:bodyPr>
              <a:lstStyle/>
              <a:p>
                <a:r>
                  <a:rPr altLang="zh-CN" lang="en-US" smtClean="0">
                    <a:solidFill>
                      <a:schemeClr val="accent1"/>
                    </a:solidFill>
                    <a:latin charset="-122" panose="02010600030101010101" pitchFamily="2" typeface="站酷快乐体2016修订版"/>
                    <a:ea charset="-122" panose="02010600030101010101" pitchFamily="2" typeface="站酷快乐体2016修订版"/>
                  </a:rPr>
                  <a:t>02</a:t>
                </a:r>
              </a:p>
            </p:txBody>
          </p:sp>
        </p:grpSp>
        <p:sp>
          <p:nvSpPr>
            <p:cNvPr id="38" name="文本框 37"/>
            <p:cNvSpPr txBox="1"/>
            <p:nvPr/>
          </p:nvSpPr>
          <p:spPr>
            <a:xfrm>
              <a:off x="3187174" y="1625084"/>
              <a:ext cx="457200" cy="1317307"/>
            </a:xfrm>
            <a:prstGeom prst="rect">
              <a:avLst/>
            </a:prstGeom>
            <a:noFill/>
          </p:spPr>
          <p:txBody>
            <a:bodyPr rtlCol="0" vert="eaVert" wrap="none">
              <a:spAutoFit/>
            </a:bodyPr>
            <a:lstStyle/>
            <a:p>
              <a:r>
                <a:rPr altLang="en-US" lang="zh-CN" smtClean="0">
                  <a:solidFill>
                    <a:schemeClr val="accent1"/>
                  </a:solidFill>
                  <a:latin charset="-122" panose="02010600030101010101" pitchFamily="2" typeface="站酷快乐体2016修订版"/>
                  <a:ea charset="-122" panose="02010600030101010101" pitchFamily="2" typeface="站酷快乐体2016修订版"/>
                </a:rPr>
                <a:t>教学方案介绍</a:t>
              </a:r>
            </a:p>
          </p:txBody>
        </p:sp>
      </p:grpSp>
      <p:grpSp>
        <p:nvGrpSpPr>
          <p:cNvPr id="42" name="组合 41"/>
          <p:cNvGrpSpPr/>
          <p:nvPr/>
        </p:nvGrpSpPr>
        <p:grpSpPr>
          <a:xfrm>
            <a:off x="5029708" y="1583888"/>
            <a:ext cx="503984" cy="1978462"/>
            <a:chOff x="3187174" y="1123950"/>
            <a:chExt cx="503984" cy="1978462"/>
          </a:xfrm>
        </p:grpSpPr>
        <p:grpSp>
          <p:nvGrpSpPr>
            <p:cNvPr id="68" name="组合 67"/>
            <p:cNvGrpSpPr/>
            <p:nvPr/>
          </p:nvGrpSpPr>
          <p:grpSpPr>
            <a:xfrm>
              <a:off x="3200400" y="1123950"/>
              <a:ext cx="490758" cy="457200"/>
              <a:chOff x="4944973" y="2146816"/>
              <a:chExt cx="490758" cy="457200"/>
            </a:xfrm>
          </p:grpSpPr>
          <p:sp>
            <p:nvSpPr>
              <p:cNvPr id="70" name="椭圆 69"/>
              <p:cNvSpPr/>
              <p:nvPr/>
            </p:nvSpPr>
            <p:spPr>
              <a:xfrm>
                <a:off x="4944973" y="2146816"/>
                <a:ext cx="457200" cy="4572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latin charset="-122" panose="02010600030101010101" pitchFamily="2" typeface="站酷快乐体2016修订版"/>
                  <a:ea charset="-122" panose="02010600030101010101" pitchFamily="2" typeface="站酷快乐体2016修订版"/>
                </a:endParaRPr>
              </a:p>
            </p:txBody>
          </p:sp>
          <p:sp>
            <p:nvSpPr>
              <p:cNvPr id="71" name="文本框 70"/>
              <p:cNvSpPr txBox="1"/>
              <p:nvPr/>
            </p:nvSpPr>
            <p:spPr>
              <a:xfrm>
                <a:off x="4962525" y="2190750"/>
                <a:ext cx="411480" cy="365760"/>
              </a:xfrm>
              <a:prstGeom prst="rect">
                <a:avLst/>
              </a:prstGeom>
              <a:noFill/>
            </p:spPr>
            <p:txBody>
              <a:bodyPr rtlCol="0" wrap="none">
                <a:spAutoFit/>
              </a:bodyPr>
              <a:lstStyle/>
              <a:p>
                <a:r>
                  <a:rPr altLang="zh-CN" lang="en-US" smtClean="0">
                    <a:solidFill>
                      <a:schemeClr val="accent1"/>
                    </a:solidFill>
                    <a:latin charset="-122" panose="02010600030101010101" pitchFamily="2" typeface="站酷快乐体2016修订版"/>
                    <a:ea charset="-122" panose="02010600030101010101" pitchFamily="2" typeface="站酷快乐体2016修订版"/>
                  </a:rPr>
                  <a:t>03</a:t>
                </a:r>
              </a:p>
            </p:txBody>
          </p:sp>
        </p:grpSp>
        <p:sp>
          <p:nvSpPr>
            <p:cNvPr id="69" name="文本框 68"/>
            <p:cNvSpPr txBox="1"/>
            <p:nvPr/>
          </p:nvSpPr>
          <p:spPr>
            <a:xfrm>
              <a:off x="3187174" y="1625084"/>
              <a:ext cx="457200" cy="1317307"/>
            </a:xfrm>
            <a:prstGeom prst="rect">
              <a:avLst/>
            </a:prstGeom>
            <a:noFill/>
          </p:spPr>
          <p:txBody>
            <a:bodyPr rtlCol="0" vert="eaVert" wrap="none">
              <a:spAutoFit/>
            </a:bodyPr>
            <a:lstStyle/>
            <a:p>
              <a:r>
                <a:rPr altLang="en-US" lang="zh-CN">
                  <a:solidFill>
                    <a:schemeClr val="accent1"/>
                  </a:solidFill>
                  <a:latin charset="-122" panose="02010600030101010101" pitchFamily="2" typeface="站酷快乐体2016修订版"/>
                  <a:ea charset="-122" panose="02010600030101010101" pitchFamily="2" typeface="站酷快乐体2016修订版"/>
                </a:rPr>
                <a:t>教学内容说明</a:t>
              </a:r>
            </a:p>
          </p:txBody>
        </p:sp>
      </p:grpSp>
      <p:grpSp>
        <p:nvGrpSpPr>
          <p:cNvPr id="72" name="组合 71"/>
          <p:cNvGrpSpPr/>
          <p:nvPr/>
        </p:nvGrpSpPr>
        <p:grpSpPr>
          <a:xfrm>
            <a:off x="5840254" y="1583888"/>
            <a:ext cx="515206" cy="1978462"/>
            <a:chOff x="3187174" y="1123950"/>
            <a:chExt cx="515206" cy="1978462"/>
          </a:xfrm>
        </p:grpSpPr>
        <p:grpSp>
          <p:nvGrpSpPr>
            <p:cNvPr id="73" name="组合 72"/>
            <p:cNvGrpSpPr/>
            <p:nvPr/>
          </p:nvGrpSpPr>
          <p:grpSpPr>
            <a:xfrm>
              <a:off x="3200400" y="1123950"/>
              <a:ext cx="501980" cy="457200"/>
              <a:chOff x="4944973" y="2146816"/>
              <a:chExt cx="501980" cy="457200"/>
            </a:xfrm>
          </p:grpSpPr>
          <p:sp>
            <p:nvSpPr>
              <p:cNvPr id="75" name="椭圆 74"/>
              <p:cNvSpPr/>
              <p:nvPr/>
            </p:nvSpPr>
            <p:spPr>
              <a:xfrm>
                <a:off x="4944973" y="2146816"/>
                <a:ext cx="457200" cy="4572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latin charset="-122" panose="02010600030101010101" pitchFamily="2" typeface="站酷快乐体2016修订版"/>
                  <a:ea charset="-122" panose="02010600030101010101" pitchFamily="2" typeface="站酷快乐体2016修订版"/>
                </a:endParaRPr>
              </a:p>
            </p:txBody>
          </p:sp>
          <p:sp>
            <p:nvSpPr>
              <p:cNvPr id="76" name="文本框 75"/>
              <p:cNvSpPr txBox="1"/>
              <p:nvPr/>
            </p:nvSpPr>
            <p:spPr>
              <a:xfrm>
                <a:off x="4962525" y="2190750"/>
                <a:ext cx="411480" cy="365760"/>
              </a:xfrm>
              <a:prstGeom prst="rect">
                <a:avLst/>
              </a:prstGeom>
              <a:noFill/>
            </p:spPr>
            <p:txBody>
              <a:bodyPr rtlCol="0" wrap="none">
                <a:spAutoFit/>
              </a:bodyPr>
              <a:lstStyle/>
              <a:p>
                <a:r>
                  <a:rPr altLang="zh-CN" lang="en-US" smtClean="0">
                    <a:solidFill>
                      <a:schemeClr val="accent1"/>
                    </a:solidFill>
                    <a:latin charset="-122" panose="02010600030101010101" pitchFamily="2" typeface="站酷快乐体2016修订版"/>
                    <a:ea charset="-122" panose="02010600030101010101" pitchFamily="2" typeface="站酷快乐体2016修订版"/>
                  </a:rPr>
                  <a:t>04</a:t>
                </a:r>
              </a:p>
            </p:txBody>
          </p:sp>
        </p:grpSp>
        <p:sp>
          <p:nvSpPr>
            <p:cNvPr id="74" name="文本框 73"/>
            <p:cNvSpPr txBox="1"/>
            <p:nvPr/>
          </p:nvSpPr>
          <p:spPr>
            <a:xfrm>
              <a:off x="3187174" y="1625084"/>
              <a:ext cx="457200" cy="1317307"/>
            </a:xfrm>
            <a:prstGeom prst="rect">
              <a:avLst/>
            </a:prstGeom>
            <a:noFill/>
          </p:spPr>
          <p:txBody>
            <a:bodyPr rtlCol="0" vert="eaVert" wrap="none">
              <a:spAutoFit/>
            </a:bodyPr>
            <a:lstStyle/>
            <a:p>
              <a:r>
                <a:rPr altLang="en-US" lang="zh-CN">
                  <a:solidFill>
                    <a:schemeClr val="accent1"/>
                  </a:solidFill>
                  <a:latin charset="-122" panose="02010600030101010101" pitchFamily="2" typeface="站酷快乐体2016修订版"/>
                  <a:ea charset="-122" panose="02010600030101010101" pitchFamily="2" typeface="站酷快乐体2016修订版"/>
                </a:rPr>
                <a:t>教学特点分析</a:t>
              </a:r>
            </a:p>
          </p:txBody>
        </p:sp>
      </p:grpSp>
      <p:grpSp>
        <p:nvGrpSpPr>
          <p:cNvPr id="77" name="组合 76"/>
          <p:cNvGrpSpPr/>
          <p:nvPr/>
        </p:nvGrpSpPr>
        <p:grpSpPr>
          <a:xfrm>
            <a:off x="6650800" y="1583888"/>
            <a:ext cx="512000" cy="1978462"/>
            <a:chOff x="3187174" y="1123950"/>
            <a:chExt cx="512000" cy="1978462"/>
          </a:xfrm>
        </p:grpSpPr>
        <p:grpSp>
          <p:nvGrpSpPr>
            <p:cNvPr id="78" name="组合 77"/>
            <p:cNvGrpSpPr/>
            <p:nvPr/>
          </p:nvGrpSpPr>
          <p:grpSpPr>
            <a:xfrm>
              <a:off x="3200400" y="1123950"/>
              <a:ext cx="498774" cy="457200"/>
              <a:chOff x="4944973" y="2146816"/>
              <a:chExt cx="498774" cy="457200"/>
            </a:xfrm>
          </p:grpSpPr>
          <p:sp>
            <p:nvSpPr>
              <p:cNvPr id="80" name="椭圆 79"/>
              <p:cNvSpPr/>
              <p:nvPr/>
            </p:nvSpPr>
            <p:spPr>
              <a:xfrm>
                <a:off x="4944973" y="2146816"/>
                <a:ext cx="457200" cy="4572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latin charset="-122" panose="02010600030101010101" pitchFamily="2" typeface="站酷快乐体2016修订版"/>
                  <a:ea charset="-122" panose="02010600030101010101" pitchFamily="2" typeface="站酷快乐体2016修订版"/>
                </a:endParaRPr>
              </a:p>
            </p:txBody>
          </p:sp>
          <p:sp>
            <p:nvSpPr>
              <p:cNvPr id="81" name="文本框 80"/>
              <p:cNvSpPr txBox="1"/>
              <p:nvPr/>
            </p:nvSpPr>
            <p:spPr>
              <a:xfrm>
                <a:off x="4962525" y="2190750"/>
                <a:ext cx="411480" cy="365760"/>
              </a:xfrm>
              <a:prstGeom prst="rect">
                <a:avLst/>
              </a:prstGeom>
              <a:noFill/>
            </p:spPr>
            <p:txBody>
              <a:bodyPr rtlCol="0" wrap="none">
                <a:spAutoFit/>
              </a:bodyPr>
              <a:lstStyle/>
              <a:p>
                <a:r>
                  <a:rPr altLang="zh-CN" lang="en-US" smtClean="0">
                    <a:solidFill>
                      <a:schemeClr val="accent1"/>
                    </a:solidFill>
                    <a:latin charset="-122" panose="02010600030101010101" pitchFamily="2" typeface="站酷快乐体2016修订版"/>
                    <a:ea charset="-122" panose="02010600030101010101" pitchFamily="2" typeface="站酷快乐体2016修订版"/>
                  </a:rPr>
                  <a:t>05</a:t>
                </a:r>
              </a:p>
            </p:txBody>
          </p:sp>
        </p:grpSp>
        <p:sp>
          <p:nvSpPr>
            <p:cNvPr id="79" name="文本框 78"/>
            <p:cNvSpPr txBox="1"/>
            <p:nvPr/>
          </p:nvSpPr>
          <p:spPr>
            <a:xfrm>
              <a:off x="3187174" y="1625084"/>
              <a:ext cx="457200" cy="1317307"/>
            </a:xfrm>
            <a:prstGeom prst="rect">
              <a:avLst/>
            </a:prstGeom>
            <a:noFill/>
          </p:spPr>
          <p:txBody>
            <a:bodyPr rtlCol="0" vert="eaVert" wrap="none">
              <a:spAutoFit/>
            </a:bodyPr>
            <a:lstStyle/>
            <a:p>
              <a:r>
                <a:rPr altLang="en-US" lang="zh-CN" smtClean="0">
                  <a:solidFill>
                    <a:schemeClr val="accent1"/>
                  </a:solidFill>
                  <a:latin charset="-122" panose="02010600030101010101" pitchFamily="2" typeface="站酷快乐体2016修订版"/>
                  <a:ea charset="-122" panose="02010600030101010101" pitchFamily="2" typeface="站酷快乐体2016修订版"/>
                </a:rPr>
                <a:t>培养学习兴趣</a:t>
              </a:r>
            </a:p>
          </p:txBody>
        </p:sp>
      </p:grpSp>
    </p:spTree>
    <p:custDataLst>
      <p:tags r:id="rId3"/>
    </p:custDataLst>
    <p:extLst>
      <p:ext uri="{BB962C8B-B14F-4D97-AF65-F5344CB8AC3E}">
        <p14:creationId val="1515392123"/>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41"/>
                                        </p:tgtEl>
                                        <p:attrNameLst>
                                          <p:attrName>style.visibility</p:attrName>
                                        </p:attrNameLst>
                                      </p:cBhvr>
                                      <p:to>
                                        <p:strVal val="visible"/>
                                      </p:to>
                                    </p:set>
                                    <p:animEffect filter="randombar(horizontal)" transition="in">
                                      <p:cBhvr>
                                        <p:cTn dur="500" id="7"/>
                                        <p:tgtEl>
                                          <p:spTgt spid="41"/>
                                        </p:tgtEl>
                                      </p:cBhvr>
                                    </p:animEffect>
                                  </p:childTnLst>
                                </p:cTn>
                              </p:par>
                            </p:childTnLst>
                          </p:cTn>
                        </p:par>
                        <p:par>
                          <p:cTn fill="hold" id="8" nodeType="afterGroup">
                            <p:stCondLst>
                              <p:cond delay="500"/>
                            </p:stCondLst>
                            <p:childTnLst>
                              <p:par>
                                <p:cTn fill="hold" id="9" nodeType="afterEffect" presetClass="entr" presetID="2" presetSubtype="4">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500" fill="hold" id="11"/>
                                        <p:tgtEl>
                                          <p:spTgt spid="3"/>
                                        </p:tgtEl>
                                        <p:attrNameLst>
                                          <p:attrName>ppt_x</p:attrName>
                                        </p:attrNameLst>
                                      </p:cBhvr>
                                      <p:tavLst>
                                        <p:tav tm="0">
                                          <p:val>
                                            <p:strVal val="#ppt_x"/>
                                          </p:val>
                                        </p:tav>
                                        <p:tav tm="100000">
                                          <p:val>
                                            <p:strVal val="#ppt_x"/>
                                          </p:val>
                                        </p:tav>
                                      </p:tavLst>
                                    </p:anim>
                                    <p:anim calcmode="lin" valueType="num">
                                      <p:cBhvr additive="base">
                                        <p:cTn dur="500" fill="hold" id="12"/>
                                        <p:tgtEl>
                                          <p:spTgt spid="3"/>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1000"/>
                            </p:stCondLst>
                            <p:childTnLst>
                              <p:par>
                                <p:cTn fill="hold" id="14" nodeType="afterEffect" presetClass="entr" presetID="2" presetSubtype="4">
                                  <p:stCondLst>
                                    <p:cond delay="0"/>
                                  </p:stCondLst>
                                  <p:childTnLst>
                                    <p:set>
                                      <p:cBhvr>
                                        <p:cTn dur="1" fill="hold" id="15">
                                          <p:stCondLst>
                                            <p:cond delay="0"/>
                                          </p:stCondLst>
                                        </p:cTn>
                                        <p:tgtEl>
                                          <p:spTgt spid="36"/>
                                        </p:tgtEl>
                                        <p:attrNameLst>
                                          <p:attrName>style.visibility</p:attrName>
                                        </p:attrNameLst>
                                      </p:cBhvr>
                                      <p:to>
                                        <p:strVal val="visible"/>
                                      </p:to>
                                    </p:set>
                                    <p:anim calcmode="lin" valueType="num">
                                      <p:cBhvr additive="base">
                                        <p:cTn dur="500" fill="hold" id="16"/>
                                        <p:tgtEl>
                                          <p:spTgt spid="36"/>
                                        </p:tgtEl>
                                        <p:attrNameLst>
                                          <p:attrName>ppt_x</p:attrName>
                                        </p:attrNameLst>
                                      </p:cBhvr>
                                      <p:tavLst>
                                        <p:tav tm="0">
                                          <p:val>
                                            <p:strVal val="#ppt_x"/>
                                          </p:val>
                                        </p:tav>
                                        <p:tav tm="100000">
                                          <p:val>
                                            <p:strVal val="#ppt_x"/>
                                          </p:val>
                                        </p:tav>
                                      </p:tavLst>
                                    </p:anim>
                                    <p:anim calcmode="lin" valueType="num">
                                      <p:cBhvr additive="base">
                                        <p:cTn dur="500" fill="hold" id="17"/>
                                        <p:tgtEl>
                                          <p:spTgt spid="36"/>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1500"/>
                            </p:stCondLst>
                            <p:childTnLst>
                              <p:par>
                                <p:cTn fill="hold" id="19" nodeType="afterEffect" presetClass="entr" presetID="2" presetSubtype="4">
                                  <p:stCondLst>
                                    <p:cond delay="0"/>
                                  </p:stCondLst>
                                  <p:childTnLst>
                                    <p:set>
                                      <p:cBhvr>
                                        <p:cTn dur="1" fill="hold" id="20">
                                          <p:stCondLst>
                                            <p:cond delay="0"/>
                                          </p:stCondLst>
                                        </p:cTn>
                                        <p:tgtEl>
                                          <p:spTgt spid="42"/>
                                        </p:tgtEl>
                                        <p:attrNameLst>
                                          <p:attrName>style.visibility</p:attrName>
                                        </p:attrNameLst>
                                      </p:cBhvr>
                                      <p:to>
                                        <p:strVal val="visible"/>
                                      </p:to>
                                    </p:set>
                                    <p:anim calcmode="lin" valueType="num">
                                      <p:cBhvr additive="base">
                                        <p:cTn dur="500" fill="hold" id="21"/>
                                        <p:tgtEl>
                                          <p:spTgt spid="42"/>
                                        </p:tgtEl>
                                        <p:attrNameLst>
                                          <p:attrName>ppt_x</p:attrName>
                                        </p:attrNameLst>
                                      </p:cBhvr>
                                      <p:tavLst>
                                        <p:tav tm="0">
                                          <p:val>
                                            <p:strVal val="#ppt_x"/>
                                          </p:val>
                                        </p:tav>
                                        <p:tav tm="100000">
                                          <p:val>
                                            <p:strVal val="#ppt_x"/>
                                          </p:val>
                                        </p:tav>
                                      </p:tavLst>
                                    </p:anim>
                                    <p:anim calcmode="lin" valueType="num">
                                      <p:cBhvr additive="base">
                                        <p:cTn dur="500" fill="hold" id="22"/>
                                        <p:tgtEl>
                                          <p:spTgt spid="42"/>
                                        </p:tgtEl>
                                        <p:attrNameLst>
                                          <p:attrName>ppt_y</p:attrName>
                                        </p:attrNameLst>
                                      </p:cBhvr>
                                      <p:tavLst>
                                        <p:tav tm="0">
                                          <p:val>
                                            <p:strVal val="1+#ppt_h/2"/>
                                          </p:val>
                                        </p:tav>
                                        <p:tav tm="100000">
                                          <p:val>
                                            <p:strVal val="#ppt_y"/>
                                          </p:val>
                                        </p:tav>
                                      </p:tavLst>
                                    </p:anim>
                                  </p:childTnLst>
                                </p:cTn>
                              </p:par>
                            </p:childTnLst>
                          </p:cTn>
                        </p:par>
                        <p:par>
                          <p:cTn fill="hold" id="23" nodeType="afterGroup">
                            <p:stCondLst>
                              <p:cond delay="2000"/>
                            </p:stCondLst>
                            <p:childTnLst>
                              <p:par>
                                <p:cTn fill="hold" id="24" nodeType="afterEffect" presetClass="entr" presetID="2" presetSubtype="4">
                                  <p:stCondLst>
                                    <p:cond delay="0"/>
                                  </p:stCondLst>
                                  <p:childTnLst>
                                    <p:set>
                                      <p:cBhvr>
                                        <p:cTn dur="1" fill="hold" id="25">
                                          <p:stCondLst>
                                            <p:cond delay="0"/>
                                          </p:stCondLst>
                                        </p:cTn>
                                        <p:tgtEl>
                                          <p:spTgt spid="72"/>
                                        </p:tgtEl>
                                        <p:attrNameLst>
                                          <p:attrName>style.visibility</p:attrName>
                                        </p:attrNameLst>
                                      </p:cBhvr>
                                      <p:to>
                                        <p:strVal val="visible"/>
                                      </p:to>
                                    </p:set>
                                    <p:anim calcmode="lin" valueType="num">
                                      <p:cBhvr additive="base">
                                        <p:cTn dur="500" fill="hold" id="26"/>
                                        <p:tgtEl>
                                          <p:spTgt spid="72"/>
                                        </p:tgtEl>
                                        <p:attrNameLst>
                                          <p:attrName>ppt_x</p:attrName>
                                        </p:attrNameLst>
                                      </p:cBhvr>
                                      <p:tavLst>
                                        <p:tav tm="0">
                                          <p:val>
                                            <p:strVal val="#ppt_x"/>
                                          </p:val>
                                        </p:tav>
                                        <p:tav tm="100000">
                                          <p:val>
                                            <p:strVal val="#ppt_x"/>
                                          </p:val>
                                        </p:tav>
                                      </p:tavLst>
                                    </p:anim>
                                    <p:anim calcmode="lin" valueType="num">
                                      <p:cBhvr additive="base">
                                        <p:cTn dur="500" fill="hold" id="27"/>
                                        <p:tgtEl>
                                          <p:spTgt spid="72"/>
                                        </p:tgtEl>
                                        <p:attrNameLst>
                                          <p:attrName>ppt_y</p:attrName>
                                        </p:attrNameLst>
                                      </p:cBhvr>
                                      <p:tavLst>
                                        <p:tav tm="0">
                                          <p:val>
                                            <p:strVal val="1+#ppt_h/2"/>
                                          </p:val>
                                        </p:tav>
                                        <p:tav tm="100000">
                                          <p:val>
                                            <p:strVal val="#ppt_y"/>
                                          </p:val>
                                        </p:tav>
                                      </p:tavLst>
                                    </p:anim>
                                  </p:childTnLst>
                                </p:cTn>
                              </p:par>
                            </p:childTnLst>
                          </p:cTn>
                        </p:par>
                        <p:par>
                          <p:cTn fill="hold" id="28" nodeType="afterGroup">
                            <p:stCondLst>
                              <p:cond delay="2500"/>
                            </p:stCondLst>
                            <p:childTnLst>
                              <p:par>
                                <p:cTn fill="hold" id="29" nodeType="afterEffect" presetClass="entr" presetID="2" presetSubtype="4">
                                  <p:stCondLst>
                                    <p:cond delay="0"/>
                                  </p:stCondLst>
                                  <p:childTnLst>
                                    <p:set>
                                      <p:cBhvr>
                                        <p:cTn dur="1" fill="hold" id="30">
                                          <p:stCondLst>
                                            <p:cond delay="0"/>
                                          </p:stCondLst>
                                        </p:cTn>
                                        <p:tgtEl>
                                          <p:spTgt spid="77"/>
                                        </p:tgtEl>
                                        <p:attrNameLst>
                                          <p:attrName>style.visibility</p:attrName>
                                        </p:attrNameLst>
                                      </p:cBhvr>
                                      <p:to>
                                        <p:strVal val="visible"/>
                                      </p:to>
                                    </p:set>
                                    <p:anim calcmode="lin" valueType="num">
                                      <p:cBhvr additive="base">
                                        <p:cTn dur="500" fill="hold" id="31"/>
                                        <p:tgtEl>
                                          <p:spTgt spid="77"/>
                                        </p:tgtEl>
                                        <p:attrNameLst>
                                          <p:attrName>ppt_x</p:attrName>
                                        </p:attrNameLst>
                                      </p:cBhvr>
                                      <p:tavLst>
                                        <p:tav tm="0">
                                          <p:val>
                                            <p:strVal val="#ppt_x"/>
                                          </p:val>
                                        </p:tav>
                                        <p:tav tm="100000">
                                          <p:val>
                                            <p:strVal val="#ppt_x"/>
                                          </p:val>
                                        </p:tav>
                                      </p:tavLst>
                                    </p:anim>
                                    <p:anim calcmode="lin" valueType="num">
                                      <p:cBhvr additive="base">
                                        <p:cTn dur="500" fill="hold" id="32"/>
                                        <p:tgtEl>
                                          <p:spTgt spid="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1" name="矩形 40"/>
          <p:cNvSpPr/>
          <p:nvPr/>
        </p:nvSpPr>
        <p:spPr>
          <a:xfrm>
            <a:off x="4264344" y="1504950"/>
            <a:ext cx="1313727" cy="914400"/>
          </a:xfrm>
          <a:prstGeom prst="rect">
            <a:avLst/>
          </a:prstGeom>
        </p:spPr>
        <p:txBody>
          <a:bodyPr wrap="square">
            <a:spAutoFit/>
          </a:bodyPr>
          <a:lstStyle/>
          <a:p>
            <a:r>
              <a:rPr altLang="zh-CN" lang="en-US" smtClean="0" sz="5400">
                <a:solidFill>
                  <a:schemeClr val="accent2"/>
                </a:solidFill>
                <a:latin charset="-122" panose="02010600030101010101" pitchFamily="2" typeface="站酷快乐体2016修订版"/>
                <a:ea charset="-122" panose="02010600030101010101" pitchFamily="2" typeface="站酷快乐体2016修订版"/>
              </a:rPr>
              <a:t>05</a:t>
            </a:r>
          </a:p>
        </p:txBody>
      </p:sp>
      <p:sp>
        <p:nvSpPr>
          <p:cNvPr id="29" name="文本框 32"/>
          <p:cNvSpPr txBox="1"/>
          <p:nvPr/>
        </p:nvSpPr>
        <p:spPr>
          <a:xfrm>
            <a:off x="3200400" y="2168664"/>
            <a:ext cx="3429000" cy="701040"/>
          </a:xfrm>
          <a:prstGeom prst="rect">
            <a:avLst/>
          </a:prstGeom>
          <a:noFill/>
        </p:spPr>
        <p:txBody>
          <a:bodyPr rtlCol="0" wrap="square">
            <a:spAutoFit/>
          </a:bodyPr>
          <a:lstStyle>
            <a:defPPr>
              <a:defRPr lang="zh-CN"/>
            </a:defPPr>
            <a:lvl1pPr>
              <a:defRPr sz="2800">
                <a:solidFill>
                  <a:schemeClr val="bg1"/>
                </a:solidFill>
                <a:latin charset="-122" panose="01010104010101010101" pitchFamily="2" typeface="时尚中黑简体"/>
                <a:ea charset="-122" panose="01010104010101010101" pitchFamily="2" typeface="时尚中黑简体"/>
              </a:defRPr>
            </a:lvl1pPr>
          </a:lstStyle>
          <a:p>
            <a:pPr defTabSz="914148">
              <a:defRPr/>
            </a:pPr>
            <a:r>
              <a:rPr altLang="en-US" kern="0" lang="zh-CN" sz="4000">
                <a:solidFill>
                  <a:schemeClr val="accent1"/>
                </a:solidFill>
                <a:latin charset="-122" panose="02010600030101010101" pitchFamily="2" typeface="站酷快乐体2016修订版"/>
                <a:ea charset="-122" panose="02010600030101010101" pitchFamily="2" typeface="站酷快乐体2016修订版"/>
              </a:rPr>
              <a:t>培养学习兴趣</a:t>
            </a:r>
          </a:p>
        </p:txBody>
      </p:sp>
      <p:sp>
        <p:nvSpPr>
          <p:cNvPr id="34" name="TextBox 49"/>
          <p:cNvSpPr txBox="1"/>
          <p:nvPr/>
        </p:nvSpPr>
        <p:spPr>
          <a:xfrm>
            <a:off x="3276599" y="2798862"/>
            <a:ext cx="3200400" cy="152400"/>
          </a:xfrm>
          <a:prstGeom prst="rect">
            <a:avLst/>
          </a:prstGeom>
          <a:noFill/>
        </p:spPr>
        <p:txBody>
          <a:bodyPr bIns="0" lIns="0" rIns="0" rtlCol="0" tIns="0" wrap="square">
            <a:spAutoFit/>
          </a:bodyPr>
          <a:lstStyle/>
          <a:p>
            <a:pPr eaLnBrk="0" hangingPunct="0"/>
            <a:r>
              <a:rPr altLang="en-US" lang="zh-CN" sz="1000">
                <a:solidFill>
                  <a:schemeClr val="accent1"/>
                </a:solidFill>
                <a:latin charset="-122" panose="02010600030101010101" pitchFamily="2" typeface="站酷快乐体2016修订版"/>
                <a:ea charset="-122" panose="02010600030101010101" pitchFamily="2" typeface="站酷快乐体2016修订版"/>
                <a:cs typeface="+mn-ea"/>
                <a:sym typeface="+mn-lt"/>
              </a:rPr>
              <a:t>请替换文字内容，点击添加相关标题文字也可以直接复</a:t>
            </a:r>
          </a:p>
        </p:txBody>
      </p:sp>
    </p:spTree>
    <p:custDataLst>
      <p:tags r:id="rId3"/>
    </p:custDataLst>
    <p:extLst>
      <p:ext uri="{BB962C8B-B14F-4D97-AF65-F5344CB8AC3E}">
        <p14:creationId val="2327153019"/>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41"/>
                                        </p:tgtEl>
                                        <p:attrNameLst>
                                          <p:attrName>style.visibility</p:attrName>
                                        </p:attrNameLst>
                                      </p:cBhvr>
                                      <p:to>
                                        <p:strVal val="visible"/>
                                      </p:to>
                                    </p:set>
                                    <p:animEffect filter="randombar(horizontal)" transition="in">
                                      <p:cBhvr>
                                        <p:cTn dur="500" id="7"/>
                                        <p:tgtEl>
                                          <p:spTgt spid="41"/>
                                        </p:tgtEl>
                                      </p:cBhvr>
                                    </p:animEffect>
                                  </p:childTnLst>
                                </p:cTn>
                              </p:par>
                            </p:childTnLst>
                          </p:cTn>
                        </p:par>
                        <p:par>
                          <p:cTn fill="hold" id="8" nodeType="afterGroup">
                            <p:stCondLst>
                              <p:cond delay="500"/>
                            </p:stCondLst>
                            <p:childTnLst>
                              <p:par>
                                <p:cTn fill="hold" grpId="0" id="9" nodeType="afterEffect" presetClass="entr" presetID="14" presetSubtype="10">
                                  <p:stCondLst>
                                    <p:cond delay="0"/>
                                  </p:stCondLst>
                                  <p:iterate type="lt">
                                    <p:tmPct val="10000"/>
                                  </p:iterate>
                                  <p:childTnLst>
                                    <p:set>
                                      <p:cBhvr>
                                        <p:cTn dur="1" fill="hold" id="10">
                                          <p:stCondLst>
                                            <p:cond delay="0"/>
                                          </p:stCondLst>
                                        </p:cTn>
                                        <p:tgtEl>
                                          <p:spTgt spid="29"/>
                                        </p:tgtEl>
                                        <p:attrNameLst>
                                          <p:attrName>style.visibility</p:attrName>
                                        </p:attrNameLst>
                                      </p:cBhvr>
                                      <p:to>
                                        <p:strVal val="visible"/>
                                      </p:to>
                                    </p:set>
                                    <p:animEffect filter="randombar(horizontal)" transition="in">
                                      <p:cBhvr>
                                        <p:cTn dur="500" id="11"/>
                                        <p:tgtEl>
                                          <p:spTgt spid="29"/>
                                        </p:tgtEl>
                                      </p:cBhvr>
                                    </p:animEffect>
                                  </p:childTnLst>
                                </p:cTn>
                              </p:par>
                            </p:childTnLst>
                          </p:cTn>
                        </p:par>
                        <p:par>
                          <p:cTn fill="hold" id="12" nodeType="afterGroup">
                            <p:stCondLst>
                              <p:cond delay="1000"/>
                            </p:stCondLst>
                            <p:childTnLst>
                              <p:par>
                                <p:cTn fill="hold" grpId="0" id="13" nodeType="afterEffect" presetClass="entr" presetID="14" presetSubtype="10">
                                  <p:stCondLst>
                                    <p:cond delay="0"/>
                                  </p:stCondLst>
                                  <p:childTnLst>
                                    <p:set>
                                      <p:cBhvr>
                                        <p:cTn dur="1" fill="hold" id="14">
                                          <p:stCondLst>
                                            <p:cond delay="0"/>
                                          </p:stCondLst>
                                        </p:cTn>
                                        <p:tgtEl>
                                          <p:spTgt spid="34"/>
                                        </p:tgtEl>
                                        <p:attrNameLst>
                                          <p:attrName>style.visibility</p:attrName>
                                        </p:attrNameLst>
                                      </p:cBhvr>
                                      <p:to>
                                        <p:strVal val="visible"/>
                                      </p:to>
                                    </p:set>
                                    <p:animEffect filter="randombar(horizontal)" transition="in">
                                      <p:cBhvr>
                                        <p:cTn dur="500" id="15"/>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29"/>
      <p:bldP grpId="0" spid="34"/>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7" name="组合 26"/>
          <p:cNvGrpSpPr/>
          <p:nvPr/>
        </p:nvGrpSpPr>
        <p:grpSpPr>
          <a:xfrm>
            <a:off x="1067407" y="2330698"/>
            <a:ext cx="995155" cy="995155"/>
            <a:chOff x="1270840" y="3443029"/>
            <a:chExt cx="1326873" cy="1326873"/>
          </a:xfrm>
        </p:grpSpPr>
        <p:sp>
          <p:nvSpPr>
            <p:cNvPr id="28" name="矩形 27"/>
            <p:cNvSpPr/>
            <p:nvPr/>
          </p:nvSpPr>
          <p:spPr>
            <a:xfrm>
              <a:off x="1270840" y="3443029"/>
              <a:ext cx="1326873" cy="13268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1350">
                <a:solidFill>
                  <a:schemeClr val="tx1">
                    <a:lumMod val="65000"/>
                    <a:lumOff val="35000"/>
                  </a:schemeClr>
                </a:solidFill>
              </a:endParaRPr>
            </a:p>
          </p:txBody>
        </p:sp>
        <p:sp>
          <p:nvSpPr>
            <p:cNvPr id="29" name="矩形 5"/>
            <p:cNvSpPr/>
            <p:nvPr/>
          </p:nvSpPr>
          <p:spPr>
            <a:xfrm>
              <a:off x="1617173" y="3800709"/>
              <a:ext cx="634208" cy="611513"/>
            </a:xfrm>
            <a:custGeom>
              <a:gdLst>
                <a:gd fmla="*/ 174005 w 338138" name="connsiteX0"/>
                <a:gd fmla="*/ 18121 h 326038" name="connsiteY0"/>
                <a:gd fmla="*/ 160013 w 338138" name="connsiteX1"/>
                <a:gd fmla="*/ 19109 h 326038" name="connsiteY1"/>
                <a:gd fmla="*/ 160013 w 338138" name="connsiteX2"/>
                <a:gd fmla="*/ 70472 h 326038" name="connsiteY2"/>
                <a:gd fmla="*/ 92851 w 338138" name="connsiteX3"/>
                <a:gd fmla="*/ 149491 h 326038" name="connsiteY3"/>
                <a:gd fmla="*/ 88900 w 338138" name="connsiteX4"/>
                <a:gd fmla="*/ 149491 h 326038" name="connsiteY4"/>
                <a:gd fmla="*/ 88900 w 338138" name="connsiteX5"/>
                <a:gd fmla="*/ 279872 h 326038" name="connsiteY5"/>
                <a:gd fmla="*/ 119189 w 338138" name="connsiteX6"/>
                <a:gd fmla="*/ 310163 h 326038" name="connsiteY6"/>
                <a:gd fmla="*/ 262731 w 338138" name="connsiteX7"/>
                <a:gd fmla="*/ 310163 h 326038" name="connsiteY7"/>
                <a:gd fmla="*/ 300922 w 338138" name="connsiteX8"/>
                <a:gd fmla="*/ 278555 h 326038" name="connsiteY8"/>
                <a:gd fmla="*/ 320675 w 338138" name="connsiteX9"/>
                <a:gd fmla="*/ 157393 h 326038" name="connsiteY9"/>
                <a:gd fmla="*/ 320675 w 338138" name="connsiteX10"/>
                <a:gd fmla="*/ 156076 h 326038" name="connsiteY10"/>
                <a:gd fmla="*/ 290386 w 338138" name="connsiteX11"/>
                <a:gd fmla="*/ 127102 h 326038" name="connsiteY11"/>
                <a:gd fmla="*/ 210055 w 338138" name="connsiteX12"/>
                <a:gd fmla="*/ 127102 h 326038" name="connsiteY12"/>
                <a:gd fmla="*/ 200837 w 338138" name="connsiteX13"/>
                <a:gd fmla="*/ 117883 h 326038" name="connsiteY13"/>
                <a:gd fmla="*/ 200837 w 338138" name="connsiteX14"/>
                <a:gd fmla="*/ 57302 h 326038" name="connsiteY14"/>
                <a:gd fmla="*/ 188985 w 338138" name="connsiteX15"/>
                <a:gd fmla="*/ 23060 h 326038" name="connsiteY15"/>
                <a:gd fmla="*/ 174005 w 338138" name="connsiteX16"/>
                <a:gd fmla="*/ 18121 h 326038" name="connsiteY16"/>
                <a:gd fmla="*/ 166923 w 338138" name="connsiteX17"/>
                <a:gd fmla="*/ 10 h 326038" name="connsiteY17"/>
                <a:gd fmla="*/ 199449 w 338138" name="connsiteX18"/>
                <a:gd fmla="*/ 8733 h 326038" name="connsiteY18"/>
                <a:gd fmla="*/ 217941 w 338138" name="connsiteX19"/>
                <a:gd fmla="*/ 56131 h 326038" name="connsiteY19"/>
                <a:gd fmla="*/ 217941 w 338138" name="connsiteX20"/>
                <a:gd fmla="*/ 108796 h 326038" name="connsiteY20"/>
                <a:gd fmla="*/ 290588 w 338138" name="connsiteX21"/>
                <a:gd fmla="*/ 108796 h 326038" name="connsiteY21"/>
                <a:gd fmla="*/ 338138 w 338138" name="connsiteX22"/>
                <a:gd fmla="*/ 154878 h 326038" name="connsiteY22"/>
                <a:gd fmla="*/ 338138 w 338138" name="connsiteX23"/>
                <a:gd fmla="*/ 157511 h 326038" name="connsiteY23"/>
                <a:gd fmla="*/ 338138 w 338138" name="connsiteX24"/>
                <a:gd fmla="*/ 158828 h 326038" name="connsiteY24"/>
                <a:gd fmla="*/ 318325 w 338138" name="connsiteX25"/>
                <a:gd fmla="*/ 279956 h 326038" name="connsiteY25"/>
                <a:gd fmla="*/ 262850 w 338138" name="connsiteX26"/>
                <a:gd fmla="*/ 326038 h 326038" name="connsiteY26"/>
                <a:gd fmla="*/ 118877 w 338138" name="connsiteX27"/>
                <a:gd fmla="*/ 326038 h 326038" name="connsiteY27"/>
                <a:gd fmla="*/ 71326 w 338138" name="connsiteX28"/>
                <a:gd fmla="*/ 278640 h 326038" name="connsiteY28"/>
                <a:gd fmla="*/ 71326 w 338138" name="connsiteX29"/>
                <a:gd fmla="*/ 144345 h 326038" name="connsiteY29"/>
                <a:gd fmla="*/ 63401 w 338138" name="connsiteX30"/>
                <a:gd fmla="*/ 136445 h 326038" name="connsiteY30"/>
                <a:gd fmla="*/ 23775 w 338138" name="connsiteX31"/>
                <a:gd fmla="*/ 136445 h 326038" name="connsiteY31"/>
                <a:gd fmla="*/ 17171 w 338138" name="connsiteX32"/>
                <a:gd fmla="*/ 144345 h 326038" name="connsiteY32"/>
                <a:gd fmla="*/ 17171 w 338138" name="connsiteX33"/>
                <a:gd fmla="*/ 286540 h 326038" name="connsiteY33"/>
                <a:gd fmla="*/ 23775 w 338138" name="connsiteX34"/>
                <a:gd fmla="*/ 294439 h 326038" name="connsiteY34"/>
                <a:gd fmla="*/ 47550 w 338138" name="connsiteX35"/>
                <a:gd fmla="*/ 294439 h 326038" name="connsiteY35"/>
                <a:gd fmla="*/ 55476 w 338138" name="connsiteX36"/>
                <a:gd fmla="*/ 302339 h 326038" name="connsiteY36"/>
                <a:gd fmla="*/ 47550 w 338138" name="connsiteX37"/>
                <a:gd fmla="*/ 311555 h 326038" name="connsiteY37"/>
                <a:gd fmla="*/ 23775 w 338138" name="connsiteX38"/>
                <a:gd fmla="*/ 311555 h 326038" name="connsiteY38"/>
                <a:gd fmla="*/ 0 w 338138" name="connsiteX39"/>
                <a:gd fmla="*/ 286540 h 326038" name="connsiteY39"/>
                <a:gd fmla="*/ 0 w 338138" name="connsiteX40"/>
                <a:gd fmla="*/ 144345 h 326038" name="connsiteY40"/>
                <a:gd fmla="*/ 23775 w 338138" name="connsiteX41"/>
                <a:gd fmla="*/ 119329 h 326038" name="connsiteY41"/>
                <a:gd fmla="*/ 63401 w 338138" name="connsiteX42"/>
                <a:gd fmla="*/ 119329 h 326038" name="connsiteY42"/>
                <a:gd fmla="*/ 85855 w 338138" name="connsiteX43"/>
                <a:gd fmla="*/ 132495 h 326038" name="connsiteY43"/>
                <a:gd fmla="*/ 87176 w 338138" name="connsiteX44"/>
                <a:gd fmla="*/ 132495 h 326038" name="connsiteY44"/>
                <a:gd fmla="*/ 143973 w 338138" name="connsiteX45"/>
                <a:gd fmla="*/ 69297 h 326038" name="connsiteY45"/>
                <a:gd fmla="*/ 143973 w 338138" name="connsiteX46"/>
                <a:gd fmla="*/ 11366 h 326038" name="connsiteY46"/>
                <a:gd fmla="*/ 149256 w 338138" name="connsiteX47"/>
                <a:gd fmla="*/ 2150 h 326038" name="connsiteY47"/>
                <a:gd fmla="*/ 166923 w 338138" name="connsiteX48"/>
                <a:gd fmla="*/ 10 h 326038" name="connsiteY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b="b" l="l" r="r" t="t"/>
              <a:pathLst>
                <a:path h="326038" w="338138">
                  <a:moveTo>
                    <a:pt x="174005" y="18121"/>
                  </a:moveTo>
                  <a:cubicBezTo>
                    <a:pt x="168902" y="17792"/>
                    <a:pt x="163964" y="18451"/>
                    <a:pt x="160013" y="19109"/>
                  </a:cubicBezTo>
                  <a:cubicBezTo>
                    <a:pt x="160013" y="19109"/>
                    <a:pt x="160013" y="19109"/>
                    <a:pt x="160013" y="70472"/>
                  </a:cubicBezTo>
                  <a:cubicBezTo>
                    <a:pt x="160013" y="129736"/>
                    <a:pt x="95485" y="149491"/>
                    <a:pt x="92851" y="149491"/>
                  </a:cubicBezTo>
                  <a:cubicBezTo>
                    <a:pt x="91534" y="149491"/>
                    <a:pt x="90217" y="149491"/>
                    <a:pt x="88900" y="149491"/>
                  </a:cubicBezTo>
                  <a:cubicBezTo>
                    <a:pt x="88900" y="149491"/>
                    <a:pt x="88900" y="149491"/>
                    <a:pt x="88900" y="279872"/>
                  </a:cubicBezTo>
                  <a:cubicBezTo>
                    <a:pt x="88900" y="296993"/>
                    <a:pt x="102069" y="310163"/>
                    <a:pt x="119189" y="310163"/>
                  </a:cubicBezTo>
                  <a:cubicBezTo>
                    <a:pt x="119189" y="310163"/>
                    <a:pt x="119189" y="310163"/>
                    <a:pt x="262731" y="310163"/>
                  </a:cubicBezTo>
                  <a:cubicBezTo>
                    <a:pt x="286436" y="310163"/>
                    <a:pt x="299605" y="299627"/>
                    <a:pt x="300922" y="278555"/>
                  </a:cubicBezTo>
                  <a:cubicBezTo>
                    <a:pt x="300922" y="278555"/>
                    <a:pt x="300922" y="278555"/>
                    <a:pt x="320675" y="157393"/>
                  </a:cubicBezTo>
                  <a:cubicBezTo>
                    <a:pt x="320675" y="157393"/>
                    <a:pt x="320675" y="157393"/>
                    <a:pt x="320675" y="156076"/>
                  </a:cubicBezTo>
                  <a:cubicBezTo>
                    <a:pt x="320675" y="140272"/>
                    <a:pt x="307506" y="127102"/>
                    <a:pt x="290386" y="127102"/>
                  </a:cubicBezTo>
                  <a:cubicBezTo>
                    <a:pt x="290386" y="127102"/>
                    <a:pt x="290386" y="127102"/>
                    <a:pt x="210055" y="127102"/>
                  </a:cubicBezTo>
                  <a:cubicBezTo>
                    <a:pt x="204788" y="127102"/>
                    <a:pt x="200837" y="123151"/>
                    <a:pt x="200837" y="117883"/>
                  </a:cubicBezTo>
                  <a:cubicBezTo>
                    <a:pt x="200837" y="117883"/>
                    <a:pt x="200837" y="117883"/>
                    <a:pt x="200837" y="57302"/>
                  </a:cubicBezTo>
                  <a:cubicBezTo>
                    <a:pt x="200837" y="40181"/>
                    <a:pt x="196886" y="29645"/>
                    <a:pt x="188985" y="23060"/>
                  </a:cubicBezTo>
                  <a:cubicBezTo>
                    <a:pt x="184376" y="19768"/>
                    <a:pt x="179108" y="18451"/>
                    <a:pt x="174005" y="18121"/>
                  </a:cubicBezTo>
                  <a:close/>
                  <a:moveTo>
                    <a:pt x="166923" y="10"/>
                  </a:moveTo>
                  <a:cubicBezTo>
                    <a:pt x="176664" y="-154"/>
                    <a:pt x="188882" y="1491"/>
                    <a:pt x="199449" y="8733"/>
                  </a:cubicBezTo>
                  <a:cubicBezTo>
                    <a:pt x="211336" y="17949"/>
                    <a:pt x="217941" y="33749"/>
                    <a:pt x="217941" y="56131"/>
                  </a:cubicBezTo>
                  <a:cubicBezTo>
                    <a:pt x="217941" y="56131"/>
                    <a:pt x="217941" y="56131"/>
                    <a:pt x="217941" y="108796"/>
                  </a:cubicBezTo>
                  <a:cubicBezTo>
                    <a:pt x="217941" y="108796"/>
                    <a:pt x="217941" y="108796"/>
                    <a:pt x="290588" y="108796"/>
                  </a:cubicBezTo>
                  <a:cubicBezTo>
                    <a:pt x="317005" y="108796"/>
                    <a:pt x="338138" y="129862"/>
                    <a:pt x="338138" y="154878"/>
                  </a:cubicBezTo>
                  <a:cubicBezTo>
                    <a:pt x="338138" y="154878"/>
                    <a:pt x="338138" y="154878"/>
                    <a:pt x="338138" y="157511"/>
                  </a:cubicBezTo>
                  <a:cubicBezTo>
                    <a:pt x="338138" y="157511"/>
                    <a:pt x="338138" y="157511"/>
                    <a:pt x="338138" y="158828"/>
                  </a:cubicBezTo>
                  <a:cubicBezTo>
                    <a:pt x="338138" y="158828"/>
                    <a:pt x="338138" y="158828"/>
                    <a:pt x="318325" y="279956"/>
                  </a:cubicBezTo>
                  <a:cubicBezTo>
                    <a:pt x="314363" y="308922"/>
                    <a:pt x="294550" y="326038"/>
                    <a:pt x="262850" y="326038"/>
                  </a:cubicBezTo>
                  <a:cubicBezTo>
                    <a:pt x="262850" y="326038"/>
                    <a:pt x="262850" y="326038"/>
                    <a:pt x="118877" y="326038"/>
                  </a:cubicBezTo>
                  <a:cubicBezTo>
                    <a:pt x="92460" y="326038"/>
                    <a:pt x="71326" y="304972"/>
                    <a:pt x="71326" y="278640"/>
                  </a:cubicBezTo>
                  <a:cubicBezTo>
                    <a:pt x="71326" y="278640"/>
                    <a:pt x="71326" y="278640"/>
                    <a:pt x="71326" y="144345"/>
                  </a:cubicBezTo>
                  <a:cubicBezTo>
                    <a:pt x="71326" y="139078"/>
                    <a:pt x="67363" y="136445"/>
                    <a:pt x="63401" y="136445"/>
                  </a:cubicBezTo>
                  <a:cubicBezTo>
                    <a:pt x="63401" y="136445"/>
                    <a:pt x="63401" y="136445"/>
                    <a:pt x="23775" y="136445"/>
                  </a:cubicBezTo>
                  <a:cubicBezTo>
                    <a:pt x="19813" y="136445"/>
                    <a:pt x="17171" y="139078"/>
                    <a:pt x="17171" y="144345"/>
                  </a:cubicBezTo>
                  <a:cubicBezTo>
                    <a:pt x="17171" y="144345"/>
                    <a:pt x="17171" y="144345"/>
                    <a:pt x="17171" y="286540"/>
                  </a:cubicBezTo>
                  <a:cubicBezTo>
                    <a:pt x="17171" y="290489"/>
                    <a:pt x="19813" y="294439"/>
                    <a:pt x="23775" y="294439"/>
                  </a:cubicBezTo>
                  <a:cubicBezTo>
                    <a:pt x="23775" y="294439"/>
                    <a:pt x="23775" y="294439"/>
                    <a:pt x="47550" y="294439"/>
                  </a:cubicBezTo>
                  <a:cubicBezTo>
                    <a:pt x="51513" y="294439"/>
                    <a:pt x="55476" y="298389"/>
                    <a:pt x="55476" y="302339"/>
                  </a:cubicBezTo>
                  <a:cubicBezTo>
                    <a:pt x="55476" y="307605"/>
                    <a:pt x="51513" y="311555"/>
                    <a:pt x="47550" y="311555"/>
                  </a:cubicBezTo>
                  <a:cubicBezTo>
                    <a:pt x="47550" y="311555"/>
                    <a:pt x="47550" y="311555"/>
                    <a:pt x="23775" y="311555"/>
                  </a:cubicBezTo>
                  <a:cubicBezTo>
                    <a:pt x="10567" y="311555"/>
                    <a:pt x="0" y="299706"/>
                    <a:pt x="0" y="286540"/>
                  </a:cubicBezTo>
                  <a:cubicBezTo>
                    <a:pt x="0" y="286540"/>
                    <a:pt x="0" y="286540"/>
                    <a:pt x="0" y="144345"/>
                  </a:cubicBezTo>
                  <a:cubicBezTo>
                    <a:pt x="0" y="129862"/>
                    <a:pt x="10567" y="119329"/>
                    <a:pt x="23775" y="119329"/>
                  </a:cubicBezTo>
                  <a:cubicBezTo>
                    <a:pt x="23775" y="119329"/>
                    <a:pt x="23775" y="119329"/>
                    <a:pt x="63401" y="119329"/>
                  </a:cubicBezTo>
                  <a:cubicBezTo>
                    <a:pt x="72647" y="119329"/>
                    <a:pt x="81893" y="124595"/>
                    <a:pt x="85855" y="132495"/>
                  </a:cubicBezTo>
                  <a:cubicBezTo>
                    <a:pt x="85855" y="132495"/>
                    <a:pt x="87176" y="132495"/>
                    <a:pt x="87176" y="132495"/>
                  </a:cubicBezTo>
                  <a:cubicBezTo>
                    <a:pt x="89818" y="131179"/>
                    <a:pt x="143973" y="115379"/>
                    <a:pt x="143973" y="69297"/>
                  </a:cubicBezTo>
                  <a:cubicBezTo>
                    <a:pt x="143973" y="69297"/>
                    <a:pt x="143973" y="69297"/>
                    <a:pt x="143973" y="11366"/>
                  </a:cubicBezTo>
                  <a:cubicBezTo>
                    <a:pt x="143973" y="7416"/>
                    <a:pt x="146615" y="3466"/>
                    <a:pt x="149256" y="2150"/>
                  </a:cubicBezTo>
                  <a:cubicBezTo>
                    <a:pt x="149917" y="2150"/>
                    <a:pt x="157182" y="175"/>
                    <a:pt x="166923"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1350">
                <a:solidFill>
                  <a:schemeClr val="tx1">
                    <a:lumMod val="65000"/>
                    <a:lumOff val="35000"/>
                  </a:schemeClr>
                </a:solidFill>
              </a:endParaRPr>
            </a:p>
          </p:txBody>
        </p:sp>
      </p:grpSp>
      <p:grpSp>
        <p:nvGrpSpPr>
          <p:cNvPr id="30" name="组合 29"/>
          <p:cNvGrpSpPr/>
          <p:nvPr/>
        </p:nvGrpSpPr>
        <p:grpSpPr>
          <a:xfrm>
            <a:off x="2632974" y="2330698"/>
            <a:ext cx="995155" cy="995155"/>
            <a:chOff x="1270840" y="3443029"/>
            <a:chExt cx="1326873" cy="1326873"/>
          </a:xfrm>
        </p:grpSpPr>
        <p:sp>
          <p:nvSpPr>
            <p:cNvPr id="31" name="矩形 30"/>
            <p:cNvSpPr/>
            <p:nvPr/>
          </p:nvSpPr>
          <p:spPr>
            <a:xfrm>
              <a:off x="1270840" y="3443029"/>
              <a:ext cx="1326873" cy="13268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1350">
                <a:solidFill>
                  <a:schemeClr val="tx1">
                    <a:lumMod val="65000"/>
                    <a:lumOff val="35000"/>
                  </a:schemeClr>
                </a:solidFill>
              </a:endParaRPr>
            </a:p>
          </p:txBody>
        </p:sp>
        <p:sp>
          <p:nvSpPr>
            <p:cNvPr id="32" name="矩形 8"/>
            <p:cNvSpPr/>
            <p:nvPr/>
          </p:nvSpPr>
          <p:spPr>
            <a:xfrm>
              <a:off x="1618691" y="3789362"/>
              <a:ext cx="631172" cy="634208"/>
            </a:xfrm>
            <a:custGeom>
              <a:gdLst>
                <a:gd fmla="*/ 104237 w 330200" name="connsiteX0"/>
                <a:gd fmla="*/ 80507 h 331788" name="connsiteY0"/>
                <a:gd fmla="*/ 112148 w 330200" name="connsiteX1"/>
                <a:gd fmla="*/ 84551 h 331788" name="connsiteY1"/>
                <a:gd fmla="*/ 163809 w 330200" name="connsiteX2"/>
                <a:gd fmla="*/ 154423 h 331788" name="connsiteY2"/>
                <a:gd fmla="*/ 166392 w 330200" name="connsiteX3"/>
                <a:gd fmla="*/ 154423 h 331788" name="connsiteY3"/>
                <a:gd fmla="*/ 219344 w 330200" name="connsiteX4"/>
                <a:gd fmla="*/ 84551 h 331788" name="connsiteY4"/>
                <a:gd fmla="*/ 234842 w 330200" name="connsiteX5"/>
                <a:gd fmla="*/ 83257 h 331788" name="connsiteY5"/>
                <a:gd fmla="*/ 237425 w 330200" name="connsiteX6"/>
                <a:gd fmla="*/ 98784 h 331788" name="connsiteY6"/>
                <a:gd fmla="*/ 194805 w 330200" name="connsiteX7"/>
                <a:gd fmla="*/ 154423 h 331788" name="connsiteY7"/>
                <a:gd fmla="*/ 216761 w 330200" name="connsiteX8"/>
                <a:gd fmla="*/ 154423 h 331788" name="connsiteY8"/>
                <a:gd fmla="*/ 228385 w 330200" name="connsiteX9"/>
                <a:gd fmla="*/ 166068 h 331788" name="connsiteY9"/>
                <a:gd fmla="*/ 216761 w 330200" name="connsiteX10"/>
                <a:gd fmla="*/ 177714 h 331788" name="connsiteY10"/>
                <a:gd fmla="*/ 178015 w 330200" name="connsiteX11"/>
                <a:gd fmla="*/ 177714 h 331788" name="connsiteY11"/>
                <a:gd fmla="*/ 176724 w 330200" name="connsiteX12"/>
                <a:gd fmla="*/ 179007 h 331788" name="connsiteY12"/>
                <a:gd fmla="*/ 176724 w 330200" name="connsiteX13"/>
                <a:gd fmla="*/ 194535 h 331788" name="connsiteY13"/>
                <a:gd fmla="*/ 216761 w 330200" name="connsiteX14"/>
                <a:gd fmla="*/ 194535 h 331788" name="connsiteY14"/>
                <a:gd fmla="*/ 228385 w 330200" name="connsiteX15"/>
                <a:gd fmla="*/ 206180 h 331788" name="connsiteY15"/>
                <a:gd fmla="*/ 216761 w 330200" name="connsiteX16"/>
                <a:gd fmla="*/ 217825 h 331788" name="connsiteY16"/>
                <a:gd fmla="*/ 176724 w 330200" name="connsiteX17"/>
                <a:gd fmla="*/ 217825 h 331788" name="connsiteY17"/>
                <a:gd fmla="*/ 176724 w 330200" name="connsiteX18"/>
                <a:gd fmla="*/ 257937 h 331788" name="connsiteY18"/>
                <a:gd fmla="*/ 165100 w 330200" name="connsiteX19"/>
                <a:gd fmla="*/ 268288 h 331788" name="connsiteY19"/>
                <a:gd fmla="*/ 153476 w 330200" name="connsiteX20"/>
                <a:gd fmla="*/ 257937 h 331788" name="connsiteY20"/>
                <a:gd fmla="*/ 153476 w 330200" name="connsiteX21"/>
                <a:gd fmla="*/ 217825 h 331788" name="connsiteY21"/>
                <a:gd fmla="*/ 113439 w 330200" name="connsiteX22"/>
                <a:gd fmla="*/ 217825 h 331788" name="connsiteY22"/>
                <a:gd fmla="*/ 101815 w 330200" name="connsiteX23"/>
                <a:gd fmla="*/ 206180 h 331788" name="connsiteY23"/>
                <a:gd fmla="*/ 113439 w 330200" name="connsiteX24"/>
                <a:gd fmla="*/ 194535 h 331788" name="connsiteY24"/>
                <a:gd fmla="*/ 153476 w 330200" name="connsiteX25"/>
                <a:gd fmla="*/ 194535 h 331788" name="connsiteY25"/>
                <a:gd fmla="*/ 153476 w 330200" name="connsiteX26"/>
                <a:gd fmla="*/ 179007 h 331788" name="connsiteY26"/>
                <a:gd fmla="*/ 152185 w 330200" name="connsiteX27"/>
                <a:gd fmla="*/ 177714 h 331788" name="connsiteY27"/>
                <a:gd fmla="*/ 113439 w 330200" name="connsiteX28"/>
                <a:gd fmla="*/ 177714 h 331788" name="connsiteY28"/>
                <a:gd fmla="*/ 101815 w 330200" name="connsiteX29"/>
                <a:gd fmla="*/ 166068 h 331788" name="connsiteY29"/>
                <a:gd fmla="*/ 113439 w 330200" name="connsiteX30"/>
                <a:gd fmla="*/ 154423 h 331788" name="connsiteY30"/>
                <a:gd fmla="*/ 135395 w 330200" name="connsiteX31"/>
                <a:gd fmla="*/ 154423 h 331788" name="connsiteY31"/>
                <a:gd fmla="*/ 92775 w 330200" name="connsiteX32"/>
                <a:gd fmla="*/ 98784 h 331788" name="connsiteY32"/>
                <a:gd fmla="*/ 95358 w 330200" name="connsiteX33"/>
                <a:gd fmla="*/ 83257 h 331788" name="connsiteY33"/>
                <a:gd fmla="*/ 104237 w 330200" name="connsiteX34"/>
                <a:gd fmla="*/ 80507 h 331788" name="connsiteY34"/>
                <a:gd fmla="*/ 165100 w 330200" name="connsiteX35"/>
                <a:gd fmla="*/ 26988 h 331788" name="connsiteY35"/>
                <a:gd fmla="*/ 26987 w 330200" name="connsiteX36"/>
                <a:gd fmla="*/ 165101 h 331788" name="connsiteY36"/>
                <a:gd fmla="*/ 165100 w 330200" name="connsiteX37"/>
                <a:gd fmla="*/ 303214 h 331788" name="connsiteY37"/>
                <a:gd fmla="*/ 303213 w 330200" name="connsiteX38"/>
                <a:gd fmla="*/ 165101 h 331788" name="connsiteY38"/>
                <a:gd fmla="*/ 165100 w 330200" name="connsiteX39"/>
                <a:gd fmla="*/ 26988 h 331788" name="connsiteY39"/>
                <a:gd fmla="*/ 165100 w 330200" name="connsiteX40"/>
                <a:gd fmla="*/ 0 h 331788" name="connsiteY40"/>
                <a:gd fmla="*/ 330200 w 330200" name="connsiteX41"/>
                <a:gd fmla="*/ 165894 h 331788" name="connsiteY41"/>
                <a:gd fmla="*/ 165100 w 330200" name="connsiteX42"/>
                <a:gd fmla="*/ 331788 h 331788" name="connsiteY42"/>
                <a:gd fmla="*/ 0 w 330200" name="connsiteX43"/>
                <a:gd fmla="*/ 165894 h 331788" name="connsiteY43"/>
                <a:gd fmla="*/ 165100 w 330200" name="connsiteX44"/>
                <a:gd fmla="*/ 0 h 331788" name="connsiteY4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b="b" l="l" r="r" t="t"/>
              <a:pathLst>
                <a:path h="331788" w="330200">
                  <a:moveTo>
                    <a:pt x="104237" y="80507"/>
                  </a:moveTo>
                  <a:cubicBezTo>
                    <a:pt x="107304" y="80669"/>
                    <a:pt x="110210" y="81963"/>
                    <a:pt x="112148" y="84551"/>
                  </a:cubicBezTo>
                  <a:cubicBezTo>
                    <a:pt x="163809" y="154423"/>
                    <a:pt x="163809" y="154423"/>
                    <a:pt x="163809" y="154423"/>
                  </a:cubicBezTo>
                  <a:cubicBezTo>
                    <a:pt x="166392" y="154423"/>
                    <a:pt x="166392" y="154423"/>
                    <a:pt x="166392" y="154423"/>
                  </a:cubicBezTo>
                  <a:cubicBezTo>
                    <a:pt x="219344" y="84551"/>
                    <a:pt x="219344" y="84551"/>
                    <a:pt x="219344" y="84551"/>
                  </a:cubicBezTo>
                  <a:cubicBezTo>
                    <a:pt x="221927" y="79375"/>
                    <a:pt x="229676" y="79375"/>
                    <a:pt x="234842" y="83257"/>
                  </a:cubicBezTo>
                  <a:cubicBezTo>
                    <a:pt x="240009" y="85845"/>
                    <a:pt x="241300" y="93608"/>
                    <a:pt x="237425" y="98784"/>
                  </a:cubicBezTo>
                  <a:cubicBezTo>
                    <a:pt x="194805" y="154423"/>
                    <a:pt x="194805" y="154423"/>
                    <a:pt x="194805" y="154423"/>
                  </a:cubicBezTo>
                  <a:cubicBezTo>
                    <a:pt x="216761" y="154423"/>
                    <a:pt x="216761" y="154423"/>
                    <a:pt x="216761" y="154423"/>
                  </a:cubicBezTo>
                  <a:cubicBezTo>
                    <a:pt x="223219" y="154423"/>
                    <a:pt x="228385" y="159599"/>
                    <a:pt x="228385" y="166068"/>
                  </a:cubicBezTo>
                  <a:cubicBezTo>
                    <a:pt x="228385" y="172538"/>
                    <a:pt x="223219" y="177714"/>
                    <a:pt x="216761" y="177714"/>
                  </a:cubicBezTo>
                  <a:cubicBezTo>
                    <a:pt x="178015" y="177714"/>
                    <a:pt x="178015" y="177714"/>
                    <a:pt x="178015" y="177714"/>
                  </a:cubicBezTo>
                  <a:cubicBezTo>
                    <a:pt x="176724" y="179007"/>
                    <a:pt x="176724" y="179007"/>
                    <a:pt x="176724" y="179007"/>
                  </a:cubicBezTo>
                  <a:cubicBezTo>
                    <a:pt x="176724" y="194535"/>
                    <a:pt x="176724" y="194535"/>
                    <a:pt x="176724" y="194535"/>
                  </a:cubicBezTo>
                  <a:cubicBezTo>
                    <a:pt x="216761" y="194535"/>
                    <a:pt x="216761" y="194535"/>
                    <a:pt x="216761" y="194535"/>
                  </a:cubicBezTo>
                  <a:cubicBezTo>
                    <a:pt x="223219" y="194535"/>
                    <a:pt x="228385" y="199710"/>
                    <a:pt x="228385" y="206180"/>
                  </a:cubicBezTo>
                  <a:cubicBezTo>
                    <a:pt x="228385" y="212649"/>
                    <a:pt x="223219" y="217825"/>
                    <a:pt x="216761" y="217825"/>
                  </a:cubicBezTo>
                  <a:cubicBezTo>
                    <a:pt x="176724" y="217825"/>
                    <a:pt x="176724" y="217825"/>
                    <a:pt x="176724" y="217825"/>
                  </a:cubicBezTo>
                  <a:cubicBezTo>
                    <a:pt x="176724" y="257937"/>
                    <a:pt x="176724" y="257937"/>
                    <a:pt x="176724" y="257937"/>
                  </a:cubicBezTo>
                  <a:cubicBezTo>
                    <a:pt x="176724" y="264406"/>
                    <a:pt x="171558" y="268288"/>
                    <a:pt x="165100" y="268288"/>
                  </a:cubicBezTo>
                  <a:cubicBezTo>
                    <a:pt x="158642" y="268288"/>
                    <a:pt x="153476" y="264406"/>
                    <a:pt x="153476" y="257937"/>
                  </a:cubicBezTo>
                  <a:cubicBezTo>
                    <a:pt x="153476" y="217825"/>
                    <a:pt x="153476" y="217825"/>
                    <a:pt x="153476" y="217825"/>
                  </a:cubicBezTo>
                  <a:cubicBezTo>
                    <a:pt x="113439" y="217825"/>
                    <a:pt x="113439" y="217825"/>
                    <a:pt x="113439" y="217825"/>
                  </a:cubicBezTo>
                  <a:cubicBezTo>
                    <a:pt x="106981" y="217825"/>
                    <a:pt x="101815" y="212649"/>
                    <a:pt x="101815" y="206180"/>
                  </a:cubicBezTo>
                  <a:cubicBezTo>
                    <a:pt x="101815" y="199710"/>
                    <a:pt x="106981" y="194535"/>
                    <a:pt x="113439" y="194535"/>
                  </a:cubicBezTo>
                  <a:cubicBezTo>
                    <a:pt x="153476" y="194535"/>
                    <a:pt x="153476" y="194535"/>
                    <a:pt x="153476" y="194535"/>
                  </a:cubicBezTo>
                  <a:cubicBezTo>
                    <a:pt x="153476" y="179007"/>
                    <a:pt x="153476" y="179007"/>
                    <a:pt x="153476" y="179007"/>
                  </a:cubicBezTo>
                  <a:cubicBezTo>
                    <a:pt x="152185" y="177714"/>
                    <a:pt x="152185" y="177714"/>
                    <a:pt x="152185" y="177714"/>
                  </a:cubicBezTo>
                  <a:cubicBezTo>
                    <a:pt x="113439" y="177714"/>
                    <a:pt x="113439" y="177714"/>
                    <a:pt x="113439" y="177714"/>
                  </a:cubicBezTo>
                  <a:cubicBezTo>
                    <a:pt x="106981" y="177714"/>
                    <a:pt x="101815" y="172538"/>
                    <a:pt x="101815" y="166068"/>
                  </a:cubicBezTo>
                  <a:cubicBezTo>
                    <a:pt x="101815" y="159599"/>
                    <a:pt x="106981" y="154423"/>
                    <a:pt x="113439" y="154423"/>
                  </a:cubicBezTo>
                  <a:cubicBezTo>
                    <a:pt x="135395" y="154423"/>
                    <a:pt x="135395" y="154423"/>
                    <a:pt x="135395" y="154423"/>
                  </a:cubicBezTo>
                  <a:cubicBezTo>
                    <a:pt x="92775" y="98784"/>
                    <a:pt x="92775" y="98784"/>
                    <a:pt x="92775" y="98784"/>
                  </a:cubicBezTo>
                  <a:cubicBezTo>
                    <a:pt x="88900" y="93608"/>
                    <a:pt x="90192" y="85845"/>
                    <a:pt x="95358" y="83257"/>
                  </a:cubicBezTo>
                  <a:cubicBezTo>
                    <a:pt x="97941" y="81316"/>
                    <a:pt x="101170" y="80346"/>
                    <a:pt x="104237" y="80507"/>
                  </a:cubicBezTo>
                  <a:close/>
                  <a:moveTo>
                    <a:pt x="165100" y="26988"/>
                  </a:moveTo>
                  <a:cubicBezTo>
                    <a:pt x="88822" y="26988"/>
                    <a:pt x="26987" y="88823"/>
                    <a:pt x="26987" y="165101"/>
                  </a:cubicBezTo>
                  <a:cubicBezTo>
                    <a:pt x="26987" y="241379"/>
                    <a:pt x="88822" y="303214"/>
                    <a:pt x="165100" y="303214"/>
                  </a:cubicBezTo>
                  <a:cubicBezTo>
                    <a:pt x="241378" y="303214"/>
                    <a:pt x="303213" y="241379"/>
                    <a:pt x="303213" y="165101"/>
                  </a:cubicBezTo>
                  <a:cubicBezTo>
                    <a:pt x="303213" y="88823"/>
                    <a:pt x="241378" y="26988"/>
                    <a:pt x="165100" y="26988"/>
                  </a:cubicBezTo>
                  <a:close/>
                  <a:moveTo>
                    <a:pt x="165100" y="0"/>
                  </a:moveTo>
                  <a:cubicBezTo>
                    <a:pt x="256282" y="0"/>
                    <a:pt x="330200" y="74273"/>
                    <a:pt x="330200" y="165894"/>
                  </a:cubicBezTo>
                  <a:cubicBezTo>
                    <a:pt x="330200" y="257515"/>
                    <a:pt x="256282" y="331788"/>
                    <a:pt x="165100" y="331788"/>
                  </a:cubicBezTo>
                  <a:cubicBezTo>
                    <a:pt x="73918" y="331788"/>
                    <a:pt x="0" y="257515"/>
                    <a:pt x="0" y="165894"/>
                  </a:cubicBezTo>
                  <a:cubicBezTo>
                    <a:pt x="0" y="74273"/>
                    <a:pt x="73918" y="0"/>
                    <a:pt x="1651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1350">
                <a:solidFill>
                  <a:schemeClr val="tx1">
                    <a:lumMod val="65000"/>
                    <a:lumOff val="35000"/>
                  </a:schemeClr>
                </a:solidFill>
              </a:endParaRPr>
            </a:p>
          </p:txBody>
        </p:sp>
      </p:grpSp>
      <p:grpSp>
        <p:nvGrpSpPr>
          <p:cNvPr id="33" name="组合 32"/>
          <p:cNvGrpSpPr/>
          <p:nvPr/>
        </p:nvGrpSpPr>
        <p:grpSpPr>
          <a:xfrm>
            <a:off x="4198540" y="2330698"/>
            <a:ext cx="995155" cy="995155"/>
            <a:chOff x="1270840" y="3443029"/>
            <a:chExt cx="1326873" cy="1326873"/>
          </a:xfrm>
        </p:grpSpPr>
        <p:sp>
          <p:nvSpPr>
            <p:cNvPr id="34" name="矩形 33"/>
            <p:cNvSpPr/>
            <p:nvPr/>
          </p:nvSpPr>
          <p:spPr>
            <a:xfrm>
              <a:off x="1270840" y="3443029"/>
              <a:ext cx="1326873" cy="13268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1350">
                <a:solidFill>
                  <a:schemeClr val="tx1">
                    <a:lumMod val="65000"/>
                    <a:lumOff val="35000"/>
                  </a:schemeClr>
                </a:solidFill>
              </a:endParaRPr>
            </a:p>
          </p:txBody>
        </p:sp>
        <p:sp>
          <p:nvSpPr>
            <p:cNvPr id="35" name="矩形 11"/>
            <p:cNvSpPr/>
            <p:nvPr/>
          </p:nvSpPr>
          <p:spPr>
            <a:xfrm>
              <a:off x="1617173" y="3790850"/>
              <a:ext cx="634208" cy="631231"/>
            </a:xfrm>
            <a:custGeom>
              <a:gdLst>
                <a:gd fmla="*/ 315609 w 338137" name="connsiteX0"/>
                <a:gd fmla="*/ 185737 h 336550" name="connsiteY0"/>
                <a:gd fmla="*/ 338137 w 338137" name="connsiteX1"/>
                <a:gd fmla="*/ 185737 h 336550" name="connsiteY1"/>
                <a:gd fmla="*/ 185737 w 338137" name="connsiteX2"/>
                <a:gd fmla="*/ 336550 h 336550" name="connsiteY2"/>
                <a:gd fmla="*/ 185737 w 338137" name="connsiteX3"/>
                <a:gd fmla="*/ 314256 h 336550" name="connsiteY3"/>
                <a:gd fmla="*/ 315609 w 338137" name="connsiteX4"/>
                <a:gd fmla="*/ 185737 h 336550" name="connsiteY4"/>
                <a:gd fmla="*/ 249042 w 338137" name="connsiteX5"/>
                <a:gd fmla="*/ 185737 h 336550" name="connsiteY5"/>
                <a:gd fmla="*/ 271462 w 338137" name="connsiteX6"/>
                <a:gd fmla="*/ 185737 h 336550" name="connsiteY6"/>
                <a:gd fmla="*/ 185737 w 338137" name="connsiteX7"/>
                <a:gd fmla="*/ 269875 h 336550" name="connsiteY7"/>
                <a:gd fmla="*/ 185737 w 338137" name="connsiteX8"/>
                <a:gd fmla="*/ 247870 h 336550" name="connsiteY8"/>
                <a:gd fmla="*/ 249042 w 338137" name="connsiteX9"/>
                <a:gd fmla="*/ 185737 h 336550" name="connsiteY9"/>
                <a:gd fmla="*/ 66675 w 338137" name="connsiteX10"/>
                <a:gd fmla="*/ 185737 h 336550" name="connsiteY10"/>
                <a:gd fmla="*/ 89095 w 338137" name="connsiteX11"/>
                <a:gd fmla="*/ 185737 h 336550" name="connsiteY11"/>
                <a:gd fmla="*/ 152400 w 338137" name="connsiteX12"/>
                <a:gd fmla="*/ 247870 h 336550" name="connsiteY12"/>
                <a:gd fmla="*/ 152400 w 338137" name="connsiteX13"/>
                <a:gd fmla="*/ 269875 h 336550" name="connsiteY13"/>
                <a:gd fmla="*/ 66675 w 338137" name="connsiteX14"/>
                <a:gd fmla="*/ 185737 h 336550" name="connsiteY14"/>
                <a:gd fmla="*/ 0 w 338137" name="connsiteX15"/>
                <a:gd fmla="*/ 185737 h 336550" name="connsiteY15"/>
                <a:gd fmla="*/ 22528 w 338137" name="connsiteX16"/>
                <a:gd fmla="*/ 185737 h 336550" name="connsiteY16"/>
                <a:gd fmla="*/ 152400 w 338137" name="connsiteX17"/>
                <a:gd fmla="*/ 314256 h 336550" name="connsiteY17"/>
                <a:gd fmla="*/ 152400 w 338137" name="connsiteX18"/>
                <a:gd fmla="*/ 336550 h 336550" name="connsiteY18"/>
                <a:gd fmla="*/ 0 w 338137" name="connsiteX19"/>
                <a:gd fmla="*/ 185737 h 336550" name="connsiteY19"/>
                <a:gd fmla="*/ 169069 w 338137" name="connsiteX20"/>
                <a:gd fmla="*/ 127000 h 336550" name="connsiteY20"/>
                <a:gd fmla="*/ 186045 w 338137" name="connsiteX21"/>
                <a:gd fmla="*/ 130918 h 336550" name="connsiteY21"/>
                <a:gd fmla="*/ 205633 w 338137" name="connsiteX22"/>
                <a:gd fmla="*/ 150506 h 336550" name="connsiteY22"/>
                <a:gd fmla="*/ 209550 w 338137" name="connsiteX23"/>
                <a:gd fmla="*/ 167482 h 336550" name="connsiteY23"/>
                <a:gd fmla="*/ 205633 w 338137" name="connsiteX24"/>
                <a:gd fmla="*/ 184458 h 336550" name="connsiteY24"/>
                <a:gd fmla="*/ 186045 w 338137" name="connsiteX25"/>
                <a:gd fmla="*/ 204046 h 336550" name="connsiteY25"/>
                <a:gd fmla="*/ 169069 w 338137" name="connsiteX26"/>
                <a:gd fmla="*/ 207963 h 336550" name="connsiteY26"/>
                <a:gd fmla="*/ 152093 w 338137" name="connsiteX27"/>
                <a:gd fmla="*/ 204046 h 336550" name="connsiteY27"/>
                <a:gd fmla="*/ 132505 w 338137" name="connsiteX28"/>
                <a:gd fmla="*/ 184458 h 336550" name="connsiteY28"/>
                <a:gd fmla="*/ 128587 w 338137" name="connsiteX29"/>
                <a:gd fmla="*/ 167482 h 336550" name="connsiteY29"/>
                <a:gd fmla="*/ 132505 w 338137" name="connsiteX30"/>
                <a:gd fmla="*/ 150506 h 336550" name="connsiteY30"/>
                <a:gd fmla="*/ 152093 w 338137" name="connsiteX31"/>
                <a:gd fmla="*/ 130918 h 336550" name="connsiteY31"/>
                <a:gd fmla="*/ 169069 w 338137" name="connsiteX32"/>
                <a:gd fmla="*/ 127000 h 336550" name="connsiteY32"/>
                <a:gd fmla="*/ 185737 w 338137" name="connsiteX33"/>
                <a:gd fmla="*/ 65087 h 336550" name="connsiteY33"/>
                <a:gd fmla="*/ 271462 w 338137" name="connsiteX34"/>
                <a:gd fmla="*/ 150812 h 336550" name="connsiteY34"/>
                <a:gd fmla="*/ 249042 w 338137" name="connsiteX35"/>
                <a:gd fmla="*/ 150812 h 336550" name="connsiteY35"/>
                <a:gd fmla="*/ 185737 w 338137" name="connsiteX36"/>
                <a:gd fmla="*/ 87507 h 336550" name="connsiteY36"/>
                <a:gd fmla="*/ 185737 w 338137" name="connsiteX37"/>
                <a:gd fmla="*/ 65087 h 336550" name="connsiteY37"/>
                <a:gd fmla="*/ 152400 w 338137" name="connsiteX38"/>
                <a:gd fmla="*/ 65087 h 336550" name="connsiteY38"/>
                <a:gd fmla="*/ 152400 w 338137" name="connsiteX39"/>
                <a:gd fmla="*/ 87507 h 336550" name="connsiteY39"/>
                <a:gd fmla="*/ 89095 w 338137" name="connsiteX40"/>
                <a:gd fmla="*/ 150812 h 336550" name="connsiteY40"/>
                <a:gd fmla="*/ 66675 w 338137" name="connsiteX41"/>
                <a:gd fmla="*/ 150812 h 336550" name="connsiteY41"/>
                <a:gd fmla="*/ 152400 w 338137" name="connsiteX42"/>
                <a:gd fmla="*/ 65087 h 336550" name="connsiteY42"/>
                <a:gd fmla="*/ 185737 w 338137" name="connsiteX43"/>
                <a:gd fmla="*/ 0 h 336550" name="connsiteY43"/>
                <a:gd fmla="*/ 338137 w 338137" name="connsiteX44"/>
                <a:gd fmla="*/ 150813 h 336550" name="connsiteY44"/>
                <a:gd fmla="*/ 315609 w 338137" name="connsiteX45"/>
                <a:gd fmla="*/ 150813 h 336550" name="connsiteY45"/>
                <a:gd fmla="*/ 185737 w 338137" name="connsiteX46"/>
                <a:gd fmla="*/ 22294 h 336550" name="connsiteY46"/>
                <a:gd fmla="*/ 185737 w 338137" name="connsiteX47"/>
                <a:gd fmla="*/ 0 h 336550" name="connsiteY47"/>
                <a:gd fmla="*/ 152400 w 338137" name="connsiteX48"/>
                <a:gd fmla="*/ 0 h 336550" name="connsiteY48"/>
                <a:gd fmla="*/ 152400 w 338137" name="connsiteX49"/>
                <a:gd fmla="*/ 22294 h 336550" name="connsiteY49"/>
                <a:gd fmla="*/ 22528 w 338137" name="connsiteX50"/>
                <a:gd fmla="*/ 150813 h 336550" name="connsiteY50"/>
                <a:gd fmla="*/ 0 w 338137" name="connsiteX51"/>
                <a:gd fmla="*/ 150813 h 336550" name="connsiteY51"/>
                <a:gd fmla="*/ 152400 w 338137" name="connsiteX52"/>
                <a:gd fmla="*/ 0 h 336550" name="connsiteY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b="b" l="l" r="r" t="t"/>
              <a:pathLst>
                <a:path h="336550" w="338137">
                  <a:moveTo>
                    <a:pt x="315609" y="185737"/>
                  </a:moveTo>
                  <a:cubicBezTo>
                    <a:pt x="315609" y="185737"/>
                    <a:pt x="315609" y="185737"/>
                    <a:pt x="338137" y="185737"/>
                  </a:cubicBezTo>
                  <a:cubicBezTo>
                    <a:pt x="330186" y="265734"/>
                    <a:pt x="266576" y="328682"/>
                    <a:pt x="185737" y="336550"/>
                  </a:cubicBezTo>
                  <a:cubicBezTo>
                    <a:pt x="185737" y="336550"/>
                    <a:pt x="185737" y="336550"/>
                    <a:pt x="185737" y="314256"/>
                  </a:cubicBezTo>
                  <a:cubicBezTo>
                    <a:pt x="253323" y="306388"/>
                    <a:pt x="307657" y="252620"/>
                    <a:pt x="315609" y="185737"/>
                  </a:cubicBezTo>
                  <a:close/>
                  <a:moveTo>
                    <a:pt x="249042" y="185737"/>
                  </a:moveTo>
                  <a:cubicBezTo>
                    <a:pt x="249042" y="185737"/>
                    <a:pt x="249042" y="185737"/>
                    <a:pt x="271462" y="185737"/>
                  </a:cubicBezTo>
                  <a:cubicBezTo>
                    <a:pt x="264868" y="228453"/>
                    <a:pt x="229259" y="263403"/>
                    <a:pt x="185737" y="269875"/>
                  </a:cubicBezTo>
                  <a:cubicBezTo>
                    <a:pt x="185737" y="269875"/>
                    <a:pt x="185737" y="269875"/>
                    <a:pt x="185737" y="247870"/>
                  </a:cubicBezTo>
                  <a:cubicBezTo>
                    <a:pt x="217390" y="241398"/>
                    <a:pt x="242448" y="216804"/>
                    <a:pt x="249042" y="185737"/>
                  </a:cubicBezTo>
                  <a:close/>
                  <a:moveTo>
                    <a:pt x="66675" y="185737"/>
                  </a:moveTo>
                  <a:cubicBezTo>
                    <a:pt x="66675" y="185737"/>
                    <a:pt x="66675" y="185737"/>
                    <a:pt x="89095" y="185737"/>
                  </a:cubicBezTo>
                  <a:cubicBezTo>
                    <a:pt x="95689" y="216804"/>
                    <a:pt x="120747" y="241398"/>
                    <a:pt x="152400" y="247870"/>
                  </a:cubicBezTo>
                  <a:cubicBezTo>
                    <a:pt x="152400" y="247870"/>
                    <a:pt x="152400" y="247870"/>
                    <a:pt x="152400" y="269875"/>
                  </a:cubicBezTo>
                  <a:cubicBezTo>
                    <a:pt x="108878" y="263403"/>
                    <a:pt x="73269" y="228453"/>
                    <a:pt x="66675" y="185737"/>
                  </a:cubicBezTo>
                  <a:close/>
                  <a:moveTo>
                    <a:pt x="0" y="185737"/>
                  </a:moveTo>
                  <a:cubicBezTo>
                    <a:pt x="0" y="185737"/>
                    <a:pt x="0" y="185737"/>
                    <a:pt x="22528" y="185737"/>
                  </a:cubicBezTo>
                  <a:cubicBezTo>
                    <a:pt x="30480" y="252620"/>
                    <a:pt x="84814" y="306388"/>
                    <a:pt x="152400" y="314256"/>
                  </a:cubicBezTo>
                  <a:cubicBezTo>
                    <a:pt x="152400" y="314256"/>
                    <a:pt x="152400" y="314256"/>
                    <a:pt x="152400" y="336550"/>
                  </a:cubicBezTo>
                  <a:cubicBezTo>
                    <a:pt x="71561" y="328682"/>
                    <a:pt x="7951" y="265734"/>
                    <a:pt x="0" y="185737"/>
                  </a:cubicBezTo>
                  <a:close/>
                  <a:moveTo>
                    <a:pt x="169069" y="127000"/>
                  </a:moveTo>
                  <a:cubicBezTo>
                    <a:pt x="175598" y="127000"/>
                    <a:pt x="180821" y="128306"/>
                    <a:pt x="186045" y="130918"/>
                  </a:cubicBezTo>
                  <a:cubicBezTo>
                    <a:pt x="195186" y="134835"/>
                    <a:pt x="201715" y="141365"/>
                    <a:pt x="205633" y="150506"/>
                  </a:cubicBezTo>
                  <a:cubicBezTo>
                    <a:pt x="208244" y="155729"/>
                    <a:pt x="209550" y="160952"/>
                    <a:pt x="209550" y="167482"/>
                  </a:cubicBezTo>
                  <a:cubicBezTo>
                    <a:pt x="209550" y="174011"/>
                    <a:pt x="208244" y="179234"/>
                    <a:pt x="205633" y="184458"/>
                  </a:cubicBezTo>
                  <a:cubicBezTo>
                    <a:pt x="201715" y="193599"/>
                    <a:pt x="195186" y="200128"/>
                    <a:pt x="186045" y="204046"/>
                  </a:cubicBezTo>
                  <a:cubicBezTo>
                    <a:pt x="180821" y="206657"/>
                    <a:pt x="175598" y="207963"/>
                    <a:pt x="169069" y="207963"/>
                  </a:cubicBezTo>
                  <a:cubicBezTo>
                    <a:pt x="162539" y="207963"/>
                    <a:pt x="157316" y="206657"/>
                    <a:pt x="152093" y="204046"/>
                  </a:cubicBezTo>
                  <a:cubicBezTo>
                    <a:pt x="142952" y="200128"/>
                    <a:pt x="136422" y="193599"/>
                    <a:pt x="132505" y="184458"/>
                  </a:cubicBezTo>
                  <a:cubicBezTo>
                    <a:pt x="129893" y="179234"/>
                    <a:pt x="128587" y="174011"/>
                    <a:pt x="128587" y="167482"/>
                  </a:cubicBezTo>
                  <a:cubicBezTo>
                    <a:pt x="128587" y="160952"/>
                    <a:pt x="129893" y="155729"/>
                    <a:pt x="132505" y="150506"/>
                  </a:cubicBezTo>
                  <a:cubicBezTo>
                    <a:pt x="136422" y="141365"/>
                    <a:pt x="142952" y="134835"/>
                    <a:pt x="152093" y="130918"/>
                  </a:cubicBezTo>
                  <a:cubicBezTo>
                    <a:pt x="157316" y="128306"/>
                    <a:pt x="162539" y="127000"/>
                    <a:pt x="169069" y="127000"/>
                  </a:cubicBezTo>
                  <a:close/>
                  <a:moveTo>
                    <a:pt x="185737" y="65087"/>
                  </a:moveTo>
                  <a:cubicBezTo>
                    <a:pt x="229259" y="71681"/>
                    <a:pt x="264868" y="107290"/>
                    <a:pt x="271462" y="150812"/>
                  </a:cubicBezTo>
                  <a:cubicBezTo>
                    <a:pt x="271462" y="150812"/>
                    <a:pt x="271462" y="150812"/>
                    <a:pt x="249042" y="150812"/>
                  </a:cubicBezTo>
                  <a:cubicBezTo>
                    <a:pt x="242448" y="119159"/>
                    <a:pt x="217390" y="94101"/>
                    <a:pt x="185737" y="87507"/>
                  </a:cubicBezTo>
                  <a:cubicBezTo>
                    <a:pt x="185737" y="87507"/>
                    <a:pt x="185737" y="87507"/>
                    <a:pt x="185737" y="65087"/>
                  </a:cubicBezTo>
                  <a:close/>
                  <a:moveTo>
                    <a:pt x="152400" y="65087"/>
                  </a:moveTo>
                  <a:cubicBezTo>
                    <a:pt x="152400" y="65087"/>
                    <a:pt x="152400" y="65087"/>
                    <a:pt x="152400" y="87507"/>
                  </a:cubicBezTo>
                  <a:cubicBezTo>
                    <a:pt x="120747" y="94101"/>
                    <a:pt x="95689" y="119159"/>
                    <a:pt x="89095" y="150812"/>
                  </a:cubicBezTo>
                  <a:lnTo>
                    <a:pt x="66675" y="150812"/>
                  </a:lnTo>
                  <a:cubicBezTo>
                    <a:pt x="73269" y="107290"/>
                    <a:pt x="108878" y="71681"/>
                    <a:pt x="152400" y="65087"/>
                  </a:cubicBezTo>
                  <a:close/>
                  <a:moveTo>
                    <a:pt x="185737" y="0"/>
                  </a:moveTo>
                  <a:cubicBezTo>
                    <a:pt x="266576" y="7868"/>
                    <a:pt x="330186" y="70816"/>
                    <a:pt x="338137" y="150813"/>
                  </a:cubicBezTo>
                  <a:cubicBezTo>
                    <a:pt x="338137" y="150813"/>
                    <a:pt x="338137" y="150813"/>
                    <a:pt x="315609" y="150813"/>
                  </a:cubicBezTo>
                  <a:cubicBezTo>
                    <a:pt x="307657" y="83930"/>
                    <a:pt x="253323" y="30162"/>
                    <a:pt x="185737" y="22294"/>
                  </a:cubicBezTo>
                  <a:cubicBezTo>
                    <a:pt x="185737" y="22294"/>
                    <a:pt x="185737" y="22294"/>
                    <a:pt x="185737" y="0"/>
                  </a:cubicBezTo>
                  <a:close/>
                  <a:moveTo>
                    <a:pt x="152400" y="0"/>
                  </a:moveTo>
                  <a:cubicBezTo>
                    <a:pt x="152400" y="0"/>
                    <a:pt x="152400" y="0"/>
                    <a:pt x="152400" y="22294"/>
                  </a:cubicBezTo>
                  <a:cubicBezTo>
                    <a:pt x="84814" y="30162"/>
                    <a:pt x="30480" y="83930"/>
                    <a:pt x="22528" y="150813"/>
                  </a:cubicBezTo>
                  <a:cubicBezTo>
                    <a:pt x="22528" y="150813"/>
                    <a:pt x="22528" y="150813"/>
                    <a:pt x="0" y="150813"/>
                  </a:cubicBezTo>
                  <a:cubicBezTo>
                    <a:pt x="7951" y="70816"/>
                    <a:pt x="71561" y="7868"/>
                    <a:pt x="1524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1350">
                <a:solidFill>
                  <a:schemeClr val="tx1">
                    <a:lumMod val="65000"/>
                    <a:lumOff val="35000"/>
                  </a:schemeClr>
                </a:solidFill>
              </a:endParaRPr>
            </a:p>
          </p:txBody>
        </p:sp>
      </p:grpSp>
      <p:grpSp>
        <p:nvGrpSpPr>
          <p:cNvPr id="36" name="组合 35"/>
          <p:cNvGrpSpPr/>
          <p:nvPr/>
        </p:nvGrpSpPr>
        <p:grpSpPr>
          <a:xfrm>
            <a:off x="5764107" y="2330698"/>
            <a:ext cx="995155" cy="995155"/>
            <a:chOff x="1270840" y="3443029"/>
            <a:chExt cx="1326873" cy="1326873"/>
          </a:xfrm>
        </p:grpSpPr>
        <p:sp>
          <p:nvSpPr>
            <p:cNvPr id="37" name="矩形 36"/>
            <p:cNvSpPr/>
            <p:nvPr/>
          </p:nvSpPr>
          <p:spPr>
            <a:xfrm>
              <a:off x="1270840" y="3443029"/>
              <a:ext cx="1326873" cy="13268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1350">
                <a:solidFill>
                  <a:schemeClr val="tx1">
                    <a:lumMod val="65000"/>
                    <a:lumOff val="35000"/>
                  </a:schemeClr>
                </a:solidFill>
              </a:endParaRPr>
            </a:p>
          </p:txBody>
        </p:sp>
        <p:sp>
          <p:nvSpPr>
            <p:cNvPr id="38" name="矩形 14"/>
            <p:cNvSpPr/>
            <p:nvPr/>
          </p:nvSpPr>
          <p:spPr>
            <a:xfrm>
              <a:off x="1729356" y="3789362"/>
              <a:ext cx="409842" cy="634208"/>
            </a:xfrm>
            <a:custGeom>
              <a:gdLst>
                <a:gd fmla="*/ 143066 w 217488" name="connsiteX0"/>
                <a:gd fmla="*/ 166133 h 336550" name="connsiteY0"/>
                <a:gd fmla="*/ 156401 w 217488" name="connsiteX1"/>
                <a:gd fmla="*/ 167443 h 336550" name="connsiteY1"/>
                <a:gd fmla="*/ 179071 w 217488" name="connsiteX2"/>
                <a:gd fmla="*/ 239498 h 336550" name="connsiteY2"/>
                <a:gd fmla="*/ 133732 w 217488" name="connsiteX3"/>
                <a:gd fmla="*/ 297141 h 336550" name="connsiteY3"/>
                <a:gd fmla="*/ 129731 w 217488" name="connsiteX4"/>
                <a:gd fmla="*/ 298451 h 336550" name="connsiteY4"/>
                <a:gd fmla="*/ 121730 w 217488" name="connsiteX5"/>
                <a:gd fmla="*/ 293211 h 336550" name="connsiteY5"/>
                <a:gd fmla="*/ 124397 w 217488" name="connsiteX6"/>
                <a:gd fmla="*/ 281420 h 336550" name="connsiteY6"/>
                <a:gd fmla="*/ 161735 w 217488" name="connsiteX7"/>
                <a:gd fmla="*/ 236878 h 336550" name="connsiteY7"/>
                <a:gd fmla="*/ 156401 w 217488" name="connsiteX8"/>
                <a:gd fmla="*/ 204126 h 336550" name="connsiteY8"/>
                <a:gd fmla="*/ 151067 w 217488" name="connsiteX9"/>
                <a:gd fmla="*/ 191025 h 336550" name="connsiteY9"/>
                <a:gd fmla="*/ 141733 w 217488" name="connsiteX10"/>
                <a:gd fmla="*/ 179234 h 336550" name="connsiteY10"/>
                <a:gd fmla="*/ 143066 w 217488" name="connsiteX11"/>
                <a:gd fmla="*/ 166133 h 336550" name="connsiteY11"/>
                <a:gd fmla="*/ 108744 w 217488" name="connsiteX12"/>
                <a:gd fmla="*/ 26988 h 336550" name="connsiteY12"/>
                <a:gd fmla="*/ 52026 w 217488" name="connsiteX13"/>
                <a:gd fmla="*/ 132725 h 336550" name="connsiteY13"/>
                <a:gd fmla="*/ 28283 w 217488" name="connsiteX14"/>
                <a:gd fmla="*/ 189560 h 336550" name="connsiteY14"/>
                <a:gd fmla="*/ 19050 w 217488" name="connsiteX15"/>
                <a:gd fmla="*/ 229211 h 336550" name="connsiteY15"/>
                <a:gd fmla="*/ 30921 w 217488" name="connsiteX16"/>
                <a:gd fmla="*/ 274150 h 336550" name="connsiteY16"/>
                <a:gd fmla="*/ 63897 w 217488" name="connsiteX17"/>
                <a:gd fmla="*/ 307193 h 336550" name="connsiteY17"/>
                <a:gd fmla="*/ 108744 w 217488" name="connsiteX18"/>
                <a:gd fmla="*/ 319088 h 336550" name="connsiteY18"/>
                <a:gd fmla="*/ 153591 w 217488" name="connsiteX19"/>
                <a:gd fmla="*/ 307193 h 336550" name="connsiteY19"/>
                <a:gd fmla="*/ 186567 w 217488" name="connsiteX20"/>
                <a:gd fmla="*/ 274150 h 336550" name="connsiteY20"/>
                <a:gd fmla="*/ 198438 w 217488" name="connsiteX21"/>
                <a:gd fmla="*/ 229211 h 336550" name="connsiteY21"/>
                <a:gd fmla="*/ 189205 w 217488" name="connsiteX22"/>
                <a:gd fmla="*/ 189560 h 336550" name="connsiteY22"/>
                <a:gd fmla="*/ 165462 w 217488" name="connsiteX23"/>
                <a:gd fmla="*/ 132725 h 336550" name="connsiteY23"/>
                <a:gd fmla="*/ 108744 w 217488" name="connsiteX24"/>
                <a:gd fmla="*/ 26988 h 336550" name="connsiteY24"/>
                <a:gd fmla="*/ 108744 w 217488" name="connsiteX25"/>
                <a:gd fmla="*/ 0 h 336550" name="connsiteY25"/>
                <a:gd fmla="*/ 116701 w 217488" name="connsiteX26"/>
                <a:gd fmla="*/ 3944 h 336550" name="connsiteY26"/>
                <a:gd fmla="*/ 217488 w 217488" name="connsiteX27"/>
                <a:gd fmla="*/ 228749 h 336550" name="connsiteY27"/>
                <a:gd fmla="*/ 202901 w 217488" name="connsiteX28"/>
                <a:gd fmla="*/ 282650 h 336550" name="connsiteY28"/>
                <a:gd fmla="*/ 163116 w 217488" name="connsiteX29"/>
                <a:gd fmla="*/ 322089 h 336550" name="connsiteY29"/>
                <a:gd fmla="*/ 108744 w 217488" name="connsiteX30"/>
                <a:gd fmla="*/ 336550 h 336550" name="connsiteY30"/>
                <a:gd fmla="*/ 54372 w 217488" name="connsiteX31"/>
                <a:gd fmla="*/ 322089 h 336550" name="connsiteY31"/>
                <a:gd fmla="*/ 14587 w 217488" name="connsiteX32"/>
                <a:gd fmla="*/ 282650 h 336550" name="connsiteY32"/>
                <a:gd fmla="*/ 0 w 217488" name="connsiteX33"/>
                <a:gd fmla="*/ 228749 h 336550" name="connsiteY33"/>
                <a:gd fmla="*/ 100787 w 217488" name="connsiteX34"/>
                <a:gd fmla="*/ 3944 h 336550" name="connsiteY34"/>
                <a:gd fmla="*/ 108744 w 217488" name="connsiteX35"/>
                <a:gd fmla="*/ 0 h 336550" name="connsiteY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b="b" l="l" r="r" t="t"/>
              <a:pathLst>
                <a:path h="336550" w="217487">
                  <a:moveTo>
                    <a:pt x="143066" y="166133"/>
                  </a:moveTo>
                  <a:cubicBezTo>
                    <a:pt x="147067" y="163513"/>
                    <a:pt x="152401" y="163513"/>
                    <a:pt x="156401" y="167443"/>
                  </a:cubicBezTo>
                  <a:cubicBezTo>
                    <a:pt x="157735" y="168754"/>
                    <a:pt x="185738" y="202816"/>
                    <a:pt x="179071" y="239498"/>
                  </a:cubicBezTo>
                  <a:cubicBezTo>
                    <a:pt x="176404" y="263079"/>
                    <a:pt x="160402" y="281420"/>
                    <a:pt x="133732" y="297141"/>
                  </a:cubicBezTo>
                  <a:cubicBezTo>
                    <a:pt x="132398" y="297141"/>
                    <a:pt x="131065" y="298451"/>
                    <a:pt x="129731" y="298451"/>
                  </a:cubicBezTo>
                  <a:cubicBezTo>
                    <a:pt x="125731" y="298451"/>
                    <a:pt x="123064" y="295831"/>
                    <a:pt x="121730" y="293211"/>
                  </a:cubicBezTo>
                  <a:cubicBezTo>
                    <a:pt x="119063" y="289281"/>
                    <a:pt x="120397" y="284040"/>
                    <a:pt x="124397" y="281420"/>
                  </a:cubicBezTo>
                  <a:cubicBezTo>
                    <a:pt x="145733" y="268319"/>
                    <a:pt x="157735" y="253909"/>
                    <a:pt x="161735" y="236878"/>
                  </a:cubicBezTo>
                  <a:cubicBezTo>
                    <a:pt x="163069" y="225087"/>
                    <a:pt x="160402" y="213296"/>
                    <a:pt x="156401" y="204126"/>
                  </a:cubicBezTo>
                  <a:cubicBezTo>
                    <a:pt x="155068" y="198885"/>
                    <a:pt x="153734" y="194955"/>
                    <a:pt x="151067" y="191025"/>
                  </a:cubicBezTo>
                  <a:cubicBezTo>
                    <a:pt x="145733" y="183164"/>
                    <a:pt x="143066" y="180544"/>
                    <a:pt x="141733" y="179234"/>
                  </a:cubicBezTo>
                  <a:cubicBezTo>
                    <a:pt x="139066" y="175304"/>
                    <a:pt x="139066" y="168754"/>
                    <a:pt x="143066" y="166133"/>
                  </a:cubicBezTo>
                  <a:close/>
                  <a:moveTo>
                    <a:pt x="108744" y="26988"/>
                  </a:moveTo>
                  <a:cubicBezTo>
                    <a:pt x="90277" y="57387"/>
                    <a:pt x="71811" y="91752"/>
                    <a:pt x="52026" y="132725"/>
                  </a:cubicBezTo>
                  <a:cubicBezTo>
                    <a:pt x="42792" y="152551"/>
                    <a:pt x="34878" y="172377"/>
                    <a:pt x="28283" y="189560"/>
                  </a:cubicBezTo>
                  <a:cubicBezTo>
                    <a:pt x="21688" y="206742"/>
                    <a:pt x="19050" y="219959"/>
                    <a:pt x="19050" y="229211"/>
                  </a:cubicBezTo>
                  <a:cubicBezTo>
                    <a:pt x="19050" y="245072"/>
                    <a:pt x="23007" y="260933"/>
                    <a:pt x="30921" y="274150"/>
                  </a:cubicBezTo>
                  <a:cubicBezTo>
                    <a:pt x="38835" y="288689"/>
                    <a:pt x="49388" y="299262"/>
                    <a:pt x="63897" y="307193"/>
                  </a:cubicBezTo>
                  <a:cubicBezTo>
                    <a:pt x="77087" y="315123"/>
                    <a:pt x="92916" y="319088"/>
                    <a:pt x="108744" y="319088"/>
                  </a:cubicBezTo>
                  <a:cubicBezTo>
                    <a:pt x="124572" y="319088"/>
                    <a:pt x="140401" y="315123"/>
                    <a:pt x="153591" y="307193"/>
                  </a:cubicBezTo>
                  <a:cubicBezTo>
                    <a:pt x="168100" y="299262"/>
                    <a:pt x="178653" y="288689"/>
                    <a:pt x="186567" y="274150"/>
                  </a:cubicBezTo>
                  <a:cubicBezTo>
                    <a:pt x="194481" y="260933"/>
                    <a:pt x="198438" y="245072"/>
                    <a:pt x="198438" y="229211"/>
                  </a:cubicBezTo>
                  <a:cubicBezTo>
                    <a:pt x="198438" y="219959"/>
                    <a:pt x="195800" y="206742"/>
                    <a:pt x="189205" y="189560"/>
                  </a:cubicBezTo>
                  <a:cubicBezTo>
                    <a:pt x="182610" y="172377"/>
                    <a:pt x="174696" y="152551"/>
                    <a:pt x="165462" y="132725"/>
                  </a:cubicBezTo>
                  <a:cubicBezTo>
                    <a:pt x="145677" y="91752"/>
                    <a:pt x="127211" y="57387"/>
                    <a:pt x="108744" y="26988"/>
                  </a:cubicBezTo>
                  <a:close/>
                  <a:moveTo>
                    <a:pt x="108744" y="0"/>
                  </a:moveTo>
                  <a:cubicBezTo>
                    <a:pt x="112722" y="0"/>
                    <a:pt x="115375" y="1314"/>
                    <a:pt x="116701" y="3944"/>
                  </a:cubicBezTo>
                  <a:cubicBezTo>
                    <a:pt x="184334" y="119633"/>
                    <a:pt x="217488" y="194568"/>
                    <a:pt x="217488" y="228749"/>
                  </a:cubicBezTo>
                  <a:cubicBezTo>
                    <a:pt x="217488" y="248469"/>
                    <a:pt x="212184" y="265559"/>
                    <a:pt x="202901" y="282650"/>
                  </a:cubicBezTo>
                  <a:cubicBezTo>
                    <a:pt x="193617" y="299740"/>
                    <a:pt x="180356" y="312887"/>
                    <a:pt x="163116" y="322089"/>
                  </a:cubicBezTo>
                  <a:cubicBezTo>
                    <a:pt x="147202" y="331292"/>
                    <a:pt x="128636" y="336550"/>
                    <a:pt x="108744" y="336550"/>
                  </a:cubicBezTo>
                  <a:cubicBezTo>
                    <a:pt x="88852" y="336550"/>
                    <a:pt x="70286" y="331292"/>
                    <a:pt x="54372" y="322089"/>
                  </a:cubicBezTo>
                  <a:cubicBezTo>
                    <a:pt x="37132" y="312887"/>
                    <a:pt x="23871" y="299740"/>
                    <a:pt x="14587" y="282650"/>
                  </a:cubicBezTo>
                  <a:cubicBezTo>
                    <a:pt x="3978" y="266874"/>
                    <a:pt x="0" y="248469"/>
                    <a:pt x="0" y="228749"/>
                  </a:cubicBezTo>
                  <a:cubicBezTo>
                    <a:pt x="0" y="194568"/>
                    <a:pt x="33154" y="119633"/>
                    <a:pt x="100787" y="3944"/>
                  </a:cubicBezTo>
                  <a:cubicBezTo>
                    <a:pt x="102113" y="1314"/>
                    <a:pt x="104765" y="0"/>
                    <a:pt x="1087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1350">
                <a:solidFill>
                  <a:schemeClr val="tx1">
                    <a:lumMod val="65000"/>
                    <a:lumOff val="35000"/>
                  </a:schemeClr>
                </a:solidFill>
              </a:endParaRPr>
            </a:p>
          </p:txBody>
        </p:sp>
      </p:grpSp>
      <p:grpSp>
        <p:nvGrpSpPr>
          <p:cNvPr id="39" name="组合 38"/>
          <p:cNvGrpSpPr/>
          <p:nvPr/>
        </p:nvGrpSpPr>
        <p:grpSpPr>
          <a:xfrm>
            <a:off x="7329673" y="2330698"/>
            <a:ext cx="995155" cy="995155"/>
            <a:chOff x="1270840" y="3443029"/>
            <a:chExt cx="1326873" cy="1326873"/>
          </a:xfrm>
        </p:grpSpPr>
        <p:sp>
          <p:nvSpPr>
            <p:cNvPr id="40" name="矩形 39"/>
            <p:cNvSpPr/>
            <p:nvPr/>
          </p:nvSpPr>
          <p:spPr>
            <a:xfrm>
              <a:off x="1270840" y="3443029"/>
              <a:ext cx="1326873" cy="13268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1350">
                <a:solidFill>
                  <a:schemeClr val="tx1">
                    <a:lumMod val="65000"/>
                    <a:lumOff val="35000"/>
                  </a:schemeClr>
                </a:solidFill>
              </a:endParaRPr>
            </a:p>
          </p:txBody>
        </p:sp>
        <p:sp>
          <p:nvSpPr>
            <p:cNvPr id="41" name="矩形 17"/>
            <p:cNvSpPr/>
            <p:nvPr/>
          </p:nvSpPr>
          <p:spPr>
            <a:xfrm>
              <a:off x="1654567" y="3789362"/>
              <a:ext cx="559420" cy="634208"/>
            </a:xfrm>
            <a:custGeom>
              <a:gdLst>
                <a:gd fmla="*/ 85348 w 296863" name="connsiteX0"/>
                <a:gd fmla="*/ 236537 h 336550" name="connsiteY0"/>
                <a:gd fmla="*/ 211516 w 296863" name="connsiteX1"/>
                <a:gd fmla="*/ 236537 h 336550" name="connsiteY1"/>
                <a:gd fmla="*/ 228601 w 296863" name="connsiteX2"/>
                <a:gd fmla="*/ 253206 h 336550" name="connsiteY2"/>
                <a:gd fmla="*/ 211516 w 296863" name="connsiteX3"/>
                <a:gd fmla="*/ 269875 h 336550" name="connsiteY3"/>
                <a:gd fmla="*/ 85348 w 296863" name="connsiteX4"/>
                <a:gd fmla="*/ 269875 h 336550" name="connsiteY4"/>
                <a:gd fmla="*/ 68263 w 296863" name="connsiteX5"/>
                <a:gd fmla="*/ 253206 h 336550" name="connsiteY5"/>
                <a:gd fmla="*/ 85348 w 296863" name="connsiteX6"/>
                <a:gd fmla="*/ 236537 h 336550" name="connsiteY6"/>
                <a:gd fmla="*/ 85348 w 296863" name="connsiteX7"/>
                <a:gd fmla="*/ 173037 h 336550" name="connsiteY7"/>
                <a:gd fmla="*/ 211516 w 296863" name="connsiteX8"/>
                <a:gd fmla="*/ 173037 h 336550" name="connsiteY8"/>
                <a:gd fmla="*/ 228601 w 296863" name="connsiteX9"/>
                <a:gd fmla="*/ 190373 h 336550" name="connsiteY9"/>
                <a:gd fmla="*/ 211516 w 296863" name="connsiteX10"/>
                <a:gd fmla="*/ 206375 h 336550" name="connsiteY10"/>
                <a:gd fmla="*/ 85348 w 296863" name="connsiteX11"/>
                <a:gd fmla="*/ 206375 h 336550" name="connsiteY11"/>
                <a:gd fmla="*/ 68263 w 296863" name="connsiteX12"/>
                <a:gd fmla="*/ 190373 h 336550" name="connsiteY12"/>
                <a:gd fmla="*/ 85348 w 296863" name="connsiteX13"/>
                <a:gd fmla="*/ 173037 h 336550" name="connsiteY13"/>
                <a:gd fmla="*/ 164614 w 296863" name="connsiteX14"/>
                <a:gd fmla="*/ 115887 h 336550" name="connsiteY14"/>
                <a:gd fmla="*/ 211625 w 296863" name="connsiteX15"/>
                <a:gd fmla="*/ 115887 h 336550" name="connsiteY15"/>
                <a:gd fmla="*/ 228601 w 296863" name="connsiteX16"/>
                <a:gd fmla="*/ 133349 h 336550" name="connsiteY16"/>
                <a:gd fmla="*/ 211625 w 296863" name="connsiteX17"/>
                <a:gd fmla="*/ 150812 h 336550" name="connsiteY17"/>
                <a:gd fmla="*/ 164614 w 296863" name="connsiteX18"/>
                <a:gd fmla="*/ 150812 h 336550" name="connsiteY18"/>
                <a:gd fmla="*/ 147638 w 296863" name="connsiteX19"/>
                <a:gd fmla="*/ 133349 h 336550" name="connsiteY19"/>
                <a:gd fmla="*/ 164614 w 296863" name="connsiteX20"/>
                <a:gd fmla="*/ 115887 h 336550" name="connsiteY20"/>
                <a:gd fmla="*/ 164614 w 296863" name="connsiteX21"/>
                <a:gd fmla="*/ 61912 h 336550" name="connsiteY21"/>
                <a:gd fmla="*/ 211625 w 296863" name="connsiteX22"/>
                <a:gd fmla="*/ 61912 h 336550" name="connsiteY22"/>
                <a:gd fmla="*/ 228601 w 296863" name="connsiteX23"/>
                <a:gd fmla="*/ 77152 h 336550" name="connsiteY23"/>
                <a:gd fmla="*/ 211625 w 296863" name="connsiteX24"/>
                <a:gd fmla="*/ 93662 h 336550" name="connsiteY24"/>
                <a:gd fmla="*/ 164614 w 296863" name="connsiteX25"/>
                <a:gd fmla="*/ 93662 h 336550" name="connsiteY25"/>
                <a:gd fmla="*/ 147638 w 296863" name="connsiteX26"/>
                <a:gd fmla="*/ 77152 h 336550" name="connsiteY26"/>
                <a:gd fmla="*/ 164614 w 296863" name="connsiteX27"/>
                <a:gd fmla="*/ 61912 h 336550" name="connsiteY27"/>
                <a:gd fmla="*/ 127397 w 296863" name="connsiteX28"/>
                <a:gd fmla="*/ 22225 h 336550" name="connsiteY28"/>
                <a:gd fmla="*/ 127397 w 296863" name="connsiteX29"/>
                <a:gd fmla="*/ 110381 h 336550" name="connsiteY29"/>
                <a:gd fmla="*/ 111621 w 296863" name="connsiteX30"/>
                <a:gd fmla="*/ 124854 h 336550" name="connsiteY30"/>
                <a:gd fmla="*/ 22225 w 296863" name="connsiteX31"/>
                <a:gd fmla="*/ 124854 h 336550" name="connsiteY31"/>
                <a:gd fmla="*/ 22225 w 296863" name="connsiteX32"/>
                <a:gd fmla="*/ 305115 h 336550" name="connsiteY32"/>
                <a:gd fmla="*/ 31427 w 296863" name="connsiteX33"/>
                <a:gd fmla="*/ 314325 h 336550" name="connsiteY33"/>
                <a:gd fmla="*/ 265436 w 296863" name="connsiteX34"/>
                <a:gd fmla="*/ 314325 h 336550" name="connsiteY34"/>
                <a:gd fmla="*/ 274638 w 296863" name="connsiteX35"/>
                <a:gd fmla="*/ 305115 h 336550" name="connsiteY35"/>
                <a:gd fmla="*/ 274638 w 296863" name="connsiteX36"/>
                <a:gd fmla="*/ 31435 h 336550" name="connsiteY36"/>
                <a:gd fmla="*/ 265436 w 296863" name="connsiteX37"/>
                <a:gd fmla="*/ 22225 h 336550" name="connsiteY37"/>
                <a:gd fmla="*/ 127397 w 296863" name="connsiteX38"/>
                <a:gd fmla="*/ 22225 h 336550" name="connsiteY38"/>
                <a:gd fmla="*/ 118220 w 296863" name="connsiteX39"/>
                <a:gd fmla="*/ 0 h 336550" name="connsiteY39"/>
                <a:gd fmla="*/ 265338 w 296863" name="connsiteX40"/>
                <a:gd fmla="*/ 0 h 336550" name="connsiteY40"/>
                <a:gd fmla="*/ 296863 w 296863" name="connsiteX41"/>
                <a:gd fmla="*/ 31551 h 336550" name="connsiteY41"/>
                <a:gd fmla="*/ 296863 w 296863" name="connsiteX42"/>
                <a:gd fmla="*/ 304999 h 336550" name="connsiteY42"/>
                <a:gd fmla="*/ 265338 w 296863" name="connsiteX43"/>
                <a:gd fmla="*/ 336550 h 336550" name="connsiteY43"/>
                <a:gd fmla="*/ 31525 w 296863" name="connsiteX44"/>
                <a:gd fmla="*/ 336550 h 336550" name="connsiteY44"/>
                <a:gd fmla="*/ 0 w 296863" name="connsiteX45"/>
                <a:gd fmla="*/ 304999 h 336550" name="connsiteY45"/>
                <a:gd fmla="*/ 0 w 296863" name="connsiteX46"/>
                <a:gd fmla="*/ 119633 h 336550" name="connsiteY46"/>
                <a:gd fmla="*/ 9195 w 296863" name="connsiteX47"/>
                <a:gd fmla="*/ 97284 h 336550" name="connsiteY47"/>
                <a:gd fmla="*/ 95889 w 296863" name="connsiteX48"/>
                <a:gd fmla="*/ 9202 h 336550" name="connsiteY48"/>
                <a:gd fmla="*/ 118220 w 296863" name="connsiteX49"/>
                <a:gd fmla="*/ 0 h 336550" name="connsiteY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b="b" l="l" r="r" t="t"/>
              <a:pathLst>
                <a:path h="336550" w="296863">
                  <a:moveTo>
                    <a:pt x="85348" y="236537"/>
                  </a:moveTo>
                  <a:cubicBezTo>
                    <a:pt x="85348" y="236537"/>
                    <a:pt x="85348" y="236537"/>
                    <a:pt x="211516" y="236537"/>
                  </a:cubicBezTo>
                  <a:cubicBezTo>
                    <a:pt x="220716" y="236537"/>
                    <a:pt x="228601" y="244231"/>
                    <a:pt x="228601" y="253206"/>
                  </a:cubicBezTo>
                  <a:cubicBezTo>
                    <a:pt x="228601" y="262182"/>
                    <a:pt x="220716" y="269875"/>
                    <a:pt x="211516" y="269875"/>
                  </a:cubicBezTo>
                  <a:cubicBezTo>
                    <a:pt x="211516" y="269875"/>
                    <a:pt x="211516" y="269875"/>
                    <a:pt x="85348" y="269875"/>
                  </a:cubicBezTo>
                  <a:cubicBezTo>
                    <a:pt x="76149" y="269875"/>
                    <a:pt x="68263" y="262182"/>
                    <a:pt x="68263" y="253206"/>
                  </a:cubicBezTo>
                  <a:cubicBezTo>
                    <a:pt x="68263" y="244231"/>
                    <a:pt x="76149" y="236537"/>
                    <a:pt x="85348" y="236537"/>
                  </a:cubicBezTo>
                  <a:close/>
                  <a:moveTo>
                    <a:pt x="85348" y="173037"/>
                  </a:moveTo>
                  <a:cubicBezTo>
                    <a:pt x="85348" y="173037"/>
                    <a:pt x="85348" y="173037"/>
                    <a:pt x="211516" y="173037"/>
                  </a:cubicBezTo>
                  <a:cubicBezTo>
                    <a:pt x="220716" y="173037"/>
                    <a:pt x="228601" y="181038"/>
                    <a:pt x="228601" y="190373"/>
                  </a:cubicBezTo>
                  <a:cubicBezTo>
                    <a:pt x="228601" y="199707"/>
                    <a:pt x="220716" y="206375"/>
                    <a:pt x="211516" y="206375"/>
                  </a:cubicBezTo>
                  <a:cubicBezTo>
                    <a:pt x="211516" y="206375"/>
                    <a:pt x="211516" y="206375"/>
                    <a:pt x="85348" y="206375"/>
                  </a:cubicBezTo>
                  <a:cubicBezTo>
                    <a:pt x="76149" y="206375"/>
                    <a:pt x="68263" y="199707"/>
                    <a:pt x="68263" y="190373"/>
                  </a:cubicBezTo>
                  <a:cubicBezTo>
                    <a:pt x="68263" y="181038"/>
                    <a:pt x="76149" y="173037"/>
                    <a:pt x="85348" y="173037"/>
                  </a:cubicBezTo>
                  <a:close/>
                  <a:moveTo>
                    <a:pt x="164614" y="115887"/>
                  </a:moveTo>
                  <a:cubicBezTo>
                    <a:pt x="164614" y="115887"/>
                    <a:pt x="164614" y="115887"/>
                    <a:pt x="211625" y="115887"/>
                  </a:cubicBezTo>
                  <a:cubicBezTo>
                    <a:pt x="220766" y="115887"/>
                    <a:pt x="228601" y="123946"/>
                    <a:pt x="228601" y="133349"/>
                  </a:cubicBezTo>
                  <a:cubicBezTo>
                    <a:pt x="228601" y="142752"/>
                    <a:pt x="220766" y="150812"/>
                    <a:pt x="211625" y="150812"/>
                  </a:cubicBezTo>
                  <a:cubicBezTo>
                    <a:pt x="211625" y="150812"/>
                    <a:pt x="211625" y="150812"/>
                    <a:pt x="164614" y="150812"/>
                  </a:cubicBezTo>
                  <a:cubicBezTo>
                    <a:pt x="155473" y="150812"/>
                    <a:pt x="147638" y="142752"/>
                    <a:pt x="147638" y="133349"/>
                  </a:cubicBezTo>
                  <a:cubicBezTo>
                    <a:pt x="147638" y="123946"/>
                    <a:pt x="155473" y="115887"/>
                    <a:pt x="164614" y="115887"/>
                  </a:cubicBezTo>
                  <a:close/>
                  <a:moveTo>
                    <a:pt x="164614" y="61912"/>
                  </a:moveTo>
                  <a:cubicBezTo>
                    <a:pt x="164614" y="61912"/>
                    <a:pt x="164614" y="61912"/>
                    <a:pt x="211625" y="61912"/>
                  </a:cubicBezTo>
                  <a:cubicBezTo>
                    <a:pt x="220766" y="61912"/>
                    <a:pt x="228601" y="68262"/>
                    <a:pt x="228601" y="77152"/>
                  </a:cubicBezTo>
                  <a:cubicBezTo>
                    <a:pt x="228601" y="86042"/>
                    <a:pt x="220766" y="93662"/>
                    <a:pt x="211625" y="93662"/>
                  </a:cubicBezTo>
                  <a:cubicBezTo>
                    <a:pt x="211625" y="93662"/>
                    <a:pt x="211625" y="93662"/>
                    <a:pt x="164614" y="93662"/>
                  </a:cubicBezTo>
                  <a:cubicBezTo>
                    <a:pt x="155473" y="93662"/>
                    <a:pt x="147638" y="86042"/>
                    <a:pt x="147638" y="77152"/>
                  </a:cubicBezTo>
                  <a:cubicBezTo>
                    <a:pt x="147638" y="68262"/>
                    <a:pt x="155473" y="61912"/>
                    <a:pt x="164614" y="61912"/>
                  </a:cubicBezTo>
                  <a:close/>
                  <a:moveTo>
                    <a:pt x="127397" y="22225"/>
                  </a:moveTo>
                  <a:cubicBezTo>
                    <a:pt x="127397" y="22225"/>
                    <a:pt x="127397" y="22225"/>
                    <a:pt x="127397" y="110381"/>
                  </a:cubicBezTo>
                  <a:cubicBezTo>
                    <a:pt x="127397" y="118276"/>
                    <a:pt x="119509" y="124854"/>
                    <a:pt x="111621" y="124854"/>
                  </a:cubicBezTo>
                  <a:cubicBezTo>
                    <a:pt x="111621" y="124854"/>
                    <a:pt x="111621" y="124854"/>
                    <a:pt x="22225" y="124854"/>
                  </a:cubicBezTo>
                  <a:cubicBezTo>
                    <a:pt x="22225" y="124854"/>
                    <a:pt x="22225" y="124854"/>
                    <a:pt x="22225" y="305115"/>
                  </a:cubicBezTo>
                  <a:cubicBezTo>
                    <a:pt x="22225" y="310378"/>
                    <a:pt x="26169" y="314325"/>
                    <a:pt x="31427" y="314325"/>
                  </a:cubicBezTo>
                  <a:cubicBezTo>
                    <a:pt x="31427" y="314325"/>
                    <a:pt x="31427" y="314325"/>
                    <a:pt x="265436" y="314325"/>
                  </a:cubicBezTo>
                  <a:cubicBezTo>
                    <a:pt x="270694" y="314325"/>
                    <a:pt x="274638" y="310378"/>
                    <a:pt x="274638" y="305115"/>
                  </a:cubicBezTo>
                  <a:lnTo>
                    <a:pt x="274638" y="31435"/>
                  </a:lnTo>
                  <a:cubicBezTo>
                    <a:pt x="274638" y="26172"/>
                    <a:pt x="270694" y="22225"/>
                    <a:pt x="265436" y="22225"/>
                  </a:cubicBezTo>
                  <a:cubicBezTo>
                    <a:pt x="265436" y="22225"/>
                    <a:pt x="265436" y="22225"/>
                    <a:pt x="127397" y="22225"/>
                  </a:cubicBezTo>
                  <a:close/>
                  <a:moveTo>
                    <a:pt x="118220" y="0"/>
                  </a:moveTo>
                  <a:cubicBezTo>
                    <a:pt x="118220" y="0"/>
                    <a:pt x="118220" y="0"/>
                    <a:pt x="265338" y="0"/>
                  </a:cubicBezTo>
                  <a:cubicBezTo>
                    <a:pt x="282414" y="0"/>
                    <a:pt x="296863" y="14461"/>
                    <a:pt x="296863" y="31551"/>
                  </a:cubicBezTo>
                  <a:cubicBezTo>
                    <a:pt x="296863" y="31551"/>
                    <a:pt x="296863" y="31551"/>
                    <a:pt x="296863" y="304999"/>
                  </a:cubicBezTo>
                  <a:cubicBezTo>
                    <a:pt x="296863" y="322089"/>
                    <a:pt x="282414" y="336550"/>
                    <a:pt x="265338" y="336550"/>
                  </a:cubicBezTo>
                  <a:cubicBezTo>
                    <a:pt x="265338" y="336550"/>
                    <a:pt x="265338" y="336550"/>
                    <a:pt x="31525" y="336550"/>
                  </a:cubicBezTo>
                  <a:cubicBezTo>
                    <a:pt x="14449" y="336550"/>
                    <a:pt x="0" y="322089"/>
                    <a:pt x="0" y="304999"/>
                  </a:cubicBezTo>
                  <a:cubicBezTo>
                    <a:pt x="0" y="304999"/>
                    <a:pt x="0" y="304999"/>
                    <a:pt x="0" y="119633"/>
                  </a:cubicBezTo>
                  <a:cubicBezTo>
                    <a:pt x="0" y="110430"/>
                    <a:pt x="3941" y="102542"/>
                    <a:pt x="9195" y="97284"/>
                  </a:cubicBezTo>
                  <a:cubicBezTo>
                    <a:pt x="9195" y="97284"/>
                    <a:pt x="9195" y="97284"/>
                    <a:pt x="95889" y="9202"/>
                  </a:cubicBezTo>
                  <a:cubicBezTo>
                    <a:pt x="102457" y="3944"/>
                    <a:pt x="110339" y="0"/>
                    <a:pt x="1182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1350">
                <a:solidFill>
                  <a:schemeClr val="tx1">
                    <a:lumMod val="65000"/>
                    <a:lumOff val="35000"/>
                  </a:schemeClr>
                </a:solidFill>
              </a:endParaRPr>
            </a:p>
          </p:txBody>
        </p:sp>
      </p:grpSp>
      <p:sp>
        <p:nvSpPr>
          <p:cNvPr id="19" name="文本框 18"/>
          <p:cNvSpPr txBox="1"/>
          <p:nvPr/>
        </p:nvSpPr>
        <p:spPr>
          <a:xfrm>
            <a:off x="1130645" y="3410838"/>
            <a:ext cx="868680" cy="297180"/>
          </a:xfrm>
          <a:prstGeom prst="rect">
            <a:avLst/>
          </a:prstGeom>
          <a:noFill/>
        </p:spPr>
        <p:txBody>
          <a:bodyPr rtlCol="0" wrap="none">
            <a:spAutoFit/>
          </a:bodyPr>
          <a:lstStyle/>
          <a:p>
            <a:pPr algn="ctr"/>
            <a:r>
              <a:rPr altLang="en-US" lang="zh-CN" sz="1350">
                <a:solidFill>
                  <a:schemeClr val="tx1">
                    <a:lumMod val="65000"/>
                    <a:lumOff val="35000"/>
                  </a:schemeClr>
                </a:solidFill>
                <a:latin typeface="+mj-ea"/>
                <a:ea typeface="+mj-ea"/>
              </a:rPr>
              <a:t>添加内容</a:t>
            </a:r>
          </a:p>
        </p:txBody>
      </p:sp>
      <p:sp>
        <p:nvSpPr>
          <p:cNvPr id="20" name="文本框 19"/>
          <p:cNvSpPr txBox="1"/>
          <p:nvPr/>
        </p:nvSpPr>
        <p:spPr>
          <a:xfrm>
            <a:off x="2696209" y="3410838"/>
            <a:ext cx="868680" cy="297180"/>
          </a:xfrm>
          <a:prstGeom prst="rect">
            <a:avLst/>
          </a:prstGeom>
          <a:noFill/>
        </p:spPr>
        <p:txBody>
          <a:bodyPr rtlCol="0" wrap="none">
            <a:spAutoFit/>
          </a:bodyPr>
          <a:lstStyle/>
          <a:p>
            <a:pPr algn="ctr"/>
            <a:r>
              <a:rPr altLang="en-US" lang="zh-CN" sz="1350">
                <a:solidFill>
                  <a:schemeClr val="tx1">
                    <a:lumMod val="65000"/>
                    <a:lumOff val="35000"/>
                  </a:schemeClr>
                </a:solidFill>
                <a:latin typeface="+mj-ea"/>
                <a:ea typeface="+mj-ea"/>
              </a:rPr>
              <a:t>添加内容</a:t>
            </a:r>
          </a:p>
        </p:txBody>
      </p:sp>
      <p:sp>
        <p:nvSpPr>
          <p:cNvPr id="21" name="文本框 20"/>
          <p:cNvSpPr txBox="1"/>
          <p:nvPr/>
        </p:nvSpPr>
        <p:spPr>
          <a:xfrm>
            <a:off x="4263389" y="3410838"/>
            <a:ext cx="868680" cy="297180"/>
          </a:xfrm>
          <a:prstGeom prst="rect">
            <a:avLst/>
          </a:prstGeom>
          <a:noFill/>
        </p:spPr>
        <p:txBody>
          <a:bodyPr rtlCol="0" wrap="none">
            <a:spAutoFit/>
          </a:bodyPr>
          <a:lstStyle/>
          <a:p>
            <a:pPr algn="ctr"/>
            <a:r>
              <a:rPr altLang="en-US" lang="zh-CN" sz="1350">
                <a:solidFill>
                  <a:schemeClr val="tx1">
                    <a:lumMod val="65000"/>
                    <a:lumOff val="35000"/>
                  </a:schemeClr>
                </a:solidFill>
                <a:latin typeface="+mj-ea"/>
                <a:ea typeface="+mj-ea"/>
              </a:rPr>
              <a:t>添加内容</a:t>
            </a:r>
          </a:p>
        </p:txBody>
      </p:sp>
      <p:sp>
        <p:nvSpPr>
          <p:cNvPr id="22" name="文本框 21"/>
          <p:cNvSpPr txBox="1"/>
          <p:nvPr/>
        </p:nvSpPr>
        <p:spPr>
          <a:xfrm>
            <a:off x="5830567" y="3410838"/>
            <a:ext cx="868680" cy="297180"/>
          </a:xfrm>
          <a:prstGeom prst="rect">
            <a:avLst/>
          </a:prstGeom>
          <a:noFill/>
        </p:spPr>
        <p:txBody>
          <a:bodyPr rtlCol="0" wrap="none">
            <a:spAutoFit/>
          </a:bodyPr>
          <a:lstStyle/>
          <a:p>
            <a:pPr algn="ctr"/>
            <a:r>
              <a:rPr altLang="en-US" lang="zh-CN" sz="1350">
                <a:solidFill>
                  <a:schemeClr val="tx1">
                    <a:lumMod val="65000"/>
                    <a:lumOff val="35000"/>
                  </a:schemeClr>
                </a:solidFill>
                <a:latin typeface="+mj-ea"/>
                <a:ea typeface="+mj-ea"/>
              </a:rPr>
              <a:t>添加内容</a:t>
            </a:r>
          </a:p>
        </p:txBody>
      </p:sp>
      <p:sp>
        <p:nvSpPr>
          <p:cNvPr id="23" name="文本框 22"/>
          <p:cNvSpPr txBox="1"/>
          <p:nvPr/>
        </p:nvSpPr>
        <p:spPr>
          <a:xfrm>
            <a:off x="7392910" y="3410838"/>
            <a:ext cx="868680" cy="297180"/>
          </a:xfrm>
          <a:prstGeom prst="rect">
            <a:avLst/>
          </a:prstGeom>
          <a:noFill/>
        </p:spPr>
        <p:txBody>
          <a:bodyPr rtlCol="0" wrap="none">
            <a:spAutoFit/>
          </a:bodyPr>
          <a:lstStyle/>
          <a:p>
            <a:pPr algn="ctr"/>
            <a:r>
              <a:rPr altLang="en-US" lang="zh-CN" sz="1350">
                <a:solidFill>
                  <a:schemeClr val="tx1">
                    <a:lumMod val="65000"/>
                    <a:lumOff val="35000"/>
                  </a:schemeClr>
                </a:solidFill>
                <a:latin typeface="+mj-ea"/>
                <a:ea typeface="+mj-ea"/>
              </a:rPr>
              <a:t>添加内容</a:t>
            </a:r>
          </a:p>
        </p:txBody>
      </p:sp>
      <p:grpSp>
        <p:nvGrpSpPr>
          <p:cNvPr id="24" name="组合 23"/>
          <p:cNvGrpSpPr/>
          <p:nvPr/>
        </p:nvGrpSpPr>
        <p:grpSpPr>
          <a:xfrm>
            <a:off x="990600" y="1276350"/>
            <a:ext cx="7485437" cy="789814"/>
            <a:chOff x="1155046" y="1914620"/>
            <a:chExt cx="9980582" cy="1053085"/>
          </a:xfrm>
        </p:grpSpPr>
        <p:sp>
          <p:nvSpPr>
            <p:cNvPr id="25" name="矩形 24"/>
            <p:cNvSpPr/>
            <p:nvPr/>
          </p:nvSpPr>
          <p:spPr>
            <a:xfrm>
              <a:off x="1155047" y="2352152"/>
              <a:ext cx="9980582" cy="609600"/>
            </a:xfrm>
            <a:prstGeom prst="rect">
              <a:avLst/>
            </a:prstGeom>
          </p:spPr>
          <p:txBody>
            <a:bodyPr wrap="square">
              <a:spAutoFit/>
            </a:bodyPr>
            <a:lstStyle/>
            <a:p>
              <a:r>
                <a:rPr altLang="en-US" lang="zh-CN" smtClean="0" sz="1200">
                  <a:solidFill>
                    <a:schemeClr val="tx1">
                      <a:lumMod val="65000"/>
                      <a:lumOff val="35000"/>
                    </a:schemeClr>
                  </a:solidFill>
                </a:rPr>
                <a:t>添加添加主要文字内容添加添加主要文字内容添加添加主要文字内容添加添加主要文字内容添加添加主要文字内容添加添加主要文字内容添加添加主要文字内容添加添加主要文字内容添加添加主要文字内容</a:t>
              </a:r>
            </a:p>
          </p:txBody>
        </p:sp>
        <p:sp>
          <p:nvSpPr>
            <p:cNvPr id="26" name="文本框 25"/>
            <p:cNvSpPr txBox="1"/>
            <p:nvPr/>
          </p:nvSpPr>
          <p:spPr>
            <a:xfrm>
              <a:off x="1155047" y="1914620"/>
              <a:ext cx="1463040" cy="487680"/>
            </a:xfrm>
            <a:prstGeom prst="rect">
              <a:avLst/>
            </a:prstGeom>
            <a:noFill/>
          </p:spPr>
          <p:txBody>
            <a:bodyPr rtlCol="0" wrap="none">
              <a:spAutoFit/>
            </a:bodyPr>
            <a:lstStyle/>
            <a:p>
              <a:r>
                <a:rPr altLang="en-US" b="1" lang="zh-CN" smtClean="0">
                  <a:solidFill>
                    <a:schemeClr val="tx1">
                      <a:lumMod val="65000"/>
                      <a:lumOff val="35000"/>
                    </a:schemeClr>
                  </a:solidFill>
                  <a:latin typeface="+mj-ea"/>
                  <a:ea typeface="+mj-ea"/>
                </a:rPr>
                <a:t>添加内容</a:t>
              </a:r>
            </a:p>
          </p:txBody>
        </p:sp>
      </p:grpSp>
    </p:spTree>
    <p:extLst>
      <p:ext uri="{BB962C8B-B14F-4D97-AF65-F5344CB8AC3E}">
        <p14:creationId val="1871831969"/>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500" fill="hold" id="7"/>
                                        <p:tgtEl>
                                          <p:spTgt spid="24"/>
                                        </p:tgtEl>
                                        <p:attrNameLst>
                                          <p:attrName>ppt_x</p:attrName>
                                        </p:attrNameLst>
                                      </p:cBhvr>
                                      <p:tavLst>
                                        <p:tav tm="0">
                                          <p:val>
                                            <p:strVal val="1+#ppt_w/2"/>
                                          </p:val>
                                        </p:tav>
                                        <p:tav tm="100000">
                                          <p:val>
                                            <p:strVal val="#ppt_x"/>
                                          </p:val>
                                        </p:tav>
                                      </p:tavLst>
                                    </p:anim>
                                    <p:anim calcmode="lin" valueType="num">
                                      <p:cBhvr additive="base">
                                        <p:cTn dur="500" fill="hold" id="8"/>
                                        <p:tgtEl>
                                          <p:spTgt spid="2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53" presetSubtype="0">
                                  <p:stCondLst>
                                    <p:cond delay="0"/>
                                  </p:stCondLst>
                                  <p:childTnLst>
                                    <p:set>
                                      <p:cBhvr>
                                        <p:cTn dur="1" fill="hold" id="11">
                                          <p:stCondLst>
                                            <p:cond delay="0"/>
                                          </p:stCondLst>
                                        </p:cTn>
                                        <p:tgtEl>
                                          <p:spTgt spid="27"/>
                                        </p:tgtEl>
                                        <p:attrNameLst>
                                          <p:attrName>style.visibility</p:attrName>
                                        </p:attrNameLst>
                                      </p:cBhvr>
                                      <p:to>
                                        <p:strVal val="visible"/>
                                      </p:to>
                                    </p:set>
                                    <p:anim calcmode="lin" valueType="num">
                                      <p:cBhvr>
                                        <p:cTn dur="500" fill="hold" id="12"/>
                                        <p:tgtEl>
                                          <p:spTgt spid="27"/>
                                        </p:tgtEl>
                                        <p:attrNameLst>
                                          <p:attrName>ppt_w</p:attrName>
                                        </p:attrNameLst>
                                      </p:cBhvr>
                                      <p:tavLst>
                                        <p:tav tm="0">
                                          <p:val>
                                            <p:fltVal val="0"/>
                                          </p:val>
                                        </p:tav>
                                        <p:tav tm="100000">
                                          <p:val>
                                            <p:strVal val="#ppt_w"/>
                                          </p:val>
                                        </p:tav>
                                      </p:tavLst>
                                    </p:anim>
                                    <p:anim calcmode="lin" valueType="num">
                                      <p:cBhvr>
                                        <p:cTn dur="500" fill="hold" id="13"/>
                                        <p:tgtEl>
                                          <p:spTgt spid="27"/>
                                        </p:tgtEl>
                                        <p:attrNameLst>
                                          <p:attrName>ppt_h</p:attrName>
                                        </p:attrNameLst>
                                      </p:cBhvr>
                                      <p:tavLst>
                                        <p:tav tm="0">
                                          <p:val>
                                            <p:fltVal val="0"/>
                                          </p:val>
                                        </p:tav>
                                        <p:tav tm="100000">
                                          <p:val>
                                            <p:strVal val="#ppt_h"/>
                                          </p:val>
                                        </p:tav>
                                      </p:tavLst>
                                    </p:anim>
                                    <p:animEffect filter="fade" transition="in">
                                      <p:cBhvr>
                                        <p:cTn dur="500" id="14"/>
                                        <p:tgtEl>
                                          <p:spTgt spid="27"/>
                                        </p:tgtEl>
                                      </p:cBhvr>
                                    </p:animEffect>
                                  </p:childTnLst>
                                </p:cTn>
                              </p:par>
                              <p:par>
                                <p:cTn fill="hold" id="15" nodeType="withEffect" presetClass="entr" presetID="53" presetSubtype="0">
                                  <p:stCondLst>
                                    <p:cond delay="250"/>
                                  </p:stCondLst>
                                  <p:childTnLst>
                                    <p:set>
                                      <p:cBhvr>
                                        <p:cTn dur="1" fill="hold" id="16">
                                          <p:stCondLst>
                                            <p:cond delay="0"/>
                                          </p:stCondLst>
                                        </p:cTn>
                                        <p:tgtEl>
                                          <p:spTgt spid="30"/>
                                        </p:tgtEl>
                                        <p:attrNameLst>
                                          <p:attrName>style.visibility</p:attrName>
                                        </p:attrNameLst>
                                      </p:cBhvr>
                                      <p:to>
                                        <p:strVal val="visible"/>
                                      </p:to>
                                    </p:set>
                                    <p:anim calcmode="lin" valueType="num">
                                      <p:cBhvr>
                                        <p:cTn dur="500" fill="hold" id="17"/>
                                        <p:tgtEl>
                                          <p:spTgt spid="30"/>
                                        </p:tgtEl>
                                        <p:attrNameLst>
                                          <p:attrName>ppt_w</p:attrName>
                                        </p:attrNameLst>
                                      </p:cBhvr>
                                      <p:tavLst>
                                        <p:tav tm="0">
                                          <p:val>
                                            <p:fltVal val="0"/>
                                          </p:val>
                                        </p:tav>
                                        <p:tav tm="100000">
                                          <p:val>
                                            <p:strVal val="#ppt_w"/>
                                          </p:val>
                                        </p:tav>
                                      </p:tavLst>
                                    </p:anim>
                                    <p:anim calcmode="lin" valueType="num">
                                      <p:cBhvr>
                                        <p:cTn dur="500" fill="hold" id="18"/>
                                        <p:tgtEl>
                                          <p:spTgt spid="30"/>
                                        </p:tgtEl>
                                        <p:attrNameLst>
                                          <p:attrName>ppt_h</p:attrName>
                                        </p:attrNameLst>
                                      </p:cBhvr>
                                      <p:tavLst>
                                        <p:tav tm="0">
                                          <p:val>
                                            <p:fltVal val="0"/>
                                          </p:val>
                                        </p:tav>
                                        <p:tav tm="100000">
                                          <p:val>
                                            <p:strVal val="#ppt_h"/>
                                          </p:val>
                                        </p:tav>
                                      </p:tavLst>
                                    </p:anim>
                                    <p:animEffect filter="fade" transition="in">
                                      <p:cBhvr>
                                        <p:cTn dur="500" id="19"/>
                                        <p:tgtEl>
                                          <p:spTgt spid="30"/>
                                        </p:tgtEl>
                                      </p:cBhvr>
                                    </p:animEffect>
                                  </p:childTnLst>
                                </p:cTn>
                              </p:par>
                              <p:par>
                                <p:cTn fill="hold" id="20" nodeType="withEffect" presetClass="entr" presetID="53" presetSubtype="0">
                                  <p:stCondLst>
                                    <p:cond delay="500"/>
                                  </p:stCondLst>
                                  <p:childTnLst>
                                    <p:set>
                                      <p:cBhvr>
                                        <p:cTn dur="1" fill="hold" id="21">
                                          <p:stCondLst>
                                            <p:cond delay="0"/>
                                          </p:stCondLst>
                                        </p:cTn>
                                        <p:tgtEl>
                                          <p:spTgt spid="33"/>
                                        </p:tgtEl>
                                        <p:attrNameLst>
                                          <p:attrName>style.visibility</p:attrName>
                                        </p:attrNameLst>
                                      </p:cBhvr>
                                      <p:to>
                                        <p:strVal val="visible"/>
                                      </p:to>
                                    </p:set>
                                    <p:anim calcmode="lin" valueType="num">
                                      <p:cBhvr>
                                        <p:cTn dur="500" fill="hold" id="22"/>
                                        <p:tgtEl>
                                          <p:spTgt spid="33"/>
                                        </p:tgtEl>
                                        <p:attrNameLst>
                                          <p:attrName>ppt_w</p:attrName>
                                        </p:attrNameLst>
                                      </p:cBhvr>
                                      <p:tavLst>
                                        <p:tav tm="0">
                                          <p:val>
                                            <p:fltVal val="0"/>
                                          </p:val>
                                        </p:tav>
                                        <p:tav tm="100000">
                                          <p:val>
                                            <p:strVal val="#ppt_w"/>
                                          </p:val>
                                        </p:tav>
                                      </p:tavLst>
                                    </p:anim>
                                    <p:anim calcmode="lin" valueType="num">
                                      <p:cBhvr>
                                        <p:cTn dur="500" fill="hold" id="23"/>
                                        <p:tgtEl>
                                          <p:spTgt spid="33"/>
                                        </p:tgtEl>
                                        <p:attrNameLst>
                                          <p:attrName>ppt_h</p:attrName>
                                        </p:attrNameLst>
                                      </p:cBhvr>
                                      <p:tavLst>
                                        <p:tav tm="0">
                                          <p:val>
                                            <p:fltVal val="0"/>
                                          </p:val>
                                        </p:tav>
                                        <p:tav tm="100000">
                                          <p:val>
                                            <p:strVal val="#ppt_h"/>
                                          </p:val>
                                        </p:tav>
                                      </p:tavLst>
                                    </p:anim>
                                    <p:animEffect filter="fade" transition="in">
                                      <p:cBhvr>
                                        <p:cTn dur="500" id="24"/>
                                        <p:tgtEl>
                                          <p:spTgt spid="33"/>
                                        </p:tgtEl>
                                      </p:cBhvr>
                                    </p:animEffect>
                                  </p:childTnLst>
                                </p:cTn>
                              </p:par>
                              <p:par>
                                <p:cTn fill="hold" id="25" nodeType="withEffect" presetClass="entr" presetID="53" presetSubtype="0">
                                  <p:stCondLst>
                                    <p:cond delay="750"/>
                                  </p:stCondLst>
                                  <p:childTnLst>
                                    <p:set>
                                      <p:cBhvr>
                                        <p:cTn dur="1" fill="hold" id="26">
                                          <p:stCondLst>
                                            <p:cond delay="0"/>
                                          </p:stCondLst>
                                        </p:cTn>
                                        <p:tgtEl>
                                          <p:spTgt spid="36"/>
                                        </p:tgtEl>
                                        <p:attrNameLst>
                                          <p:attrName>style.visibility</p:attrName>
                                        </p:attrNameLst>
                                      </p:cBhvr>
                                      <p:to>
                                        <p:strVal val="visible"/>
                                      </p:to>
                                    </p:set>
                                    <p:anim calcmode="lin" valueType="num">
                                      <p:cBhvr>
                                        <p:cTn dur="500" fill="hold" id="27"/>
                                        <p:tgtEl>
                                          <p:spTgt spid="36"/>
                                        </p:tgtEl>
                                        <p:attrNameLst>
                                          <p:attrName>ppt_w</p:attrName>
                                        </p:attrNameLst>
                                      </p:cBhvr>
                                      <p:tavLst>
                                        <p:tav tm="0">
                                          <p:val>
                                            <p:fltVal val="0"/>
                                          </p:val>
                                        </p:tav>
                                        <p:tav tm="100000">
                                          <p:val>
                                            <p:strVal val="#ppt_w"/>
                                          </p:val>
                                        </p:tav>
                                      </p:tavLst>
                                    </p:anim>
                                    <p:anim calcmode="lin" valueType="num">
                                      <p:cBhvr>
                                        <p:cTn dur="500" fill="hold" id="28"/>
                                        <p:tgtEl>
                                          <p:spTgt spid="36"/>
                                        </p:tgtEl>
                                        <p:attrNameLst>
                                          <p:attrName>ppt_h</p:attrName>
                                        </p:attrNameLst>
                                      </p:cBhvr>
                                      <p:tavLst>
                                        <p:tav tm="0">
                                          <p:val>
                                            <p:fltVal val="0"/>
                                          </p:val>
                                        </p:tav>
                                        <p:tav tm="100000">
                                          <p:val>
                                            <p:strVal val="#ppt_h"/>
                                          </p:val>
                                        </p:tav>
                                      </p:tavLst>
                                    </p:anim>
                                    <p:animEffect filter="fade" transition="in">
                                      <p:cBhvr>
                                        <p:cTn dur="500" id="29"/>
                                        <p:tgtEl>
                                          <p:spTgt spid="36"/>
                                        </p:tgtEl>
                                      </p:cBhvr>
                                    </p:animEffect>
                                  </p:childTnLst>
                                </p:cTn>
                              </p:par>
                              <p:par>
                                <p:cTn fill="hold" id="30" nodeType="withEffect" presetClass="entr" presetID="53" presetSubtype="0">
                                  <p:stCondLst>
                                    <p:cond delay="1000"/>
                                  </p:stCondLst>
                                  <p:childTnLst>
                                    <p:set>
                                      <p:cBhvr>
                                        <p:cTn dur="1" fill="hold" id="31">
                                          <p:stCondLst>
                                            <p:cond delay="0"/>
                                          </p:stCondLst>
                                        </p:cTn>
                                        <p:tgtEl>
                                          <p:spTgt spid="39"/>
                                        </p:tgtEl>
                                        <p:attrNameLst>
                                          <p:attrName>style.visibility</p:attrName>
                                        </p:attrNameLst>
                                      </p:cBhvr>
                                      <p:to>
                                        <p:strVal val="visible"/>
                                      </p:to>
                                    </p:set>
                                    <p:anim calcmode="lin" valueType="num">
                                      <p:cBhvr>
                                        <p:cTn dur="500" fill="hold" id="32"/>
                                        <p:tgtEl>
                                          <p:spTgt spid="39"/>
                                        </p:tgtEl>
                                        <p:attrNameLst>
                                          <p:attrName>ppt_w</p:attrName>
                                        </p:attrNameLst>
                                      </p:cBhvr>
                                      <p:tavLst>
                                        <p:tav tm="0">
                                          <p:val>
                                            <p:fltVal val="0"/>
                                          </p:val>
                                        </p:tav>
                                        <p:tav tm="100000">
                                          <p:val>
                                            <p:strVal val="#ppt_w"/>
                                          </p:val>
                                        </p:tav>
                                      </p:tavLst>
                                    </p:anim>
                                    <p:anim calcmode="lin" valueType="num">
                                      <p:cBhvr>
                                        <p:cTn dur="500" fill="hold" id="33"/>
                                        <p:tgtEl>
                                          <p:spTgt spid="39"/>
                                        </p:tgtEl>
                                        <p:attrNameLst>
                                          <p:attrName>ppt_h</p:attrName>
                                        </p:attrNameLst>
                                      </p:cBhvr>
                                      <p:tavLst>
                                        <p:tav tm="0">
                                          <p:val>
                                            <p:fltVal val="0"/>
                                          </p:val>
                                        </p:tav>
                                        <p:tav tm="100000">
                                          <p:val>
                                            <p:strVal val="#ppt_h"/>
                                          </p:val>
                                        </p:tav>
                                      </p:tavLst>
                                    </p:anim>
                                    <p:animEffect filter="fade" transition="in">
                                      <p:cBhvr>
                                        <p:cTn dur="500" id="34"/>
                                        <p:tgtEl>
                                          <p:spTgt spid="39"/>
                                        </p:tgtEl>
                                      </p:cBhvr>
                                    </p:animEffect>
                                  </p:childTnLst>
                                </p:cTn>
                              </p:par>
                            </p:childTnLst>
                          </p:cTn>
                        </p:par>
                        <p:par>
                          <p:cTn fill="hold" id="35" nodeType="afterGroup">
                            <p:stCondLst>
                              <p:cond delay="2000"/>
                            </p:stCondLst>
                            <p:childTnLst>
                              <p:par>
                                <p:cTn fill="hold" grpId="0" id="36" nodeType="afterEffect" presetClass="entr" presetID="14" presetSubtype="10">
                                  <p:stCondLst>
                                    <p:cond delay="0"/>
                                  </p:stCondLst>
                                  <p:childTnLst>
                                    <p:set>
                                      <p:cBhvr>
                                        <p:cTn dur="1" fill="hold" id="37">
                                          <p:stCondLst>
                                            <p:cond delay="0"/>
                                          </p:stCondLst>
                                        </p:cTn>
                                        <p:tgtEl>
                                          <p:spTgt spid="19"/>
                                        </p:tgtEl>
                                        <p:attrNameLst>
                                          <p:attrName>style.visibility</p:attrName>
                                        </p:attrNameLst>
                                      </p:cBhvr>
                                      <p:to>
                                        <p:strVal val="visible"/>
                                      </p:to>
                                    </p:set>
                                    <p:animEffect filter="randombar(horizontal)" transition="in">
                                      <p:cBhvr>
                                        <p:cTn dur="500" id="38"/>
                                        <p:tgtEl>
                                          <p:spTgt spid="19"/>
                                        </p:tgtEl>
                                      </p:cBhvr>
                                    </p:animEffect>
                                  </p:childTnLst>
                                </p:cTn>
                              </p:par>
                              <p:par>
                                <p:cTn fill="hold" grpId="0" id="39" nodeType="withEffect" presetClass="entr" presetID="14" presetSubtype="10">
                                  <p:stCondLst>
                                    <p:cond delay="0"/>
                                  </p:stCondLst>
                                  <p:childTnLst>
                                    <p:set>
                                      <p:cBhvr>
                                        <p:cTn dur="1" fill="hold" id="40">
                                          <p:stCondLst>
                                            <p:cond delay="0"/>
                                          </p:stCondLst>
                                        </p:cTn>
                                        <p:tgtEl>
                                          <p:spTgt spid="20"/>
                                        </p:tgtEl>
                                        <p:attrNameLst>
                                          <p:attrName>style.visibility</p:attrName>
                                        </p:attrNameLst>
                                      </p:cBhvr>
                                      <p:to>
                                        <p:strVal val="visible"/>
                                      </p:to>
                                    </p:set>
                                    <p:animEffect filter="randombar(horizontal)" transition="in">
                                      <p:cBhvr>
                                        <p:cTn dur="500" id="41"/>
                                        <p:tgtEl>
                                          <p:spTgt spid="20"/>
                                        </p:tgtEl>
                                      </p:cBhvr>
                                    </p:animEffect>
                                  </p:childTnLst>
                                </p:cTn>
                              </p:par>
                              <p:par>
                                <p:cTn fill="hold" grpId="0" id="42" nodeType="withEffect" presetClass="entr" presetID="14" presetSubtype="10">
                                  <p:stCondLst>
                                    <p:cond delay="0"/>
                                  </p:stCondLst>
                                  <p:childTnLst>
                                    <p:set>
                                      <p:cBhvr>
                                        <p:cTn dur="1" fill="hold" id="43">
                                          <p:stCondLst>
                                            <p:cond delay="0"/>
                                          </p:stCondLst>
                                        </p:cTn>
                                        <p:tgtEl>
                                          <p:spTgt spid="21"/>
                                        </p:tgtEl>
                                        <p:attrNameLst>
                                          <p:attrName>style.visibility</p:attrName>
                                        </p:attrNameLst>
                                      </p:cBhvr>
                                      <p:to>
                                        <p:strVal val="visible"/>
                                      </p:to>
                                    </p:set>
                                    <p:animEffect filter="randombar(horizontal)" transition="in">
                                      <p:cBhvr>
                                        <p:cTn dur="500" id="44"/>
                                        <p:tgtEl>
                                          <p:spTgt spid="21"/>
                                        </p:tgtEl>
                                      </p:cBhvr>
                                    </p:animEffect>
                                  </p:childTnLst>
                                </p:cTn>
                              </p:par>
                              <p:par>
                                <p:cTn fill="hold" grpId="0" id="45" nodeType="withEffect" presetClass="entr" presetID="14" presetSubtype="10">
                                  <p:stCondLst>
                                    <p:cond delay="0"/>
                                  </p:stCondLst>
                                  <p:childTnLst>
                                    <p:set>
                                      <p:cBhvr>
                                        <p:cTn dur="1" fill="hold" id="46">
                                          <p:stCondLst>
                                            <p:cond delay="0"/>
                                          </p:stCondLst>
                                        </p:cTn>
                                        <p:tgtEl>
                                          <p:spTgt spid="22"/>
                                        </p:tgtEl>
                                        <p:attrNameLst>
                                          <p:attrName>style.visibility</p:attrName>
                                        </p:attrNameLst>
                                      </p:cBhvr>
                                      <p:to>
                                        <p:strVal val="visible"/>
                                      </p:to>
                                    </p:set>
                                    <p:animEffect filter="randombar(horizontal)" transition="in">
                                      <p:cBhvr>
                                        <p:cTn dur="500" id="47"/>
                                        <p:tgtEl>
                                          <p:spTgt spid="22"/>
                                        </p:tgtEl>
                                      </p:cBhvr>
                                    </p:animEffect>
                                  </p:childTnLst>
                                </p:cTn>
                              </p:par>
                              <p:par>
                                <p:cTn fill="hold" grpId="0" id="48" nodeType="withEffect" presetClass="entr" presetID="14" presetSubtype="10">
                                  <p:stCondLst>
                                    <p:cond delay="0"/>
                                  </p:stCondLst>
                                  <p:childTnLst>
                                    <p:set>
                                      <p:cBhvr>
                                        <p:cTn dur="1" fill="hold" id="49">
                                          <p:stCondLst>
                                            <p:cond delay="0"/>
                                          </p:stCondLst>
                                        </p:cTn>
                                        <p:tgtEl>
                                          <p:spTgt spid="23"/>
                                        </p:tgtEl>
                                        <p:attrNameLst>
                                          <p:attrName>style.visibility</p:attrName>
                                        </p:attrNameLst>
                                      </p:cBhvr>
                                      <p:to>
                                        <p:strVal val="visible"/>
                                      </p:to>
                                    </p:set>
                                    <p:animEffect filter="randombar(horizontal)" transition="in">
                                      <p:cBhvr>
                                        <p:cTn dur="500" id="50"/>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0"/>
      <p:bldP grpId="0" spid="21"/>
      <p:bldP grpId="0" spid="22"/>
      <p:bldP grpId="0" spid="23"/>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a:extLst>
              <a:ext uri="{FF2B5EF4-FFF2-40B4-BE49-F238E27FC236}">
                <a16:creationId xmlns:a16="http://schemas.microsoft.com/office/drawing/2014/main" id="{624C3085-B945-40B6-A825-75A63CCEA4D6}"/>
              </a:ext>
            </a:extLst>
          </p:cNvPr>
          <p:cNvGrpSpPr/>
          <p:nvPr/>
        </p:nvGrpSpPr>
        <p:grpSpPr>
          <a:xfrm>
            <a:off x="1607992" y="987061"/>
            <a:ext cx="6048500" cy="3074557"/>
            <a:chOff x="1306863" y="1000560"/>
            <a:chExt cx="6610350" cy="3360156"/>
          </a:xfrm>
        </p:grpSpPr>
        <p:grpSp>
          <p:nvGrpSpPr>
            <p:cNvPr id="6" name="组合 5">
              <a:extLst>
                <a:ext uri="{FF2B5EF4-FFF2-40B4-BE49-F238E27FC236}">
                  <a16:creationId xmlns:a16="http://schemas.microsoft.com/office/drawing/2014/main" id="{5164D7F5-6A6D-4E8E-B555-4890F3CEA0FE}"/>
                </a:ext>
              </a:extLst>
            </p:cNvPr>
            <p:cNvGrpSpPr/>
            <p:nvPr/>
          </p:nvGrpSpPr>
          <p:grpSpPr>
            <a:xfrm>
              <a:off x="1306863" y="1046598"/>
              <a:ext cx="1809750" cy="1413290"/>
              <a:chOff x="1265238" y="793730"/>
              <a:chExt cx="1809750" cy="1413290"/>
            </a:xfrm>
          </p:grpSpPr>
          <p:sp>
            <p:nvSpPr>
              <p:cNvPr id="31" name="Freeform 116">
                <a:extLst>
                  <a:ext uri="{FF2B5EF4-FFF2-40B4-BE49-F238E27FC236}">
                    <a16:creationId xmlns:a16="http://schemas.microsoft.com/office/drawing/2014/main" id="{0FCC991E-7D6A-4F99-A514-F369AA6E29DE}"/>
                  </a:ext>
                </a:extLst>
              </p:cNvPr>
              <p:cNvSpPr>
                <a:spLocks noEditPoints="1"/>
              </p:cNvSpPr>
              <p:nvPr/>
            </p:nvSpPr>
            <p:spPr bwMode="auto">
              <a:xfrm>
                <a:off x="1930401" y="793730"/>
                <a:ext cx="442912" cy="357187"/>
              </a:xfrm>
              <a:custGeom>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b="b" l="0" r="r" t="0"/>
                <a:pathLst>
                  <a:path h="46" w="57">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accent1"/>
              </a:solidFill>
              <a:ln w="9525">
                <a:noFill/>
                <a:round/>
              </a:ln>
            </p:spPr>
            <p:txBody>
              <a:bodyPr/>
              <a:lstStyle/>
              <a:p>
                <a:pPr>
                  <a:defRPr/>
                </a:pPr>
                <a:endParaRPr kern="0" lang="en-US" sz="1500">
                  <a:solidFill>
                    <a:srgbClr val="5F5F5F"/>
                  </a:solidFill>
                </a:endParaRPr>
              </a:p>
            </p:txBody>
          </p:sp>
          <p:grpSp>
            <p:nvGrpSpPr>
              <p:cNvPr id="32" name="组合 31">
                <a:extLst>
                  <a:ext uri="{FF2B5EF4-FFF2-40B4-BE49-F238E27FC236}">
                    <a16:creationId xmlns:a16="http://schemas.microsoft.com/office/drawing/2014/main" id="{FB85A3BF-5B2D-4CE9-97F4-0C200C414771}"/>
                  </a:ext>
                </a:extLst>
              </p:cNvPr>
              <p:cNvGrpSpPr/>
              <p:nvPr/>
            </p:nvGrpSpPr>
            <p:grpSpPr>
              <a:xfrm>
                <a:off x="1265238" y="1346180"/>
                <a:ext cx="1809750" cy="860840"/>
                <a:chOff x="1265238" y="1346180"/>
                <a:chExt cx="1809750" cy="860840"/>
              </a:xfrm>
            </p:grpSpPr>
            <p:sp>
              <p:nvSpPr>
                <p:cNvPr id="33" name="Round Same Side Corner Rectangle 154">
                  <a:extLst>
                    <a:ext uri="{FF2B5EF4-FFF2-40B4-BE49-F238E27FC236}">
                      <a16:creationId xmlns:a16="http://schemas.microsoft.com/office/drawing/2014/main" id="{404162F3-1A2A-4975-A38A-0CBB27F8AC52}"/>
                    </a:ext>
                  </a:extLst>
                </p:cNvPr>
                <p:cNvSpPr/>
                <p:nvPr/>
              </p:nvSpPr>
              <p:spPr>
                <a:xfrm>
                  <a:off x="1265238" y="1346180"/>
                  <a:ext cx="1809750" cy="420687"/>
                </a:xfrm>
                <a:prstGeom prst="round2SameRect">
                  <a:avLst/>
                </a:prstGeom>
                <a:solidFill>
                  <a:schemeClr val="accent1"/>
                </a:solidFill>
                <a:ln algn="ctr" cap="flat" cmpd="sng" w="28575">
                  <a:noFill/>
                  <a:prstDash val="solid"/>
                  <a:miter lim="800000"/>
                </a:ln>
                <a:effectLst/>
              </p:spPr>
              <p:txBody>
                <a:bodyPr anchor="ctr"/>
                <a:lstStyle/>
                <a:p>
                  <a:pPr algn="ctr">
                    <a:defRPr/>
                  </a:pPr>
                  <a:r>
                    <a:rPr altLang="en-US" kern="0" lang="zh-CN" sz="1500">
                      <a:solidFill>
                        <a:schemeClr val="bg1"/>
                      </a:solidFill>
                      <a:latin charset="-122" panose="020b0503020204020204" pitchFamily="34" typeface="微软雅黑"/>
                      <a:ea charset="-122" panose="020b0503020204020204" pitchFamily="34" typeface="微软雅黑"/>
                    </a:rPr>
                    <a:t>标题</a:t>
                  </a:r>
                </a:p>
              </p:txBody>
            </p:sp>
            <p:sp>
              <p:nvSpPr>
                <p:cNvPr id="34" name="文本框 61">
                  <a:extLst>
                    <a:ext uri="{FF2B5EF4-FFF2-40B4-BE49-F238E27FC236}">
                      <a16:creationId xmlns:a16="http://schemas.microsoft.com/office/drawing/2014/main" id="{51112CA7-6A4F-4AB9-86C7-09E1D0F52EC1}"/>
                    </a:ext>
                  </a:extLst>
                </p:cNvPr>
                <p:cNvSpPr txBox="1">
                  <a:spLocks noChangeArrowheads="1"/>
                </p:cNvSpPr>
                <p:nvPr/>
              </p:nvSpPr>
              <p:spPr bwMode="auto">
                <a:xfrm>
                  <a:off x="1265238" y="1803381"/>
                  <a:ext cx="1809750" cy="3997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typeface="宋体"/>
                    </a:defRPr>
                  </a:lvl1pPr>
                  <a:lvl2pPr indent="-285750" marL="742950">
                    <a:defRPr>
                      <a:solidFill>
                        <a:schemeClr val="tx1"/>
                      </a:solidFill>
                      <a:latin charset="0" panose="020f0502020204030204" pitchFamily="34" typeface="Calibri"/>
                      <a:ea charset="-122" typeface="宋体"/>
                    </a:defRPr>
                  </a:lvl2pPr>
                  <a:lvl3pPr indent="-228600" marL="1143000">
                    <a:defRPr>
                      <a:solidFill>
                        <a:schemeClr val="tx1"/>
                      </a:solidFill>
                      <a:latin charset="0" panose="020f0502020204030204" pitchFamily="34" typeface="Calibri"/>
                      <a:ea charset="-122" typeface="宋体"/>
                    </a:defRPr>
                  </a:lvl3pPr>
                  <a:lvl4pPr indent="-228600" marL="1600200">
                    <a:defRPr>
                      <a:solidFill>
                        <a:schemeClr val="tx1"/>
                      </a:solidFill>
                      <a:latin charset="0" panose="020f0502020204030204" pitchFamily="34" typeface="Calibri"/>
                      <a:ea charset="-122" typeface="宋体"/>
                    </a:defRPr>
                  </a:lvl4pPr>
                  <a:lvl5pPr indent="-228600" marL="2057400">
                    <a:defRPr>
                      <a:solidFill>
                        <a:schemeClr val="tx1"/>
                      </a:solidFill>
                      <a:latin charset="0" panose="020f0502020204030204" pitchFamily="34" typeface="Calibri"/>
                      <a:ea charset="-122" typeface="宋体"/>
                    </a:defRPr>
                  </a:lvl5pPr>
                  <a:lvl6pPr fontAlgn="base" indent="-228600" marL="2514600">
                    <a:spcBef>
                      <a:spcPct val="0"/>
                    </a:spcBef>
                    <a:spcAft>
                      <a:spcPct val="0"/>
                    </a:spcAft>
                    <a:defRPr>
                      <a:solidFill>
                        <a:schemeClr val="tx1"/>
                      </a:solidFill>
                      <a:latin charset="0" panose="020f0502020204030204" pitchFamily="34" typeface="Calibri"/>
                      <a:ea charset="-122" typeface="宋体"/>
                    </a:defRPr>
                  </a:lvl6pPr>
                  <a:lvl7pPr fontAlgn="base" indent="-228600" marL="2971800">
                    <a:spcBef>
                      <a:spcPct val="0"/>
                    </a:spcBef>
                    <a:spcAft>
                      <a:spcPct val="0"/>
                    </a:spcAft>
                    <a:defRPr>
                      <a:solidFill>
                        <a:schemeClr val="tx1"/>
                      </a:solidFill>
                      <a:latin charset="0" panose="020f0502020204030204" pitchFamily="34" typeface="Calibri"/>
                      <a:ea charset="-122" typeface="宋体"/>
                    </a:defRPr>
                  </a:lvl7pPr>
                  <a:lvl8pPr fontAlgn="base" indent="-228600" marL="3429000">
                    <a:spcBef>
                      <a:spcPct val="0"/>
                    </a:spcBef>
                    <a:spcAft>
                      <a:spcPct val="0"/>
                    </a:spcAft>
                    <a:defRPr>
                      <a:solidFill>
                        <a:schemeClr val="tx1"/>
                      </a:solidFill>
                      <a:latin charset="0" panose="020f0502020204030204" pitchFamily="34" typeface="Calibri"/>
                      <a:ea charset="-122" typeface="宋体"/>
                    </a:defRPr>
                  </a:lvl8pPr>
                  <a:lvl9pPr fontAlgn="base" indent="-228600" marL="3886200">
                    <a:spcBef>
                      <a:spcPct val="0"/>
                    </a:spcBef>
                    <a:spcAft>
                      <a:spcPct val="0"/>
                    </a:spcAft>
                    <a:defRPr>
                      <a:solidFill>
                        <a:schemeClr val="tx1"/>
                      </a:solidFill>
                      <a:latin charset="0" panose="020f0502020204030204" pitchFamily="34" typeface="Calibri"/>
                      <a:ea charset="-122" typeface="宋体"/>
                    </a:defRPr>
                  </a:lvl9pPr>
                </a:lstStyle>
                <a:p>
                  <a:pPr algn="ctr" eaLnBrk="1" hangingPunct="1"/>
                  <a:r>
                    <a:rPr altLang="en-US" lang="zh-CN" sz="900">
                      <a:solidFill>
                        <a:schemeClr val="bg1">
                          <a:lumMod val="50000"/>
                        </a:schemeClr>
                      </a:solidFill>
                      <a:latin charset="-122" panose="020b0503020204020204" pitchFamily="34" typeface="微软雅黑"/>
                      <a:ea charset="-122" panose="020b0503020204020204" pitchFamily="34" typeface="微软雅黑"/>
                    </a:rPr>
                    <a:t>在此处输入您的文本</a:t>
                  </a:r>
                </a:p>
                <a:p>
                  <a:pPr algn="ctr" eaLnBrk="1" hangingPunct="1"/>
                  <a:r>
                    <a:rPr altLang="en-US" lang="zh-CN" sz="900">
                      <a:solidFill>
                        <a:schemeClr val="bg1">
                          <a:lumMod val="50000"/>
                        </a:schemeClr>
                      </a:solidFill>
                      <a:latin charset="-122" panose="020b0503020204020204" pitchFamily="34" typeface="微软雅黑"/>
                      <a:ea charset="-122" panose="020b0503020204020204" pitchFamily="34" typeface="微软雅黑"/>
                    </a:rPr>
                    <a:t>在此处输入您的文本</a:t>
                  </a:r>
                </a:p>
              </p:txBody>
            </p:sp>
          </p:grpSp>
        </p:grpSp>
        <p:grpSp>
          <p:nvGrpSpPr>
            <p:cNvPr id="8" name="组合 7">
              <a:extLst>
                <a:ext uri="{FF2B5EF4-FFF2-40B4-BE49-F238E27FC236}">
                  <a16:creationId xmlns:a16="http://schemas.microsoft.com/office/drawing/2014/main" id="{C77BB643-9CE9-48C0-BFF0-887B426F8C34}"/>
                </a:ext>
              </a:extLst>
            </p:cNvPr>
            <p:cNvGrpSpPr/>
            <p:nvPr/>
          </p:nvGrpSpPr>
          <p:grpSpPr>
            <a:xfrm>
              <a:off x="3697638" y="1000560"/>
              <a:ext cx="1819275" cy="1459328"/>
              <a:chOff x="3656013" y="747692"/>
              <a:chExt cx="1819275" cy="1459328"/>
            </a:xfrm>
          </p:grpSpPr>
          <p:sp>
            <p:nvSpPr>
              <p:cNvPr id="27" name="Freeform 105">
                <a:extLst>
                  <a:ext uri="{FF2B5EF4-FFF2-40B4-BE49-F238E27FC236}">
                    <a16:creationId xmlns:a16="http://schemas.microsoft.com/office/drawing/2014/main" id="{D905CD14-1D82-4C36-9B54-60191B7B17C1}"/>
                  </a:ext>
                </a:extLst>
              </p:cNvPr>
              <p:cNvSpPr>
                <a:spLocks noEditPoints="1"/>
              </p:cNvSpPr>
              <p:nvPr/>
            </p:nvSpPr>
            <p:spPr bwMode="auto">
              <a:xfrm>
                <a:off x="4335463" y="747692"/>
                <a:ext cx="407988" cy="403225"/>
              </a:xfrm>
              <a:custGeom>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b="b" l="0" r="r" t="0"/>
                <a:pathLst>
                  <a:path h="62" w="64">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accent2"/>
              </a:solidFill>
              <a:ln w="9525">
                <a:noFill/>
                <a:round/>
              </a:ln>
            </p:spPr>
            <p:txBody>
              <a:bodyPr/>
              <a:lstStyle/>
              <a:p>
                <a:pPr>
                  <a:defRPr/>
                </a:pPr>
                <a:endParaRPr kern="0" lang="en-US" sz="1500">
                  <a:solidFill>
                    <a:srgbClr val="A4C37B">
                      <a:lumMod val="50000"/>
                    </a:srgbClr>
                  </a:solidFill>
                </a:endParaRPr>
              </a:p>
            </p:txBody>
          </p:sp>
          <p:grpSp>
            <p:nvGrpSpPr>
              <p:cNvPr id="28" name="组合 27">
                <a:extLst>
                  <a:ext uri="{FF2B5EF4-FFF2-40B4-BE49-F238E27FC236}">
                    <a16:creationId xmlns:a16="http://schemas.microsoft.com/office/drawing/2014/main" id="{801A94EA-CC8F-4187-A05A-1C564DA01E2E}"/>
                  </a:ext>
                </a:extLst>
              </p:cNvPr>
              <p:cNvGrpSpPr/>
              <p:nvPr/>
            </p:nvGrpSpPr>
            <p:grpSpPr>
              <a:xfrm>
                <a:off x="3656013" y="1346180"/>
                <a:ext cx="1819275" cy="860840"/>
                <a:chOff x="3656013" y="1346180"/>
                <a:chExt cx="1819275" cy="860840"/>
              </a:xfrm>
            </p:grpSpPr>
            <p:sp>
              <p:nvSpPr>
                <p:cNvPr id="29" name="Round Same Side Corner Rectangle 154">
                  <a:extLst>
                    <a:ext uri="{FF2B5EF4-FFF2-40B4-BE49-F238E27FC236}">
                      <a16:creationId xmlns:a16="http://schemas.microsoft.com/office/drawing/2014/main" id="{0EB77B7B-32C7-4F4E-A347-4B19DCF2C730}"/>
                    </a:ext>
                  </a:extLst>
                </p:cNvPr>
                <p:cNvSpPr/>
                <p:nvPr/>
              </p:nvSpPr>
              <p:spPr>
                <a:xfrm>
                  <a:off x="3656013" y="1346180"/>
                  <a:ext cx="1809750" cy="420687"/>
                </a:xfrm>
                <a:prstGeom prst="round2SameRect">
                  <a:avLst/>
                </a:prstGeom>
                <a:solidFill>
                  <a:schemeClr val="accent2"/>
                </a:solidFill>
                <a:ln algn="ctr" cap="flat" cmpd="sng" w="28575">
                  <a:noFill/>
                  <a:prstDash val="solid"/>
                  <a:miter lim="800000"/>
                </a:ln>
                <a:effectLst/>
              </p:spPr>
              <p:txBody>
                <a:bodyPr anchor="ctr"/>
                <a:lstStyle/>
                <a:p>
                  <a:pPr algn="ctr">
                    <a:defRPr/>
                  </a:pPr>
                  <a:r>
                    <a:rPr altLang="en-US" kern="0" lang="zh-CN" sz="1500">
                      <a:solidFill>
                        <a:schemeClr val="bg1"/>
                      </a:solidFill>
                      <a:latin charset="-122" panose="020b0503020204020204" pitchFamily="34" typeface="微软雅黑"/>
                      <a:ea charset="-122" panose="020b0503020204020204" pitchFamily="34" typeface="微软雅黑"/>
                    </a:rPr>
                    <a:t>标题</a:t>
                  </a:r>
                </a:p>
              </p:txBody>
            </p:sp>
            <p:sp>
              <p:nvSpPr>
                <p:cNvPr id="30" name="文本框 62">
                  <a:extLst>
                    <a:ext uri="{FF2B5EF4-FFF2-40B4-BE49-F238E27FC236}">
                      <a16:creationId xmlns:a16="http://schemas.microsoft.com/office/drawing/2014/main" id="{0A273B33-D147-4C80-A93F-2E232F1114C2}"/>
                    </a:ext>
                  </a:extLst>
                </p:cNvPr>
                <p:cNvSpPr txBox="1">
                  <a:spLocks noChangeArrowheads="1"/>
                </p:cNvSpPr>
                <p:nvPr/>
              </p:nvSpPr>
              <p:spPr bwMode="auto">
                <a:xfrm>
                  <a:off x="3665539" y="1803380"/>
                  <a:ext cx="1809750" cy="3997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typeface="宋体"/>
                    </a:defRPr>
                  </a:lvl1pPr>
                  <a:lvl2pPr indent="-285750" marL="742950">
                    <a:defRPr>
                      <a:solidFill>
                        <a:schemeClr val="tx1"/>
                      </a:solidFill>
                      <a:latin charset="0" panose="020f0502020204030204" pitchFamily="34" typeface="Calibri"/>
                      <a:ea charset="-122" typeface="宋体"/>
                    </a:defRPr>
                  </a:lvl2pPr>
                  <a:lvl3pPr indent="-228600" marL="1143000">
                    <a:defRPr>
                      <a:solidFill>
                        <a:schemeClr val="tx1"/>
                      </a:solidFill>
                      <a:latin charset="0" panose="020f0502020204030204" pitchFamily="34" typeface="Calibri"/>
                      <a:ea charset="-122" typeface="宋体"/>
                    </a:defRPr>
                  </a:lvl3pPr>
                  <a:lvl4pPr indent="-228600" marL="1600200">
                    <a:defRPr>
                      <a:solidFill>
                        <a:schemeClr val="tx1"/>
                      </a:solidFill>
                      <a:latin charset="0" panose="020f0502020204030204" pitchFamily="34" typeface="Calibri"/>
                      <a:ea charset="-122" typeface="宋体"/>
                    </a:defRPr>
                  </a:lvl4pPr>
                  <a:lvl5pPr indent="-228600" marL="2057400">
                    <a:defRPr>
                      <a:solidFill>
                        <a:schemeClr val="tx1"/>
                      </a:solidFill>
                      <a:latin charset="0" panose="020f0502020204030204" pitchFamily="34" typeface="Calibri"/>
                      <a:ea charset="-122" typeface="宋体"/>
                    </a:defRPr>
                  </a:lvl5pPr>
                  <a:lvl6pPr fontAlgn="base" indent="-228600" marL="2514600">
                    <a:spcBef>
                      <a:spcPct val="0"/>
                    </a:spcBef>
                    <a:spcAft>
                      <a:spcPct val="0"/>
                    </a:spcAft>
                    <a:defRPr>
                      <a:solidFill>
                        <a:schemeClr val="tx1"/>
                      </a:solidFill>
                      <a:latin charset="0" panose="020f0502020204030204" pitchFamily="34" typeface="Calibri"/>
                      <a:ea charset="-122" typeface="宋体"/>
                    </a:defRPr>
                  </a:lvl6pPr>
                  <a:lvl7pPr fontAlgn="base" indent="-228600" marL="2971800">
                    <a:spcBef>
                      <a:spcPct val="0"/>
                    </a:spcBef>
                    <a:spcAft>
                      <a:spcPct val="0"/>
                    </a:spcAft>
                    <a:defRPr>
                      <a:solidFill>
                        <a:schemeClr val="tx1"/>
                      </a:solidFill>
                      <a:latin charset="0" panose="020f0502020204030204" pitchFamily="34" typeface="Calibri"/>
                      <a:ea charset="-122" typeface="宋体"/>
                    </a:defRPr>
                  </a:lvl7pPr>
                  <a:lvl8pPr fontAlgn="base" indent="-228600" marL="3429000">
                    <a:spcBef>
                      <a:spcPct val="0"/>
                    </a:spcBef>
                    <a:spcAft>
                      <a:spcPct val="0"/>
                    </a:spcAft>
                    <a:defRPr>
                      <a:solidFill>
                        <a:schemeClr val="tx1"/>
                      </a:solidFill>
                      <a:latin charset="0" panose="020f0502020204030204" pitchFamily="34" typeface="Calibri"/>
                      <a:ea charset="-122" typeface="宋体"/>
                    </a:defRPr>
                  </a:lvl8pPr>
                  <a:lvl9pPr fontAlgn="base" indent="-228600" marL="3886200">
                    <a:spcBef>
                      <a:spcPct val="0"/>
                    </a:spcBef>
                    <a:spcAft>
                      <a:spcPct val="0"/>
                    </a:spcAft>
                    <a:defRPr>
                      <a:solidFill>
                        <a:schemeClr val="tx1"/>
                      </a:solidFill>
                      <a:latin charset="0" panose="020f0502020204030204" pitchFamily="34" typeface="Calibri"/>
                      <a:ea charset="-122" typeface="宋体"/>
                    </a:defRPr>
                  </a:lvl9pPr>
                </a:lstStyle>
                <a:p>
                  <a:pPr algn="ctr" eaLnBrk="1" hangingPunct="1"/>
                  <a:r>
                    <a:rPr altLang="en-US" lang="zh-CN" sz="900">
                      <a:solidFill>
                        <a:schemeClr val="bg1">
                          <a:lumMod val="50000"/>
                        </a:schemeClr>
                      </a:solidFill>
                      <a:latin charset="-122" panose="020b0503020204020204" pitchFamily="34" typeface="微软雅黑"/>
                      <a:ea charset="-122" panose="020b0503020204020204" pitchFamily="34" typeface="微软雅黑"/>
                    </a:rPr>
                    <a:t>在此处输入您的文本</a:t>
                  </a:r>
                </a:p>
                <a:p>
                  <a:pPr algn="ctr" eaLnBrk="1" hangingPunct="1"/>
                  <a:r>
                    <a:rPr altLang="en-US" lang="zh-CN" sz="900">
                      <a:solidFill>
                        <a:schemeClr val="bg1">
                          <a:lumMod val="50000"/>
                        </a:schemeClr>
                      </a:solidFill>
                      <a:latin charset="-122" panose="020b0503020204020204" pitchFamily="34" typeface="微软雅黑"/>
                      <a:ea charset="-122" panose="020b0503020204020204" pitchFamily="34" typeface="微软雅黑"/>
                    </a:rPr>
                    <a:t>在此处输入您的文本</a:t>
                  </a:r>
                </a:p>
              </p:txBody>
            </p:sp>
          </p:grpSp>
        </p:grpSp>
        <p:grpSp>
          <p:nvGrpSpPr>
            <p:cNvPr id="10" name="组合 9">
              <a:extLst>
                <a:ext uri="{FF2B5EF4-FFF2-40B4-BE49-F238E27FC236}">
                  <a16:creationId xmlns:a16="http://schemas.microsoft.com/office/drawing/2014/main" id="{1BE29A5B-9E2E-4EEE-BA4B-509359811586}"/>
                </a:ext>
              </a:extLst>
            </p:cNvPr>
            <p:cNvGrpSpPr/>
            <p:nvPr/>
          </p:nvGrpSpPr>
          <p:grpSpPr>
            <a:xfrm>
              <a:off x="6088413" y="1075173"/>
              <a:ext cx="1828800" cy="1384715"/>
              <a:chOff x="6046788" y="822305"/>
              <a:chExt cx="1828800" cy="1384715"/>
            </a:xfrm>
          </p:grpSpPr>
          <p:sp>
            <p:nvSpPr>
              <p:cNvPr id="23" name="Freeform 15">
                <a:extLst>
                  <a:ext uri="{FF2B5EF4-FFF2-40B4-BE49-F238E27FC236}">
                    <a16:creationId xmlns:a16="http://schemas.microsoft.com/office/drawing/2014/main" id="{975C792F-9002-48E9-B91B-05D36895914C}"/>
                  </a:ext>
                </a:extLst>
              </p:cNvPr>
              <p:cNvSpPr>
                <a:spLocks noEditPoints="1"/>
              </p:cNvSpPr>
              <p:nvPr/>
            </p:nvSpPr>
            <p:spPr bwMode="auto">
              <a:xfrm>
                <a:off x="6711951" y="822305"/>
                <a:ext cx="436562" cy="328612"/>
              </a:xfrm>
              <a:custGeom>
                <a:cxnLst>
                  <a:cxn ang="0">
                    <a:pos x="168" y="126"/>
                  </a:cxn>
                  <a:cxn ang="0">
                    <a:pos x="0" y="126"/>
                  </a:cxn>
                  <a:cxn ang="0">
                    <a:pos x="0" y="0"/>
                  </a:cxn>
                  <a:cxn ang="0">
                    <a:pos x="10" y="0"/>
                  </a:cxn>
                  <a:cxn ang="0">
                    <a:pos x="10" y="115"/>
                  </a:cxn>
                  <a:cxn ang="0">
                    <a:pos x="168" y="115"/>
                  </a:cxn>
                  <a:cxn ang="0">
                    <a:pos x="168" y="126"/>
                  </a:cxn>
                  <a:cxn ang="0">
                    <a:pos x="54" y="104"/>
                  </a:cxn>
                  <a:cxn ang="0">
                    <a:pos x="32" y="104"/>
                  </a:cxn>
                  <a:cxn ang="0">
                    <a:pos x="32" y="63"/>
                  </a:cxn>
                  <a:cxn ang="0">
                    <a:pos x="54" y="63"/>
                  </a:cxn>
                  <a:cxn ang="0">
                    <a:pos x="54" y="104"/>
                  </a:cxn>
                  <a:cxn ang="0">
                    <a:pos x="84" y="104"/>
                  </a:cxn>
                  <a:cxn ang="0">
                    <a:pos x="64" y="104"/>
                  </a:cxn>
                  <a:cxn ang="0">
                    <a:pos x="64" y="19"/>
                  </a:cxn>
                  <a:cxn ang="0">
                    <a:pos x="84" y="19"/>
                  </a:cxn>
                  <a:cxn ang="0">
                    <a:pos x="84" y="104"/>
                  </a:cxn>
                  <a:cxn ang="0">
                    <a:pos x="116" y="104"/>
                  </a:cxn>
                  <a:cxn ang="0">
                    <a:pos x="95" y="104"/>
                  </a:cxn>
                  <a:cxn ang="0">
                    <a:pos x="95" y="41"/>
                  </a:cxn>
                  <a:cxn ang="0">
                    <a:pos x="116" y="41"/>
                  </a:cxn>
                  <a:cxn ang="0">
                    <a:pos x="116" y="104"/>
                  </a:cxn>
                  <a:cxn ang="0">
                    <a:pos x="147" y="104"/>
                  </a:cxn>
                  <a:cxn ang="0">
                    <a:pos x="127" y="104"/>
                  </a:cxn>
                  <a:cxn ang="0">
                    <a:pos x="127" y="9"/>
                  </a:cxn>
                  <a:cxn ang="0">
                    <a:pos x="147" y="9"/>
                  </a:cxn>
                  <a:cxn ang="0">
                    <a:pos x="147" y="104"/>
                  </a:cxn>
                </a:cxnLst>
                <a:rect b="b" l="0" r="r" t="0"/>
                <a:pathLst>
                  <a:path h="125" w="168">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chemeClr val="accent1"/>
              </a:solidFill>
              <a:ln w="9525">
                <a:noFill/>
                <a:round/>
              </a:ln>
            </p:spPr>
            <p:txBody>
              <a:bodyPr/>
              <a:lstStyle/>
              <a:p>
                <a:pPr>
                  <a:defRPr/>
                </a:pPr>
                <a:endParaRPr kern="0" lang="en-US" sz="1500">
                  <a:solidFill>
                    <a:srgbClr val="5F5F5F"/>
                  </a:solidFill>
                </a:endParaRPr>
              </a:p>
            </p:txBody>
          </p:sp>
          <p:grpSp>
            <p:nvGrpSpPr>
              <p:cNvPr id="24" name="组合 23">
                <a:extLst>
                  <a:ext uri="{FF2B5EF4-FFF2-40B4-BE49-F238E27FC236}">
                    <a16:creationId xmlns:a16="http://schemas.microsoft.com/office/drawing/2014/main" id="{E367C1F1-3146-4742-BFA1-EAD7368F1F3F}"/>
                  </a:ext>
                </a:extLst>
              </p:cNvPr>
              <p:cNvGrpSpPr/>
              <p:nvPr/>
            </p:nvGrpSpPr>
            <p:grpSpPr>
              <a:xfrm>
                <a:off x="6046788" y="1346180"/>
                <a:ext cx="1828800" cy="860840"/>
                <a:chOff x="6046788" y="1346180"/>
                <a:chExt cx="1828800" cy="860840"/>
              </a:xfrm>
            </p:grpSpPr>
            <p:sp>
              <p:nvSpPr>
                <p:cNvPr id="25" name="Round Same Side Corner Rectangle 154">
                  <a:extLst>
                    <a:ext uri="{FF2B5EF4-FFF2-40B4-BE49-F238E27FC236}">
                      <a16:creationId xmlns:a16="http://schemas.microsoft.com/office/drawing/2014/main" id="{079E46FA-891B-4D87-A9E9-BF6BE1151975}"/>
                    </a:ext>
                  </a:extLst>
                </p:cNvPr>
                <p:cNvSpPr/>
                <p:nvPr/>
              </p:nvSpPr>
              <p:spPr>
                <a:xfrm>
                  <a:off x="6046788" y="1346180"/>
                  <a:ext cx="1809750" cy="420687"/>
                </a:xfrm>
                <a:prstGeom prst="round2SameRect">
                  <a:avLst/>
                </a:prstGeom>
                <a:solidFill>
                  <a:schemeClr val="accent1"/>
                </a:solidFill>
                <a:ln algn="ctr" cap="flat" cmpd="sng" w="28575">
                  <a:noFill/>
                  <a:prstDash val="solid"/>
                  <a:miter lim="800000"/>
                </a:ln>
                <a:effectLst/>
              </p:spPr>
              <p:txBody>
                <a:bodyPr anchor="ctr"/>
                <a:lstStyle/>
                <a:p>
                  <a:pPr algn="ctr">
                    <a:defRPr/>
                  </a:pPr>
                  <a:r>
                    <a:rPr altLang="en-US" kern="0" lang="zh-CN" sz="1500">
                      <a:solidFill>
                        <a:schemeClr val="bg1"/>
                      </a:solidFill>
                      <a:latin charset="-122" panose="020b0503020204020204" pitchFamily="34" typeface="微软雅黑"/>
                      <a:ea charset="-122" panose="020b0503020204020204" pitchFamily="34" typeface="微软雅黑"/>
                    </a:rPr>
                    <a:t>标题</a:t>
                  </a:r>
                </a:p>
              </p:txBody>
            </p:sp>
            <p:sp>
              <p:nvSpPr>
                <p:cNvPr id="26" name="文本框 63">
                  <a:extLst>
                    <a:ext uri="{FF2B5EF4-FFF2-40B4-BE49-F238E27FC236}">
                      <a16:creationId xmlns:a16="http://schemas.microsoft.com/office/drawing/2014/main" id="{D0BECA83-41B9-4067-9301-FC60132AA5B6}"/>
                    </a:ext>
                  </a:extLst>
                </p:cNvPr>
                <p:cNvSpPr txBox="1">
                  <a:spLocks noChangeArrowheads="1"/>
                </p:cNvSpPr>
                <p:nvPr/>
              </p:nvSpPr>
              <p:spPr bwMode="auto">
                <a:xfrm>
                  <a:off x="6065837" y="1803380"/>
                  <a:ext cx="1809750" cy="3997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typeface="宋体"/>
                    </a:defRPr>
                  </a:lvl1pPr>
                  <a:lvl2pPr indent="-285750" marL="742950">
                    <a:defRPr>
                      <a:solidFill>
                        <a:schemeClr val="tx1"/>
                      </a:solidFill>
                      <a:latin charset="0" panose="020f0502020204030204" pitchFamily="34" typeface="Calibri"/>
                      <a:ea charset="-122" typeface="宋体"/>
                    </a:defRPr>
                  </a:lvl2pPr>
                  <a:lvl3pPr indent="-228600" marL="1143000">
                    <a:defRPr>
                      <a:solidFill>
                        <a:schemeClr val="tx1"/>
                      </a:solidFill>
                      <a:latin charset="0" panose="020f0502020204030204" pitchFamily="34" typeface="Calibri"/>
                      <a:ea charset="-122" typeface="宋体"/>
                    </a:defRPr>
                  </a:lvl3pPr>
                  <a:lvl4pPr indent="-228600" marL="1600200">
                    <a:defRPr>
                      <a:solidFill>
                        <a:schemeClr val="tx1"/>
                      </a:solidFill>
                      <a:latin charset="0" panose="020f0502020204030204" pitchFamily="34" typeface="Calibri"/>
                      <a:ea charset="-122" typeface="宋体"/>
                    </a:defRPr>
                  </a:lvl4pPr>
                  <a:lvl5pPr indent="-228600" marL="2057400">
                    <a:defRPr>
                      <a:solidFill>
                        <a:schemeClr val="tx1"/>
                      </a:solidFill>
                      <a:latin charset="0" panose="020f0502020204030204" pitchFamily="34" typeface="Calibri"/>
                      <a:ea charset="-122" typeface="宋体"/>
                    </a:defRPr>
                  </a:lvl5pPr>
                  <a:lvl6pPr fontAlgn="base" indent="-228600" marL="2514600">
                    <a:spcBef>
                      <a:spcPct val="0"/>
                    </a:spcBef>
                    <a:spcAft>
                      <a:spcPct val="0"/>
                    </a:spcAft>
                    <a:defRPr>
                      <a:solidFill>
                        <a:schemeClr val="tx1"/>
                      </a:solidFill>
                      <a:latin charset="0" panose="020f0502020204030204" pitchFamily="34" typeface="Calibri"/>
                      <a:ea charset="-122" typeface="宋体"/>
                    </a:defRPr>
                  </a:lvl6pPr>
                  <a:lvl7pPr fontAlgn="base" indent="-228600" marL="2971800">
                    <a:spcBef>
                      <a:spcPct val="0"/>
                    </a:spcBef>
                    <a:spcAft>
                      <a:spcPct val="0"/>
                    </a:spcAft>
                    <a:defRPr>
                      <a:solidFill>
                        <a:schemeClr val="tx1"/>
                      </a:solidFill>
                      <a:latin charset="0" panose="020f0502020204030204" pitchFamily="34" typeface="Calibri"/>
                      <a:ea charset="-122" typeface="宋体"/>
                    </a:defRPr>
                  </a:lvl7pPr>
                  <a:lvl8pPr fontAlgn="base" indent="-228600" marL="3429000">
                    <a:spcBef>
                      <a:spcPct val="0"/>
                    </a:spcBef>
                    <a:spcAft>
                      <a:spcPct val="0"/>
                    </a:spcAft>
                    <a:defRPr>
                      <a:solidFill>
                        <a:schemeClr val="tx1"/>
                      </a:solidFill>
                      <a:latin charset="0" panose="020f0502020204030204" pitchFamily="34" typeface="Calibri"/>
                      <a:ea charset="-122" typeface="宋体"/>
                    </a:defRPr>
                  </a:lvl8pPr>
                  <a:lvl9pPr fontAlgn="base" indent="-228600" marL="3886200">
                    <a:spcBef>
                      <a:spcPct val="0"/>
                    </a:spcBef>
                    <a:spcAft>
                      <a:spcPct val="0"/>
                    </a:spcAft>
                    <a:defRPr>
                      <a:solidFill>
                        <a:schemeClr val="tx1"/>
                      </a:solidFill>
                      <a:latin charset="0" panose="020f0502020204030204" pitchFamily="34" typeface="Calibri"/>
                      <a:ea charset="-122" typeface="宋体"/>
                    </a:defRPr>
                  </a:lvl9pPr>
                </a:lstStyle>
                <a:p>
                  <a:pPr algn="ctr" eaLnBrk="1" hangingPunct="1"/>
                  <a:r>
                    <a:rPr altLang="en-US" lang="zh-CN" sz="900">
                      <a:solidFill>
                        <a:schemeClr val="bg1">
                          <a:lumMod val="50000"/>
                        </a:schemeClr>
                      </a:solidFill>
                      <a:latin charset="-122" panose="020b0503020204020204" pitchFamily="34" typeface="微软雅黑"/>
                      <a:ea charset="-122" panose="020b0503020204020204" pitchFamily="34" typeface="微软雅黑"/>
                    </a:rPr>
                    <a:t>在此处输入您的文本</a:t>
                  </a:r>
                </a:p>
                <a:p>
                  <a:pPr algn="ctr" eaLnBrk="1" hangingPunct="1"/>
                  <a:r>
                    <a:rPr altLang="en-US" lang="zh-CN" sz="900">
                      <a:solidFill>
                        <a:schemeClr val="bg1">
                          <a:lumMod val="50000"/>
                        </a:schemeClr>
                      </a:solidFill>
                      <a:latin charset="-122" panose="020b0503020204020204" pitchFamily="34" typeface="微软雅黑"/>
                      <a:ea charset="-122" panose="020b0503020204020204" pitchFamily="34" typeface="微软雅黑"/>
                    </a:rPr>
                    <a:t>在此处输入您的文本</a:t>
                  </a:r>
                </a:p>
              </p:txBody>
            </p:sp>
          </p:grpSp>
        </p:grpSp>
        <p:grpSp>
          <p:nvGrpSpPr>
            <p:cNvPr id="11" name="组合 10">
              <a:extLst>
                <a:ext uri="{FF2B5EF4-FFF2-40B4-BE49-F238E27FC236}">
                  <a16:creationId xmlns:a16="http://schemas.microsoft.com/office/drawing/2014/main" id="{6BF9F97F-0741-46EB-BF4E-FFB2BB59BCD2}"/>
                </a:ext>
              </a:extLst>
            </p:cNvPr>
            <p:cNvGrpSpPr/>
            <p:nvPr/>
          </p:nvGrpSpPr>
          <p:grpSpPr>
            <a:xfrm>
              <a:off x="1306863" y="2899801"/>
              <a:ext cx="1809750" cy="1460915"/>
              <a:chOff x="1265238" y="2646933"/>
              <a:chExt cx="1809750" cy="1460915"/>
            </a:xfrm>
          </p:grpSpPr>
          <p:sp>
            <p:nvSpPr>
              <p:cNvPr id="20" name="Round Same Side Corner Rectangle 154">
                <a:extLst>
                  <a:ext uri="{FF2B5EF4-FFF2-40B4-BE49-F238E27FC236}">
                    <a16:creationId xmlns:a16="http://schemas.microsoft.com/office/drawing/2014/main" id="{289434BA-CAE4-4A33-AD17-15975AB0D78D}"/>
                  </a:ext>
                </a:extLst>
              </p:cNvPr>
              <p:cNvSpPr/>
              <p:nvPr/>
            </p:nvSpPr>
            <p:spPr>
              <a:xfrm>
                <a:off x="1265238" y="3245420"/>
                <a:ext cx="1809750" cy="419100"/>
              </a:xfrm>
              <a:prstGeom prst="round2SameRect">
                <a:avLst/>
              </a:prstGeom>
              <a:solidFill>
                <a:schemeClr val="accent2"/>
              </a:solidFill>
              <a:ln algn="ctr" cap="flat" cmpd="sng" w="28575">
                <a:noFill/>
                <a:prstDash val="solid"/>
                <a:miter lim="800000"/>
              </a:ln>
              <a:effectLst/>
            </p:spPr>
            <p:txBody>
              <a:bodyPr anchor="ctr"/>
              <a:lstStyle/>
              <a:p>
                <a:pPr algn="ctr">
                  <a:defRPr/>
                </a:pPr>
                <a:r>
                  <a:rPr altLang="en-US" kern="0" lang="zh-CN">
                    <a:solidFill>
                      <a:schemeClr val="bg1"/>
                    </a:solidFill>
                    <a:latin charset="-122" panose="020b0503020204020204" pitchFamily="34" typeface="微软雅黑"/>
                    <a:ea charset="-122" panose="020b0503020204020204" pitchFamily="34" typeface="微软雅黑"/>
                  </a:rPr>
                  <a:t>标题</a:t>
                </a:r>
              </a:p>
            </p:txBody>
          </p:sp>
          <p:sp>
            <p:nvSpPr>
              <p:cNvPr id="21" name="Freeform 57">
                <a:extLst>
                  <a:ext uri="{FF2B5EF4-FFF2-40B4-BE49-F238E27FC236}">
                    <a16:creationId xmlns:a16="http://schemas.microsoft.com/office/drawing/2014/main" id="{1DF19BAC-93F0-4131-9F19-A98221B4FD1E}"/>
                  </a:ext>
                </a:extLst>
              </p:cNvPr>
              <p:cNvSpPr>
                <a:spLocks noEditPoints="1"/>
              </p:cNvSpPr>
              <p:nvPr/>
            </p:nvSpPr>
            <p:spPr bwMode="auto">
              <a:xfrm>
                <a:off x="1966913" y="2646933"/>
                <a:ext cx="406400" cy="406400"/>
              </a:xfrm>
              <a:custGeom>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b="b" l="0" r="r" t="0"/>
                <a:pathLst>
                  <a:path h="55" w="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accent2"/>
              </a:solidFill>
              <a:ln w="9525">
                <a:noFill/>
                <a:round/>
              </a:ln>
            </p:spPr>
            <p:txBody>
              <a:bodyPr/>
              <a:lstStyle/>
              <a:p>
                <a:pPr>
                  <a:defRPr/>
                </a:pPr>
                <a:endParaRPr kern="0" lang="en-US" sz="1500">
                  <a:solidFill>
                    <a:srgbClr val="5F5F5F"/>
                  </a:solidFill>
                </a:endParaRPr>
              </a:p>
            </p:txBody>
          </p:sp>
          <p:sp>
            <p:nvSpPr>
              <p:cNvPr id="22" name="文本框 64">
                <a:extLst>
                  <a:ext uri="{FF2B5EF4-FFF2-40B4-BE49-F238E27FC236}">
                    <a16:creationId xmlns:a16="http://schemas.microsoft.com/office/drawing/2014/main" id="{A4F8B07F-7B96-4A77-8A6C-BCEECB4F6231}"/>
                  </a:ext>
                </a:extLst>
              </p:cNvPr>
              <p:cNvSpPr txBox="1">
                <a:spLocks noChangeArrowheads="1"/>
              </p:cNvSpPr>
              <p:nvPr/>
            </p:nvSpPr>
            <p:spPr bwMode="auto">
              <a:xfrm>
                <a:off x="1265238" y="3704208"/>
                <a:ext cx="1809750" cy="3997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typeface="宋体"/>
                  </a:defRPr>
                </a:lvl1pPr>
                <a:lvl2pPr indent="-285750" marL="742950">
                  <a:defRPr>
                    <a:solidFill>
                      <a:schemeClr val="tx1"/>
                    </a:solidFill>
                    <a:latin charset="0" panose="020f0502020204030204" pitchFamily="34" typeface="Calibri"/>
                    <a:ea charset="-122" typeface="宋体"/>
                  </a:defRPr>
                </a:lvl2pPr>
                <a:lvl3pPr indent="-228600" marL="1143000">
                  <a:defRPr>
                    <a:solidFill>
                      <a:schemeClr val="tx1"/>
                    </a:solidFill>
                    <a:latin charset="0" panose="020f0502020204030204" pitchFamily="34" typeface="Calibri"/>
                    <a:ea charset="-122" typeface="宋体"/>
                  </a:defRPr>
                </a:lvl3pPr>
                <a:lvl4pPr indent="-228600" marL="1600200">
                  <a:defRPr>
                    <a:solidFill>
                      <a:schemeClr val="tx1"/>
                    </a:solidFill>
                    <a:latin charset="0" panose="020f0502020204030204" pitchFamily="34" typeface="Calibri"/>
                    <a:ea charset="-122" typeface="宋体"/>
                  </a:defRPr>
                </a:lvl4pPr>
                <a:lvl5pPr indent="-228600" marL="2057400">
                  <a:defRPr>
                    <a:solidFill>
                      <a:schemeClr val="tx1"/>
                    </a:solidFill>
                    <a:latin charset="0" panose="020f0502020204030204" pitchFamily="34" typeface="Calibri"/>
                    <a:ea charset="-122" typeface="宋体"/>
                  </a:defRPr>
                </a:lvl5pPr>
                <a:lvl6pPr fontAlgn="base" indent="-228600" marL="2514600">
                  <a:spcBef>
                    <a:spcPct val="0"/>
                  </a:spcBef>
                  <a:spcAft>
                    <a:spcPct val="0"/>
                  </a:spcAft>
                  <a:defRPr>
                    <a:solidFill>
                      <a:schemeClr val="tx1"/>
                    </a:solidFill>
                    <a:latin charset="0" panose="020f0502020204030204" pitchFamily="34" typeface="Calibri"/>
                    <a:ea charset="-122" typeface="宋体"/>
                  </a:defRPr>
                </a:lvl6pPr>
                <a:lvl7pPr fontAlgn="base" indent="-228600" marL="2971800">
                  <a:spcBef>
                    <a:spcPct val="0"/>
                  </a:spcBef>
                  <a:spcAft>
                    <a:spcPct val="0"/>
                  </a:spcAft>
                  <a:defRPr>
                    <a:solidFill>
                      <a:schemeClr val="tx1"/>
                    </a:solidFill>
                    <a:latin charset="0" panose="020f0502020204030204" pitchFamily="34" typeface="Calibri"/>
                    <a:ea charset="-122" typeface="宋体"/>
                  </a:defRPr>
                </a:lvl7pPr>
                <a:lvl8pPr fontAlgn="base" indent="-228600" marL="3429000">
                  <a:spcBef>
                    <a:spcPct val="0"/>
                  </a:spcBef>
                  <a:spcAft>
                    <a:spcPct val="0"/>
                  </a:spcAft>
                  <a:defRPr>
                    <a:solidFill>
                      <a:schemeClr val="tx1"/>
                    </a:solidFill>
                    <a:latin charset="0" panose="020f0502020204030204" pitchFamily="34" typeface="Calibri"/>
                    <a:ea charset="-122" typeface="宋体"/>
                  </a:defRPr>
                </a:lvl8pPr>
                <a:lvl9pPr fontAlgn="base" indent="-228600" marL="3886200">
                  <a:spcBef>
                    <a:spcPct val="0"/>
                  </a:spcBef>
                  <a:spcAft>
                    <a:spcPct val="0"/>
                  </a:spcAft>
                  <a:defRPr>
                    <a:solidFill>
                      <a:schemeClr val="tx1"/>
                    </a:solidFill>
                    <a:latin charset="0" panose="020f0502020204030204" pitchFamily="34" typeface="Calibri"/>
                    <a:ea charset="-122" typeface="宋体"/>
                  </a:defRPr>
                </a:lvl9pPr>
              </a:lstStyle>
              <a:p>
                <a:pPr algn="ctr" eaLnBrk="1" hangingPunct="1"/>
                <a:r>
                  <a:rPr altLang="en-US" lang="zh-CN" sz="900">
                    <a:solidFill>
                      <a:schemeClr val="bg1">
                        <a:lumMod val="50000"/>
                      </a:schemeClr>
                    </a:solidFill>
                    <a:latin charset="-122" panose="020b0503020204020204" pitchFamily="34" typeface="微软雅黑"/>
                    <a:ea charset="-122" panose="020b0503020204020204" pitchFamily="34" typeface="微软雅黑"/>
                  </a:rPr>
                  <a:t>在此处输入您的文本</a:t>
                </a:r>
              </a:p>
              <a:p>
                <a:pPr algn="ctr" eaLnBrk="1" hangingPunct="1"/>
                <a:r>
                  <a:rPr altLang="en-US" lang="zh-CN" sz="900">
                    <a:solidFill>
                      <a:schemeClr val="bg1">
                        <a:lumMod val="50000"/>
                      </a:schemeClr>
                    </a:solidFill>
                    <a:latin charset="-122" panose="020b0503020204020204" pitchFamily="34" typeface="微软雅黑"/>
                    <a:ea charset="-122" panose="020b0503020204020204" pitchFamily="34" typeface="微软雅黑"/>
                  </a:rPr>
                  <a:t>在此处输入您的文本</a:t>
                </a:r>
              </a:p>
            </p:txBody>
          </p:sp>
        </p:grpSp>
        <p:grpSp>
          <p:nvGrpSpPr>
            <p:cNvPr id="12" name="组合 11">
              <a:extLst>
                <a:ext uri="{FF2B5EF4-FFF2-40B4-BE49-F238E27FC236}">
                  <a16:creationId xmlns:a16="http://schemas.microsoft.com/office/drawing/2014/main" id="{78708E25-D83C-4596-982F-F88D23876377}"/>
                </a:ext>
              </a:extLst>
            </p:cNvPr>
            <p:cNvGrpSpPr/>
            <p:nvPr/>
          </p:nvGrpSpPr>
          <p:grpSpPr>
            <a:xfrm>
              <a:off x="3697638" y="2909326"/>
              <a:ext cx="1819275" cy="1451390"/>
              <a:chOff x="3656013" y="2656458"/>
              <a:chExt cx="1819275" cy="1451390"/>
            </a:xfrm>
          </p:grpSpPr>
          <p:sp>
            <p:nvSpPr>
              <p:cNvPr id="17" name="Round Same Side Corner Rectangle 154">
                <a:extLst>
                  <a:ext uri="{FF2B5EF4-FFF2-40B4-BE49-F238E27FC236}">
                    <a16:creationId xmlns:a16="http://schemas.microsoft.com/office/drawing/2014/main" id="{2A67CD25-85B0-4017-B59E-18DEC6515EF1}"/>
                  </a:ext>
                </a:extLst>
              </p:cNvPr>
              <p:cNvSpPr/>
              <p:nvPr/>
            </p:nvSpPr>
            <p:spPr>
              <a:xfrm>
                <a:off x="3656013" y="3245420"/>
                <a:ext cx="1809750" cy="419100"/>
              </a:xfrm>
              <a:prstGeom prst="round2SameRect">
                <a:avLst/>
              </a:prstGeom>
              <a:solidFill>
                <a:schemeClr val="accent1"/>
              </a:solidFill>
              <a:ln algn="ctr" cap="flat" cmpd="sng" w="28575">
                <a:noFill/>
                <a:prstDash val="solid"/>
                <a:miter lim="800000"/>
              </a:ln>
              <a:effectLst/>
            </p:spPr>
            <p:txBody>
              <a:bodyPr anchor="ctr"/>
              <a:lstStyle/>
              <a:p>
                <a:pPr algn="ctr">
                  <a:defRPr/>
                </a:pPr>
                <a:r>
                  <a:rPr altLang="en-US" kern="0" lang="zh-CN">
                    <a:solidFill>
                      <a:schemeClr val="bg1"/>
                    </a:solidFill>
                    <a:latin charset="-122" panose="020b0503020204020204" pitchFamily="34" typeface="微软雅黑"/>
                    <a:ea charset="-122" panose="020b0503020204020204" pitchFamily="34" typeface="微软雅黑"/>
                  </a:rPr>
                  <a:t>标题</a:t>
                </a:r>
              </a:p>
            </p:txBody>
          </p:sp>
          <p:sp>
            <p:nvSpPr>
              <p:cNvPr id="18" name="Freeform 52">
                <a:extLst>
                  <a:ext uri="{FF2B5EF4-FFF2-40B4-BE49-F238E27FC236}">
                    <a16:creationId xmlns:a16="http://schemas.microsoft.com/office/drawing/2014/main" id="{62246707-F28E-44EF-A9AD-F504B6268C12}"/>
                  </a:ext>
                </a:extLst>
              </p:cNvPr>
              <p:cNvSpPr>
                <a:spLocks noEditPoints="1"/>
              </p:cNvSpPr>
              <p:nvPr/>
            </p:nvSpPr>
            <p:spPr bwMode="auto">
              <a:xfrm>
                <a:off x="4376738" y="2656458"/>
                <a:ext cx="387350" cy="388937"/>
              </a:xfrm>
              <a:custGeom>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accent1"/>
              </a:solidFill>
              <a:ln w="9525">
                <a:noFill/>
                <a:round/>
              </a:ln>
            </p:spPr>
            <p:txBody>
              <a:bodyPr/>
              <a:lstStyle/>
              <a:p>
                <a:pPr>
                  <a:defRPr/>
                </a:pPr>
                <a:endParaRPr kern="0" lang="en-US" sz="1500">
                  <a:solidFill>
                    <a:srgbClr val="5F5F5F"/>
                  </a:solidFill>
                </a:endParaRPr>
              </a:p>
            </p:txBody>
          </p:sp>
          <p:sp>
            <p:nvSpPr>
              <p:cNvPr id="19" name="文本框 65">
                <a:extLst>
                  <a:ext uri="{FF2B5EF4-FFF2-40B4-BE49-F238E27FC236}">
                    <a16:creationId xmlns:a16="http://schemas.microsoft.com/office/drawing/2014/main" id="{FDD5DDF5-4B84-4280-A50E-E25881F0CD81}"/>
                  </a:ext>
                </a:extLst>
              </p:cNvPr>
              <p:cNvSpPr txBox="1">
                <a:spLocks noChangeArrowheads="1"/>
              </p:cNvSpPr>
              <p:nvPr/>
            </p:nvSpPr>
            <p:spPr bwMode="auto">
              <a:xfrm>
                <a:off x="3665539" y="3704208"/>
                <a:ext cx="1809750" cy="3997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typeface="宋体"/>
                  </a:defRPr>
                </a:lvl1pPr>
                <a:lvl2pPr indent="-285750" marL="742950">
                  <a:defRPr>
                    <a:solidFill>
                      <a:schemeClr val="tx1"/>
                    </a:solidFill>
                    <a:latin charset="0" panose="020f0502020204030204" pitchFamily="34" typeface="Calibri"/>
                    <a:ea charset="-122" typeface="宋体"/>
                  </a:defRPr>
                </a:lvl2pPr>
                <a:lvl3pPr indent="-228600" marL="1143000">
                  <a:defRPr>
                    <a:solidFill>
                      <a:schemeClr val="tx1"/>
                    </a:solidFill>
                    <a:latin charset="0" panose="020f0502020204030204" pitchFamily="34" typeface="Calibri"/>
                    <a:ea charset="-122" typeface="宋体"/>
                  </a:defRPr>
                </a:lvl3pPr>
                <a:lvl4pPr indent="-228600" marL="1600200">
                  <a:defRPr>
                    <a:solidFill>
                      <a:schemeClr val="tx1"/>
                    </a:solidFill>
                    <a:latin charset="0" panose="020f0502020204030204" pitchFamily="34" typeface="Calibri"/>
                    <a:ea charset="-122" typeface="宋体"/>
                  </a:defRPr>
                </a:lvl4pPr>
                <a:lvl5pPr indent="-228600" marL="2057400">
                  <a:defRPr>
                    <a:solidFill>
                      <a:schemeClr val="tx1"/>
                    </a:solidFill>
                    <a:latin charset="0" panose="020f0502020204030204" pitchFamily="34" typeface="Calibri"/>
                    <a:ea charset="-122" typeface="宋体"/>
                  </a:defRPr>
                </a:lvl5pPr>
                <a:lvl6pPr fontAlgn="base" indent="-228600" marL="2514600">
                  <a:spcBef>
                    <a:spcPct val="0"/>
                  </a:spcBef>
                  <a:spcAft>
                    <a:spcPct val="0"/>
                  </a:spcAft>
                  <a:defRPr>
                    <a:solidFill>
                      <a:schemeClr val="tx1"/>
                    </a:solidFill>
                    <a:latin charset="0" panose="020f0502020204030204" pitchFamily="34" typeface="Calibri"/>
                    <a:ea charset="-122" typeface="宋体"/>
                  </a:defRPr>
                </a:lvl6pPr>
                <a:lvl7pPr fontAlgn="base" indent="-228600" marL="2971800">
                  <a:spcBef>
                    <a:spcPct val="0"/>
                  </a:spcBef>
                  <a:spcAft>
                    <a:spcPct val="0"/>
                  </a:spcAft>
                  <a:defRPr>
                    <a:solidFill>
                      <a:schemeClr val="tx1"/>
                    </a:solidFill>
                    <a:latin charset="0" panose="020f0502020204030204" pitchFamily="34" typeface="Calibri"/>
                    <a:ea charset="-122" typeface="宋体"/>
                  </a:defRPr>
                </a:lvl7pPr>
                <a:lvl8pPr fontAlgn="base" indent="-228600" marL="3429000">
                  <a:spcBef>
                    <a:spcPct val="0"/>
                  </a:spcBef>
                  <a:spcAft>
                    <a:spcPct val="0"/>
                  </a:spcAft>
                  <a:defRPr>
                    <a:solidFill>
                      <a:schemeClr val="tx1"/>
                    </a:solidFill>
                    <a:latin charset="0" panose="020f0502020204030204" pitchFamily="34" typeface="Calibri"/>
                    <a:ea charset="-122" typeface="宋体"/>
                  </a:defRPr>
                </a:lvl8pPr>
                <a:lvl9pPr fontAlgn="base" indent="-228600" marL="3886200">
                  <a:spcBef>
                    <a:spcPct val="0"/>
                  </a:spcBef>
                  <a:spcAft>
                    <a:spcPct val="0"/>
                  </a:spcAft>
                  <a:defRPr>
                    <a:solidFill>
                      <a:schemeClr val="tx1"/>
                    </a:solidFill>
                    <a:latin charset="0" panose="020f0502020204030204" pitchFamily="34" typeface="Calibri"/>
                    <a:ea charset="-122" typeface="宋体"/>
                  </a:defRPr>
                </a:lvl9pPr>
              </a:lstStyle>
              <a:p>
                <a:pPr algn="ctr" eaLnBrk="1" hangingPunct="1"/>
                <a:r>
                  <a:rPr altLang="en-US" lang="zh-CN" sz="900">
                    <a:solidFill>
                      <a:schemeClr val="bg1">
                        <a:lumMod val="50000"/>
                      </a:schemeClr>
                    </a:solidFill>
                    <a:latin charset="-122" panose="020b0503020204020204" pitchFamily="34" typeface="微软雅黑"/>
                    <a:ea charset="-122" panose="020b0503020204020204" pitchFamily="34" typeface="微软雅黑"/>
                  </a:rPr>
                  <a:t>在此处输入您的文本</a:t>
                </a:r>
              </a:p>
              <a:p>
                <a:pPr algn="ctr" eaLnBrk="1" hangingPunct="1"/>
                <a:r>
                  <a:rPr altLang="en-US" lang="zh-CN" sz="900">
                    <a:solidFill>
                      <a:schemeClr val="bg1">
                        <a:lumMod val="50000"/>
                      </a:schemeClr>
                    </a:solidFill>
                    <a:latin charset="-122" panose="020b0503020204020204" pitchFamily="34" typeface="微软雅黑"/>
                    <a:ea charset="-122" panose="020b0503020204020204" pitchFamily="34" typeface="微软雅黑"/>
                  </a:rPr>
                  <a:t>在此处输入您的文本</a:t>
                </a:r>
              </a:p>
            </p:txBody>
          </p:sp>
        </p:grpSp>
        <p:grpSp>
          <p:nvGrpSpPr>
            <p:cNvPr id="13" name="组合 12">
              <a:extLst>
                <a:ext uri="{FF2B5EF4-FFF2-40B4-BE49-F238E27FC236}">
                  <a16:creationId xmlns:a16="http://schemas.microsoft.com/office/drawing/2014/main" id="{2AC51C9B-57D1-42C5-ACDD-F16961630B21}"/>
                </a:ext>
              </a:extLst>
            </p:cNvPr>
            <p:cNvGrpSpPr/>
            <p:nvPr/>
          </p:nvGrpSpPr>
          <p:grpSpPr>
            <a:xfrm>
              <a:off x="6088413" y="2896626"/>
              <a:ext cx="1828800" cy="1464090"/>
              <a:chOff x="6046788" y="2643758"/>
              <a:chExt cx="1828800" cy="1464090"/>
            </a:xfrm>
          </p:grpSpPr>
          <p:sp>
            <p:nvSpPr>
              <p:cNvPr id="14" name="Round Same Side Corner Rectangle 154">
                <a:extLst>
                  <a:ext uri="{FF2B5EF4-FFF2-40B4-BE49-F238E27FC236}">
                    <a16:creationId xmlns:a16="http://schemas.microsoft.com/office/drawing/2014/main" id="{A12CA46F-364A-4462-A17F-FF2845994F7A}"/>
                  </a:ext>
                </a:extLst>
              </p:cNvPr>
              <p:cNvSpPr/>
              <p:nvPr/>
            </p:nvSpPr>
            <p:spPr>
              <a:xfrm>
                <a:off x="6046788" y="3245420"/>
                <a:ext cx="1809750" cy="419100"/>
              </a:xfrm>
              <a:prstGeom prst="round2SameRect">
                <a:avLst/>
              </a:prstGeom>
              <a:solidFill>
                <a:schemeClr val="accent2"/>
              </a:solidFill>
              <a:ln algn="ctr" cap="flat" cmpd="sng" w="28575">
                <a:noFill/>
                <a:prstDash val="solid"/>
                <a:miter lim="800000"/>
              </a:ln>
              <a:effectLst/>
            </p:spPr>
            <p:txBody>
              <a:bodyPr anchor="ctr"/>
              <a:lstStyle/>
              <a:p>
                <a:pPr algn="ctr">
                  <a:defRPr/>
                </a:pPr>
                <a:r>
                  <a:rPr altLang="en-US" kern="0" lang="zh-CN">
                    <a:solidFill>
                      <a:schemeClr val="bg1"/>
                    </a:solidFill>
                    <a:latin charset="-122" panose="020b0503020204020204" pitchFamily="34" typeface="微软雅黑"/>
                    <a:ea charset="-122" panose="020b0503020204020204" pitchFamily="34" typeface="微软雅黑"/>
                  </a:rPr>
                  <a:t>标题</a:t>
                </a:r>
              </a:p>
            </p:txBody>
          </p:sp>
          <p:sp>
            <p:nvSpPr>
              <p:cNvPr id="15" name="Freeform 245">
                <a:extLst>
                  <a:ext uri="{FF2B5EF4-FFF2-40B4-BE49-F238E27FC236}">
                    <a16:creationId xmlns:a16="http://schemas.microsoft.com/office/drawing/2014/main" id="{4BDA89EC-DB76-4AF1-B22F-87FC791F4677}"/>
                  </a:ext>
                </a:extLst>
              </p:cNvPr>
              <p:cNvSpPr/>
              <p:nvPr/>
            </p:nvSpPr>
            <p:spPr bwMode="auto">
              <a:xfrm>
                <a:off x="6711951" y="2643758"/>
                <a:ext cx="414337" cy="414337"/>
              </a:xfrm>
              <a:custGeom>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b="b" l="0" r="r" t="0"/>
                <a:pathLst>
                  <a:path h="68" w="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accent2"/>
              </a:solidFill>
              <a:ln w="9525">
                <a:noFill/>
                <a:round/>
              </a:ln>
            </p:spPr>
            <p:txBody>
              <a:bodyPr/>
              <a:lstStyle/>
              <a:p>
                <a:pPr>
                  <a:defRPr/>
                </a:pPr>
                <a:endParaRPr kern="0" lang="en-US" sz="1500">
                  <a:solidFill>
                    <a:srgbClr val="5F5F5F"/>
                  </a:solidFill>
                </a:endParaRPr>
              </a:p>
            </p:txBody>
          </p:sp>
          <p:sp>
            <p:nvSpPr>
              <p:cNvPr id="16" name="文本框 66">
                <a:extLst>
                  <a:ext uri="{FF2B5EF4-FFF2-40B4-BE49-F238E27FC236}">
                    <a16:creationId xmlns:a16="http://schemas.microsoft.com/office/drawing/2014/main" id="{7EA19C54-00DB-4D65-A710-64E246062D1F}"/>
                  </a:ext>
                </a:extLst>
              </p:cNvPr>
              <p:cNvSpPr txBox="1">
                <a:spLocks noChangeArrowheads="1"/>
              </p:cNvSpPr>
              <p:nvPr/>
            </p:nvSpPr>
            <p:spPr bwMode="auto">
              <a:xfrm>
                <a:off x="6065838" y="3704207"/>
                <a:ext cx="1809750" cy="3997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typeface="宋体"/>
                  </a:defRPr>
                </a:lvl1pPr>
                <a:lvl2pPr indent="-285750" marL="742950">
                  <a:defRPr>
                    <a:solidFill>
                      <a:schemeClr val="tx1"/>
                    </a:solidFill>
                    <a:latin charset="0" panose="020f0502020204030204" pitchFamily="34" typeface="Calibri"/>
                    <a:ea charset="-122" typeface="宋体"/>
                  </a:defRPr>
                </a:lvl2pPr>
                <a:lvl3pPr indent="-228600" marL="1143000">
                  <a:defRPr>
                    <a:solidFill>
                      <a:schemeClr val="tx1"/>
                    </a:solidFill>
                    <a:latin charset="0" panose="020f0502020204030204" pitchFamily="34" typeface="Calibri"/>
                    <a:ea charset="-122" typeface="宋体"/>
                  </a:defRPr>
                </a:lvl3pPr>
                <a:lvl4pPr indent="-228600" marL="1600200">
                  <a:defRPr>
                    <a:solidFill>
                      <a:schemeClr val="tx1"/>
                    </a:solidFill>
                    <a:latin charset="0" panose="020f0502020204030204" pitchFamily="34" typeface="Calibri"/>
                    <a:ea charset="-122" typeface="宋体"/>
                  </a:defRPr>
                </a:lvl4pPr>
                <a:lvl5pPr indent="-228600" marL="2057400">
                  <a:defRPr>
                    <a:solidFill>
                      <a:schemeClr val="tx1"/>
                    </a:solidFill>
                    <a:latin charset="0" panose="020f0502020204030204" pitchFamily="34" typeface="Calibri"/>
                    <a:ea charset="-122" typeface="宋体"/>
                  </a:defRPr>
                </a:lvl5pPr>
                <a:lvl6pPr fontAlgn="base" indent="-228600" marL="2514600">
                  <a:spcBef>
                    <a:spcPct val="0"/>
                  </a:spcBef>
                  <a:spcAft>
                    <a:spcPct val="0"/>
                  </a:spcAft>
                  <a:defRPr>
                    <a:solidFill>
                      <a:schemeClr val="tx1"/>
                    </a:solidFill>
                    <a:latin charset="0" panose="020f0502020204030204" pitchFamily="34" typeface="Calibri"/>
                    <a:ea charset="-122" typeface="宋体"/>
                  </a:defRPr>
                </a:lvl6pPr>
                <a:lvl7pPr fontAlgn="base" indent="-228600" marL="2971800">
                  <a:spcBef>
                    <a:spcPct val="0"/>
                  </a:spcBef>
                  <a:spcAft>
                    <a:spcPct val="0"/>
                  </a:spcAft>
                  <a:defRPr>
                    <a:solidFill>
                      <a:schemeClr val="tx1"/>
                    </a:solidFill>
                    <a:latin charset="0" panose="020f0502020204030204" pitchFamily="34" typeface="Calibri"/>
                    <a:ea charset="-122" typeface="宋体"/>
                  </a:defRPr>
                </a:lvl7pPr>
                <a:lvl8pPr fontAlgn="base" indent="-228600" marL="3429000">
                  <a:spcBef>
                    <a:spcPct val="0"/>
                  </a:spcBef>
                  <a:spcAft>
                    <a:spcPct val="0"/>
                  </a:spcAft>
                  <a:defRPr>
                    <a:solidFill>
                      <a:schemeClr val="tx1"/>
                    </a:solidFill>
                    <a:latin charset="0" panose="020f0502020204030204" pitchFamily="34" typeface="Calibri"/>
                    <a:ea charset="-122" typeface="宋体"/>
                  </a:defRPr>
                </a:lvl8pPr>
                <a:lvl9pPr fontAlgn="base" indent="-228600" marL="3886200">
                  <a:spcBef>
                    <a:spcPct val="0"/>
                  </a:spcBef>
                  <a:spcAft>
                    <a:spcPct val="0"/>
                  </a:spcAft>
                  <a:defRPr>
                    <a:solidFill>
                      <a:schemeClr val="tx1"/>
                    </a:solidFill>
                    <a:latin charset="0" panose="020f0502020204030204" pitchFamily="34" typeface="Calibri"/>
                    <a:ea charset="-122" typeface="宋体"/>
                  </a:defRPr>
                </a:lvl9pPr>
              </a:lstStyle>
              <a:p>
                <a:pPr algn="ctr" eaLnBrk="1" hangingPunct="1"/>
                <a:r>
                  <a:rPr altLang="en-US" lang="zh-CN" sz="900">
                    <a:solidFill>
                      <a:schemeClr val="bg1">
                        <a:lumMod val="50000"/>
                      </a:schemeClr>
                    </a:solidFill>
                    <a:latin charset="-122" panose="020b0503020204020204" pitchFamily="34" typeface="微软雅黑"/>
                    <a:ea charset="-122" panose="020b0503020204020204" pitchFamily="34" typeface="微软雅黑"/>
                  </a:rPr>
                  <a:t>在此处输入您的文本</a:t>
                </a:r>
              </a:p>
              <a:p>
                <a:pPr algn="ctr" eaLnBrk="1" hangingPunct="1"/>
                <a:r>
                  <a:rPr altLang="en-US" lang="zh-CN" sz="900">
                    <a:solidFill>
                      <a:schemeClr val="bg1">
                        <a:lumMod val="50000"/>
                      </a:schemeClr>
                    </a:solidFill>
                    <a:latin charset="-122" panose="020b0503020204020204" pitchFamily="34" typeface="微软雅黑"/>
                    <a:ea charset="-122" panose="020b0503020204020204" pitchFamily="34" typeface="微软雅黑"/>
                  </a:rPr>
                  <a:t>在此处输入您的文本</a:t>
                </a:r>
              </a:p>
            </p:txBody>
          </p:sp>
        </p:grpSp>
      </p:grpSp>
    </p:spTree>
    <p:extLst>
      <p:ext uri="{BB962C8B-B14F-4D97-AF65-F5344CB8AC3E}">
        <p14:creationId val="777135488"/>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矩形 24"/>
          <p:cNvSpPr/>
          <p:nvPr/>
        </p:nvSpPr>
        <p:spPr>
          <a:xfrm>
            <a:off x="6438408" y="895350"/>
            <a:ext cx="1676397" cy="2100518"/>
          </a:xfrm>
          <a:prstGeom prst="rect">
            <a:avLst/>
          </a:prstGeom>
          <a:blipFill dpi="0" rotWithShape="1">
            <a:blip r:embed="rId3"/>
            <a:stretch>
              <a:fillRect r="-5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p>
        </p:txBody>
      </p:sp>
      <p:sp>
        <p:nvSpPr>
          <p:cNvPr id="2" name="矩形 1"/>
          <p:cNvSpPr/>
          <p:nvPr/>
        </p:nvSpPr>
        <p:spPr>
          <a:xfrm>
            <a:off x="1256806" y="895350"/>
            <a:ext cx="3363688" cy="2100518"/>
          </a:xfrm>
          <a:prstGeom prst="rect">
            <a:avLst/>
          </a:prstGeom>
          <a:blipFill dpi="0"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p>
        </p:txBody>
      </p:sp>
      <p:sp>
        <p:nvSpPr>
          <p:cNvPr id="3" name="矩形 2"/>
          <p:cNvSpPr/>
          <p:nvPr/>
        </p:nvSpPr>
        <p:spPr>
          <a:xfrm>
            <a:off x="4664036" y="895350"/>
            <a:ext cx="1728000" cy="2100518"/>
          </a:xfrm>
          <a:prstGeom prst="rect">
            <a:avLst/>
          </a:prstGeom>
          <a:blipFill dpi="0" rotWithShape="1">
            <a:blip r:embed="rId5"/>
            <a:stretch>
              <a:fillRect r="-5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p>
        </p:txBody>
      </p:sp>
      <p:sp>
        <p:nvSpPr>
          <p:cNvPr id="9" name="矩形 8"/>
          <p:cNvSpPr/>
          <p:nvPr/>
        </p:nvSpPr>
        <p:spPr>
          <a:xfrm>
            <a:off x="3963096" y="2630940"/>
            <a:ext cx="4162995" cy="9072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013">
              <a:solidFill>
                <a:prstClr val="white"/>
              </a:solidFill>
            </a:endParaRPr>
          </a:p>
        </p:txBody>
      </p:sp>
      <p:sp>
        <p:nvSpPr>
          <p:cNvPr id="11" name="矩形 10"/>
          <p:cNvSpPr/>
          <p:nvPr/>
        </p:nvSpPr>
        <p:spPr bwMode="auto">
          <a:xfrm>
            <a:off x="2011663" y="2630940"/>
            <a:ext cx="908447" cy="907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013">
              <a:solidFill>
                <a:prstClr val="white"/>
              </a:solidFill>
            </a:endParaRPr>
          </a:p>
        </p:txBody>
      </p:sp>
      <p:grpSp>
        <p:nvGrpSpPr>
          <p:cNvPr id="9230" name="组合 11"/>
          <p:cNvGrpSpPr/>
          <p:nvPr/>
        </p:nvGrpSpPr>
        <p:grpSpPr>
          <a:xfrm>
            <a:off x="2312084" y="2891270"/>
            <a:ext cx="313932" cy="386597"/>
            <a:chOff x="1876426" y="3554414"/>
            <a:chExt cx="211137" cy="260350"/>
          </a:xfrm>
        </p:grpSpPr>
        <p:sp>
          <p:nvSpPr>
            <p:cNvPr id="13" name="Freeform 174"/>
            <p:cNvSpPr/>
            <p:nvPr/>
          </p:nvSpPr>
          <p:spPr bwMode="auto">
            <a:xfrm>
              <a:off x="1876167" y="3655723"/>
              <a:ext cx="43241" cy="136308"/>
            </a:xfrm>
            <a:custGeom>
              <a:gdLst>
                <a:gd fmla="*/ 38 w 47" name="T0"/>
                <a:gd fmla="*/ 36 h 151" name="T1"/>
                <a:gd fmla="*/ 46 w 47" name="T2"/>
                <a:gd fmla="*/ 0 h 151" name="T3"/>
                <a:gd fmla="*/ 17 w 47" name="T4"/>
                <a:gd fmla="*/ 0 h 151" name="T5"/>
                <a:gd fmla="*/ 0 w 47" name="T6"/>
                <a:gd fmla="*/ 53 h 151" name="T7"/>
                <a:gd fmla="*/ 0 w 47" name="T8"/>
                <a:gd fmla="*/ 98 h 151" name="T9"/>
                <a:gd fmla="*/ 17 w 47" name="T10"/>
                <a:gd fmla="*/ 151 h 151" name="T11"/>
                <a:gd fmla="*/ 47 w 47" name="T12"/>
                <a:gd fmla="*/ 151 h 151" name="T13"/>
                <a:gd fmla="*/ 38 w 47" name="T14"/>
                <a:gd fmla="*/ 114 h 151" name="T15"/>
                <a:gd fmla="*/ 38 w 47" name="T16"/>
                <a:gd fmla="*/ 36 h 15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1" w="47">
                  <a:moveTo>
                    <a:pt x="38" y="36"/>
                  </a:moveTo>
                  <a:cubicBezTo>
                    <a:pt x="38" y="27"/>
                    <a:pt x="41" y="13"/>
                    <a:pt x="46" y="0"/>
                  </a:cubicBezTo>
                  <a:cubicBezTo>
                    <a:pt x="17" y="0"/>
                    <a:pt x="17" y="0"/>
                    <a:pt x="17" y="0"/>
                  </a:cubicBezTo>
                  <a:cubicBezTo>
                    <a:pt x="8" y="0"/>
                    <a:pt x="0" y="39"/>
                    <a:pt x="0" y="53"/>
                  </a:cubicBezTo>
                  <a:cubicBezTo>
                    <a:pt x="0" y="98"/>
                    <a:pt x="0" y="98"/>
                    <a:pt x="0" y="98"/>
                  </a:cubicBezTo>
                  <a:cubicBezTo>
                    <a:pt x="0" y="112"/>
                    <a:pt x="8" y="151"/>
                    <a:pt x="17" y="151"/>
                  </a:cubicBezTo>
                  <a:cubicBezTo>
                    <a:pt x="47" y="151"/>
                    <a:pt x="47" y="151"/>
                    <a:pt x="47" y="151"/>
                  </a:cubicBezTo>
                  <a:cubicBezTo>
                    <a:pt x="41" y="137"/>
                    <a:pt x="38" y="123"/>
                    <a:pt x="38" y="114"/>
                  </a:cubicBezTo>
                  <a:lnTo>
                    <a:pt x="38" y="36"/>
                  </a:lnTo>
                  <a:close/>
                </a:path>
              </a:pathLst>
            </a:custGeom>
            <a:solidFill>
              <a:schemeClr val="bg1"/>
            </a:solidFill>
            <a:ln>
              <a:noFill/>
            </a:ln>
            <a:extLst>
              <a:ext uri="{91240B29-F687-4F45-9708-019B960494DF}">
                <a14:hiddenLine w="9525">
                  <a:solidFill>
                    <a:srgbClr val="000000"/>
                  </a:solidFill>
                  <a:round/>
                  <a:headEnd/>
                  <a:tailEnd/>
                </a14:hiddenLine>
              </a:ext>
            </a:extLst>
          </p:spPr>
          <p:txBody>
            <a:bodyPr bIns="25718" lIns="51435" rIns="51435" tIns="25718"/>
            <a:lstStyle/>
            <a:p>
              <a:pPr>
                <a:defRPr/>
              </a:pPr>
              <a:endParaRPr altLang="en-US" lang="zh-CN" sz="1013">
                <a:solidFill>
                  <a:prstClr val="black"/>
                </a:solidFill>
              </a:endParaRPr>
            </a:p>
          </p:txBody>
        </p:sp>
        <p:sp>
          <p:nvSpPr>
            <p:cNvPr id="14" name="Freeform 175"/>
            <p:cNvSpPr/>
            <p:nvPr/>
          </p:nvSpPr>
          <p:spPr bwMode="auto">
            <a:xfrm>
              <a:off x="1925815" y="3554695"/>
              <a:ext cx="161754" cy="259788"/>
            </a:xfrm>
            <a:custGeom>
              <a:gdLst>
                <a:gd fmla="*/ 17 w 180" name="T0"/>
                <a:gd fmla="*/ 100 h 289" name="T1"/>
                <a:gd fmla="*/ 0 w 180" name="T2"/>
                <a:gd fmla="*/ 149 h 289" name="T3"/>
                <a:gd fmla="*/ 0 w 180" name="T4"/>
                <a:gd fmla="*/ 227 h 289" name="T5"/>
                <a:gd fmla="*/ 36 w 180" name="T6"/>
                <a:gd fmla="*/ 289 h 289" name="T7"/>
                <a:gd fmla="*/ 131 w 180" name="T8"/>
                <a:gd fmla="*/ 289 h 289" name="T9"/>
                <a:gd fmla="*/ 166 w 180" name="T10"/>
                <a:gd fmla="*/ 255 h 289" name="T11"/>
                <a:gd fmla="*/ 167 w 180" name="T12"/>
                <a:gd fmla="*/ 253 h 289" name="T13"/>
                <a:gd fmla="*/ 94 w 180" name="T14"/>
                <a:gd fmla="*/ 253 h 289" name="T15"/>
                <a:gd fmla="*/ 82 w 180" name="T16"/>
                <a:gd fmla="*/ 241 h 289" name="T17"/>
                <a:gd fmla="*/ 94 w 180" name="T18"/>
                <a:gd fmla="*/ 230 h 289" name="T19"/>
                <a:gd fmla="*/ 169 w 180" name="T20"/>
                <a:gd fmla="*/ 230 h 289" name="T21"/>
                <a:gd fmla="*/ 172 w 180" name="T22"/>
                <a:gd fmla="*/ 199 h 289" name="T23"/>
                <a:gd fmla="*/ 94 w 180" name="T24"/>
                <a:gd fmla="*/ 199 h 289" name="T25"/>
                <a:gd fmla="*/ 82 w 180" name="T26"/>
                <a:gd fmla="*/ 188 h 289" name="T27"/>
                <a:gd fmla="*/ 94 w 180" name="T28"/>
                <a:gd fmla="*/ 177 h 289" name="T29"/>
                <a:gd fmla="*/ 175 w 180" name="T30"/>
                <a:gd fmla="*/ 177 h 289" name="T31"/>
                <a:gd fmla="*/ 178 w 180" name="T32"/>
                <a:gd fmla="*/ 146 h 289" name="T33"/>
                <a:gd fmla="*/ 94 w 180" name="T34"/>
                <a:gd fmla="*/ 146 h 289" name="T35"/>
                <a:gd fmla="*/ 82 w 180" name="T36"/>
                <a:gd fmla="*/ 135 h 289" name="T37"/>
                <a:gd fmla="*/ 94 w 180" name="T38"/>
                <a:gd fmla="*/ 124 h 289" name="T39"/>
                <a:gd fmla="*/ 180 w 180" name="T40"/>
                <a:gd fmla="*/ 124 h 289" name="T41"/>
                <a:gd fmla="*/ 180 w 180" name="T42"/>
                <a:gd fmla="*/ 121 h 289" name="T43"/>
                <a:gd fmla="*/ 145 w 180" name="T44"/>
                <a:gd fmla="*/ 87 h 289" name="T45"/>
                <a:gd fmla="*/ 82 w 180" name="T46"/>
                <a:gd fmla="*/ 87 h 289" name="T47"/>
                <a:gd fmla="*/ 84 w 180" name="T48"/>
                <a:gd fmla="*/ 71 h 289" name="T49"/>
                <a:gd fmla="*/ 90 w 180" name="T50"/>
                <a:gd fmla="*/ 38 h 289" name="T51"/>
                <a:gd fmla="*/ 64 w 180" name="T52"/>
                <a:gd fmla="*/ 2 h 289" name="T53"/>
                <a:gd fmla="*/ 29 w 180" name="T54"/>
                <a:gd fmla="*/ 28 h 289" name="T55"/>
                <a:gd fmla="*/ 21 w 180" name="T56"/>
                <a:gd fmla="*/ 74 h 289" name="T57"/>
                <a:gd fmla="*/ 17 w 180" name="T58"/>
                <a:gd fmla="*/ 100 h 289"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89" w="180">
                  <a:moveTo>
                    <a:pt x="17" y="100"/>
                  </a:moveTo>
                  <a:cubicBezTo>
                    <a:pt x="7" y="114"/>
                    <a:pt x="0" y="137"/>
                    <a:pt x="0" y="149"/>
                  </a:cubicBezTo>
                  <a:cubicBezTo>
                    <a:pt x="0" y="227"/>
                    <a:pt x="0" y="227"/>
                    <a:pt x="0" y="227"/>
                  </a:cubicBezTo>
                  <a:cubicBezTo>
                    <a:pt x="0" y="246"/>
                    <a:pt x="16" y="289"/>
                    <a:pt x="36" y="289"/>
                  </a:cubicBezTo>
                  <a:cubicBezTo>
                    <a:pt x="131" y="289"/>
                    <a:pt x="131" y="289"/>
                    <a:pt x="131" y="289"/>
                  </a:cubicBezTo>
                  <a:cubicBezTo>
                    <a:pt x="150" y="289"/>
                    <a:pt x="166" y="274"/>
                    <a:pt x="166" y="255"/>
                  </a:cubicBezTo>
                  <a:cubicBezTo>
                    <a:pt x="167" y="253"/>
                    <a:pt x="167" y="253"/>
                    <a:pt x="167" y="253"/>
                  </a:cubicBezTo>
                  <a:cubicBezTo>
                    <a:pt x="94" y="253"/>
                    <a:pt x="94" y="253"/>
                    <a:pt x="94" y="253"/>
                  </a:cubicBezTo>
                  <a:cubicBezTo>
                    <a:pt x="87" y="253"/>
                    <a:pt x="82" y="248"/>
                    <a:pt x="82" y="241"/>
                  </a:cubicBezTo>
                  <a:cubicBezTo>
                    <a:pt x="82" y="235"/>
                    <a:pt x="87" y="230"/>
                    <a:pt x="94" y="230"/>
                  </a:cubicBezTo>
                  <a:cubicBezTo>
                    <a:pt x="169" y="230"/>
                    <a:pt x="169" y="230"/>
                    <a:pt x="169" y="230"/>
                  </a:cubicBezTo>
                  <a:cubicBezTo>
                    <a:pt x="172" y="199"/>
                    <a:pt x="172" y="199"/>
                    <a:pt x="172" y="199"/>
                  </a:cubicBezTo>
                  <a:cubicBezTo>
                    <a:pt x="94" y="199"/>
                    <a:pt x="94" y="199"/>
                    <a:pt x="94" y="199"/>
                  </a:cubicBezTo>
                  <a:cubicBezTo>
                    <a:pt x="87" y="199"/>
                    <a:pt x="82" y="194"/>
                    <a:pt x="82" y="188"/>
                  </a:cubicBezTo>
                  <a:cubicBezTo>
                    <a:pt x="82" y="182"/>
                    <a:pt x="87" y="177"/>
                    <a:pt x="94" y="177"/>
                  </a:cubicBezTo>
                  <a:cubicBezTo>
                    <a:pt x="175" y="177"/>
                    <a:pt x="175" y="177"/>
                    <a:pt x="175" y="177"/>
                  </a:cubicBezTo>
                  <a:cubicBezTo>
                    <a:pt x="178" y="146"/>
                    <a:pt x="178" y="146"/>
                    <a:pt x="178" y="146"/>
                  </a:cubicBezTo>
                  <a:cubicBezTo>
                    <a:pt x="94" y="146"/>
                    <a:pt x="94" y="146"/>
                    <a:pt x="94" y="146"/>
                  </a:cubicBezTo>
                  <a:cubicBezTo>
                    <a:pt x="87" y="146"/>
                    <a:pt x="82" y="141"/>
                    <a:pt x="82" y="135"/>
                  </a:cubicBezTo>
                  <a:cubicBezTo>
                    <a:pt x="82" y="129"/>
                    <a:pt x="87" y="124"/>
                    <a:pt x="94" y="124"/>
                  </a:cubicBezTo>
                  <a:cubicBezTo>
                    <a:pt x="180" y="124"/>
                    <a:pt x="180" y="124"/>
                    <a:pt x="180" y="124"/>
                  </a:cubicBezTo>
                  <a:cubicBezTo>
                    <a:pt x="180" y="121"/>
                    <a:pt x="180" y="121"/>
                    <a:pt x="180" y="121"/>
                  </a:cubicBezTo>
                  <a:cubicBezTo>
                    <a:pt x="180" y="102"/>
                    <a:pt x="164" y="87"/>
                    <a:pt x="145" y="87"/>
                  </a:cubicBezTo>
                  <a:cubicBezTo>
                    <a:pt x="82" y="87"/>
                    <a:pt x="82" y="87"/>
                    <a:pt x="82" y="87"/>
                  </a:cubicBezTo>
                  <a:cubicBezTo>
                    <a:pt x="84" y="71"/>
                    <a:pt x="84" y="71"/>
                    <a:pt x="84" y="71"/>
                  </a:cubicBezTo>
                  <a:cubicBezTo>
                    <a:pt x="90" y="38"/>
                    <a:pt x="90" y="38"/>
                    <a:pt x="90" y="38"/>
                  </a:cubicBezTo>
                  <a:cubicBezTo>
                    <a:pt x="92" y="21"/>
                    <a:pt x="81" y="5"/>
                    <a:pt x="64" y="2"/>
                  </a:cubicBezTo>
                  <a:cubicBezTo>
                    <a:pt x="47" y="0"/>
                    <a:pt x="32" y="11"/>
                    <a:pt x="29" y="28"/>
                  </a:cubicBezTo>
                  <a:cubicBezTo>
                    <a:pt x="21" y="74"/>
                    <a:pt x="21" y="74"/>
                    <a:pt x="21" y="74"/>
                  </a:cubicBezTo>
                  <a:lnTo>
                    <a:pt x="17" y="10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bIns="25718" lIns="51435" rIns="51435" tIns="25718"/>
            <a:lstStyle/>
            <a:p>
              <a:pPr>
                <a:defRPr/>
              </a:pPr>
              <a:endParaRPr altLang="en-US" lang="zh-CN" sz="1013">
                <a:solidFill>
                  <a:prstClr val="black"/>
                </a:solidFill>
              </a:endParaRPr>
            </a:p>
          </p:txBody>
        </p:sp>
      </p:grpSp>
      <p:sp>
        <p:nvSpPr>
          <p:cNvPr id="16" name="矩形 15"/>
          <p:cNvSpPr/>
          <p:nvPr/>
        </p:nvSpPr>
        <p:spPr bwMode="auto">
          <a:xfrm>
            <a:off x="2987975" y="2630940"/>
            <a:ext cx="908447" cy="90725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013">
              <a:solidFill>
                <a:prstClr val="white"/>
              </a:solidFill>
            </a:endParaRPr>
          </a:p>
        </p:txBody>
      </p:sp>
      <p:grpSp>
        <p:nvGrpSpPr>
          <p:cNvPr id="17" name="组合 16"/>
          <p:cNvGrpSpPr/>
          <p:nvPr/>
        </p:nvGrpSpPr>
        <p:grpSpPr>
          <a:xfrm>
            <a:off x="3296972" y="2911194"/>
            <a:ext cx="290451" cy="357680"/>
            <a:chOff x="2395538" y="3556001"/>
            <a:chExt cx="211138" cy="260350"/>
          </a:xfrm>
          <a:solidFill>
            <a:schemeClr val="bg1"/>
          </a:solidFill>
        </p:grpSpPr>
        <p:sp>
          <p:nvSpPr>
            <p:cNvPr id="18" name="Freeform 176"/>
            <p:cNvSpPr/>
            <p:nvPr/>
          </p:nvSpPr>
          <p:spPr bwMode="auto">
            <a:xfrm>
              <a:off x="2563813" y="3578226"/>
              <a:ext cx="42863" cy="136525"/>
            </a:xfrm>
            <a:custGeom>
              <a:gdLst>
                <a:gd fmla="*/ 9 w 47" name="T0"/>
                <a:gd fmla="*/ 115 h 151" name="T1"/>
                <a:gd fmla="*/ 1 w 47" name="T2"/>
                <a:gd fmla="*/ 151 h 151" name="T3"/>
                <a:gd fmla="*/ 30 w 47" name="T4"/>
                <a:gd fmla="*/ 151 h 151" name="T5"/>
                <a:gd fmla="*/ 47 w 47" name="T6"/>
                <a:gd fmla="*/ 98 h 151" name="T7"/>
                <a:gd fmla="*/ 47 w 47" name="T8"/>
                <a:gd fmla="*/ 53 h 151" name="T9"/>
                <a:gd fmla="*/ 30 w 47" name="T10"/>
                <a:gd fmla="*/ 0 h 151" name="T11"/>
                <a:gd fmla="*/ 0 w 47" name="T12"/>
                <a:gd fmla="*/ 0 h 151" name="T13"/>
                <a:gd fmla="*/ 9 w 47" name="T14"/>
                <a:gd fmla="*/ 36 h 151" name="T15"/>
                <a:gd fmla="*/ 9 w 47" name="T16"/>
                <a:gd fmla="*/ 115 h 15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1" w="47">
                  <a:moveTo>
                    <a:pt x="9" y="115"/>
                  </a:moveTo>
                  <a:cubicBezTo>
                    <a:pt x="9" y="124"/>
                    <a:pt x="6" y="137"/>
                    <a:pt x="1" y="151"/>
                  </a:cubicBezTo>
                  <a:cubicBezTo>
                    <a:pt x="30" y="151"/>
                    <a:pt x="30" y="151"/>
                    <a:pt x="30" y="151"/>
                  </a:cubicBezTo>
                  <a:cubicBezTo>
                    <a:pt x="39" y="151"/>
                    <a:pt x="47" y="112"/>
                    <a:pt x="47" y="98"/>
                  </a:cubicBezTo>
                  <a:cubicBezTo>
                    <a:pt x="47" y="53"/>
                    <a:pt x="47" y="53"/>
                    <a:pt x="47" y="53"/>
                  </a:cubicBezTo>
                  <a:cubicBezTo>
                    <a:pt x="47" y="39"/>
                    <a:pt x="39" y="0"/>
                    <a:pt x="30" y="0"/>
                  </a:cubicBezTo>
                  <a:cubicBezTo>
                    <a:pt x="0" y="0"/>
                    <a:pt x="0" y="0"/>
                    <a:pt x="0" y="0"/>
                  </a:cubicBezTo>
                  <a:cubicBezTo>
                    <a:pt x="6" y="14"/>
                    <a:pt x="9" y="28"/>
                    <a:pt x="9" y="36"/>
                  </a:cubicBezTo>
                  <a:lnTo>
                    <a:pt x="9" y="115"/>
                  </a:lnTo>
                  <a:close/>
                </a:path>
              </a:pathLst>
            </a:custGeom>
            <a:grpFill/>
            <a:ln>
              <a:noFill/>
            </a:ln>
            <a:extLst>
              <a:ext uri="{91240B29-F687-4F45-9708-019B960494DF}">
                <a14:hiddenLine w="9525">
                  <a:solidFill>
                    <a:srgbClr val="000000"/>
                  </a:solidFill>
                  <a:round/>
                  <a:headEnd/>
                  <a:tailEnd/>
                </a14:hiddenLine>
              </a:ext>
            </a:extLst>
          </p:spPr>
          <p:txBody>
            <a:bodyPr bIns="25718" lIns="51435" rIns="51435" tIns="25718"/>
            <a:lstStyle/>
            <a:p>
              <a:pPr>
                <a:defRPr/>
              </a:pPr>
              <a:endParaRPr altLang="en-US" lang="zh-CN" sz="1013">
                <a:solidFill>
                  <a:prstClr val="black"/>
                </a:solidFill>
              </a:endParaRPr>
            </a:p>
          </p:txBody>
        </p:sp>
        <p:sp>
          <p:nvSpPr>
            <p:cNvPr id="19" name="Freeform 177"/>
            <p:cNvSpPr/>
            <p:nvPr/>
          </p:nvSpPr>
          <p:spPr bwMode="auto">
            <a:xfrm>
              <a:off x="2395538" y="3556001"/>
              <a:ext cx="161925" cy="260350"/>
            </a:xfrm>
            <a:custGeom>
              <a:gdLst>
                <a:gd fmla="*/ 163 w 180" name="T0"/>
                <a:gd fmla="*/ 189 h 289" name="T1"/>
                <a:gd fmla="*/ 180 w 180" name="T2"/>
                <a:gd fmla="*/ 140 h 289" name="T3"/>
                <a:gd fmla="*/ 180 w 180" name="T4"/>
                <a:gd fmla="*/ 61 h 289" name="T5"/>
                <a:gd fmla="*/ 144 w 180" name="T6"/>
                <a:gd fmla="*/ 0 h 289" name="T7"/>
                <a:gd fmla="*/ 49 w 180" name="T8"/>
                <a:gd fmla="*/ 0 h 289" name="T9"/>
                <a:gd fmla="*/ 14 w 180" name="T10"/>
                <a:gd fmla="*/ 33 h 289" name="T11"/>
                <a:gd fmla="*/ 13 w 180" name="T12"/>
                <a:gd fmla="*/ 36 h 289" name="T13"/>
                <a:gd fmla="*/ 86 w 180" name="T14"/>
                <a:gd fmla="*/ 36 h 289" name="T15"/>
                <a:gd fmla="*/ 98 w 180" name="T16"/>
                <a:gd fmla="*/ 47 h 289" name="T17"/>
                <a:gd fmla="*/ 86 w 180" name="T18"/>
                <a:gd fmla="*/ 59 h 289" name="T19"/>
                <a:gd fmla="*/ 11 w 180" name="T20"/>
                <a:gd fmla="*/ 59 h 289" name="T21"/>
                <a:gd fmla="*/ 8 w 180" name="T22"/>
                <a:gd fmla="*/ 89 h 289" name="T23"/>
                <a:gd fmla="*/ 86 w 180" name="T24"/>
                <a:gd fmla="*/ 89 h 289" name="T25"/>
                <a:gd fmla="*/ 98 w 180" name="T26"/>
                <a:gd fmla="*/ 101 h 289" name="T27"/>
                <a:gd fmla="*/ 86 w 180" name="T28"/>
                <a:gd fmla="*/ 112 h 289" name="T29"/>
                <a:gd fmla="*/ 5 w 180" name="T30"/>
                <a:gd fmla="*/ 112 h 289" name="T31"/>
                <a:gd fmla="*/ 2 w 180" name="T32"/>
                <a:gd fmla="*/ 143 h 289" name="T33"/>
                <a:gd fmla="*/ 86 w 180" name="T34"/>
                <a:gd fmla="*/ 143 h 289" name="T35"/>
                <a:gd fmla="*/ 98 w 180" name="T36"/>
                <a:gd fmla="*/ 154 h 289" name="T37"/>
                <a:gd fmla="*/ 86 w 180" name="T38"/>
                <a:gd fmla="*/ 165 h 289" name="T39"/>
                <a:gd fmla="*/ 0 w 180" name="T40"/>
                <a:gd fmla="*/ 165 h 289" name="T41"/>
                <a:gd fmla="*/ 0 w 180" name="T42"/>
                <a:gd fmla="*/ 168 h 289" name="T43"/>
                <a:gd fmla="*/ 35 w 180" name="T44"/>
                <a:gd fmla="*/ 201 h 289" name="T45"/>
                <a:gd fmla="*/ 98 w 180" name="T46"/>
                <a:gd fmla="*/ 201 h 289" name="T47"/>
                <a:gd fmla="*/ 96 w 180" name="T48"/>
                <a:gd fmla="*/ 218 h 289" name="T49"/>
                <a:gd fmla="*/ 90 w 180" name="T50"/>
                <a:gd fmla="*/ 251 h 289" name="T51"/>
                <a:gd fmla="*/ 116 w 180" name="T52"/>
                <a:gd fmla="*/ 287 h 289" name="T53"/>
                <a:gd fmla="*/ 151 w 180" name="T54"/>
                <a:gd fmla="*/ 261 h 289" name="T55"/>
                <a:gd fmla="*/ 159 w 180" name="T56"/>
                <a:gd fmla="*/ 215 h 289" name="T57"/>
                <a:gd fmla="*/ 163 w 180" name="T58"/>
                <a:gd fmla="*/ 189 h 289"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89" w="180">
                  <a:moveTo>
                    <a:pt x="163" y="189"/>
                  </a:moveTo>
                  <a:cubicBezTo>
                    <a:pt x="173" y="175"/>
                    <a:pt x="180" y="152"/>
                    <a:pt x="180" y="140"/>
                  </a:cubicBezTo>
                  <a:cubicBezTo>
                    <a:pt x="180" y="61"/>
                    <a:pt x="180" y="61"/>
                    <a:pt x="180" y="61"/>
                  </a:cubicBezTo>
                  <a:cubicBezTo>
                    <a:pt x="180" y="43"/>
                    <a:pt x="164" y="0"/>
                    <a:pt x="144" y="0"/>
                  </a:cubicBezTo>
                  <a:cubicBezTo>
                    <a:pt x="49" y="0"/>
                    <a:pt x="49" y="0"/>
                    <a:pt x="49" y="0"/>
                  </a:cubicBezTo>
                  <a:cubicBezTo>
                    <a:pt x="30" y="0"/>
                    <a:pt x="14" y="15"/>
                    <a:pt x="14" y="33"/>
                  </a:cubicBezTo>
                  <a:cubicBezTo>
                    <a:pt x="13" y="36"/>
                    <a:pt x="13" y="36"/>
                    <a:pt x="13" y="36"/>
                  </a:cubicBezTo>
                  <a:cubicBezTo>
                    <a:pt x="86" y="36"/>
                    <a:pt x="86" y="36"/>
                    <a:pt x="86" y="36"/>
                  </a:cubicBezTo>
                  <a:cubicBezTo>
                    <a:pt x="93" y="36"/>
                    <a:pt x="98" y="41"/>
                    <a:pt x="98" y="47"/>
                  </a:cubicBezTo>
                  <a:cubicBezTo>
                    <a:pt x="98" y="54"/>
                    <a:pt x="93" y="59"/>
                    <a:pt x="86" y="59"/>
                  </a:cubicBezTo>
                  <a:cubicBezTo>
                    <a:pt x="11" y="59"/>
                    <a:pt x="11" y="59"/>
                    <a:pt x="11" y="59"/>
                  </a:cubicBezTo>
                  <a:cubicBezTo>
                    <a:pt x="8" y="89"/>
                    <a:pt x="8" y="89"/>
                    <a:pt x="8" y="89"/>
                  </a:cubicBezTo>
                  <a:cubicBezTo>
                    <a:pt x="86" y="89"/>
                    <a:pt x="86" y="89"/>
                    <a:pt x="86" y="89"/>
                  </a:cubicBezTo>
                  <a:cubicBezTo>
                    <a:pt x="93" y="89"/>
                    <a:pt x="98" y="94"/>
                    <a:pt x="98" y="101"/>
                  </a:cubicBezTo>
                  <a:cubicBezTo>
                    <a:pt x="98" y="107"/>
                    <a:pt x="93" y="112"/>
                    <a:pt x="86" y="112"/>
                  </a:cubicBezTo>
                  <a:cubicBezTo>
                    <a:pt x="5" y="112"/>
                    <a:pt x="5" y="112"/>
                    <a:pt x="5" y="112"/>
                  </a:cubicBezTo>
                  <a:cubicBezTo>
                    <a:pt x="2" y="143"/>
                    <a:pt x="2" y="143"/>
                    <a:pt x="2" y="143"/>
                  </a:cubicBezTo>
                  <a:cubicBezTo>
                    <a:pt x="86" y="143"/>
                    <a:pt x="86" y="143"/>
                    <a:pt x="86" y="143"/>
                  </a:cubicBezTo>
                  <a:cubicBezTo>
                    <a:pt x="93" y="143"/>
                    <a:pt x="98" y="148"/>
                    <a:pt x="98" y="154"/>
                  </a:cubicBezTo>
                  <a:cubicBezTo>
                    <a:pt x="98" y="160"/>
                    <a:pt x="93" y="165"/>
                    <a:pt x="86" y="165"/>
                  </a:cubicBezTo>
                  <a:cubicBezTo>
                    <a:pt x="0" y="165"/>
                    <a:pt x="0" y="165"/>
                    <a:pt x="0" y="165"/>
                  </a:cubicBezTo>
                  <a:cubicBezTo>
                    <a:pt x="0" y="168"/>
                    <a:pt x="0" y="168"/>
                    <a:pt x="0" y="168"/>
                  </a:cubicBezTo>
                  <a:cubicBezTo>
                    <a:pt x="0" y="186"/>
                    <a:pt x="16" y="201"/>
                    <a:pt x="35" y="201"/>
                  </a:cubicBezTo>
                  <a:cubicBezTo>
                    <a:pt x="98" y="201"/>
                    <a:pt x="98" y="201"/>
                    <a:pt x="98" y="201"/>
                  </a:cubicBezTo>
                  <a:cubicBezTo>
                    <a:pt x="96" y="218"/>
                    <a:pt x="96" y="218"/>
                    <a:pt x="96" y="218"/>
                  </a:cubicBezTo>
                  <a:cubicBezTo>
                    <a:pt x="90" y="251"/>
                    <a:pt x="90" y="251"/>
                    <a:pt x="90" y="251"/>
                  </a:cubicBezTo>
                  <a:cubicBezTo>
                    <a:pt x="88" y="268"/>
                    <a:pt x="99" y="284"/>
                    <a:pt x="116" y="287"/>
                  </a:cubicBezTo>
                  <a:cubicBezTo>
                    <a:pt x="132" y="289"/>
                    <a:pt x="148" y="278"/>
                    <a:pt x="151" y="261"/>
                  </a:cubicBezTo>
                  <a:cubicBezTo>
                    <a:pt x="159" y="215"/>
                    <a:pt x="159" y="215"/>
                    <a:pt x="159" y="215"/>
                  </a:cubicBezTo>
                  <a:lnTo>
                    <a:pt x="163" y="189"/>
                  </a:lnTo>
                  <a:close/>
                </a:path>
              </a:pathLst>
            </a:custGeom>
            <a:grpFill/>
            <a:ln>
              <a:noFill/>
            </a:ln>
            <a:extLst>
              <a:ext uri="{91240B29-F687-4F45-9708-019B960494DF}">
                <a14:hiddenLine w="9525">
                  <a:solidFill>
                    <a:srgbClr val="000000"/>
                  </a:solidFill>
                  <a:round/>
                  <a:headEnd/>
                  <a:tailEnd/>
                </a14:hiddenLine>
              </a:ext>
            </a:extLst>
          </p:spPr>
          <p:txBody>
            <a:bodyPr bIns="25718" lIns="51435" rIns="51435" tIns="25718"/>
            <a:lstStyle/>
            <a:p>
              <a:pPr>
                <a:defRPr/>
              </a:pPr>
              <a:endParaRPr altLang="en-US" lang="zh-CN" sz="1013">
                <a:solidFill>
                  <a:prstClr val="black"/>
                </a:solidFill>
              </a:endParaRPr>
            </a:p>
          </p:txBody>
        </p:sp>
      </p:grpSp>
      <p:sp>
        <p:nvSpPr>
          <p:cNvPr id="20" name="矩形 19"/>
          <p:cNvSpPr/>
          <p:nvPr/>
        </p:nvSpPr>
        <p:spPr>
          <a:xfrm>
            <a:off x="4204795" y="2762737"/>
            <a:ext cx="3721894" cy="640080"/>
          </a:xfrm>
          <a:prstGeom prst="rect">
            <a:avLst/>
          </a:prstGeom>
        </p:spPr>
        <p:txBody>
          <a:bodyPr>
            <a:spAutoFit/>
          </a:bodyPr>
          <a:lstStyle/>
          <a:p>
            <a:pPr>
              <a:defRPr/>
            </a:pPr>
            <a:r>
              <a:rPr altLang="en-US" lang="zh-CN" sz="1200">
                <a:solidFill>
                  <a:prstClr val="white"/>
                </a:solidFill>
                <a:latin charset="-122" panose="020b0503020204020204" pitchFamily="34" typeface="微软雅黑"/>
                <a:ea charset="-122" panose="020b0503020204020204" pitchFamily="34" typeface="微软雅黑"/>
              </a:rPr>
              <a:t>添加文字内容添加文字内容添加文字内容添加文字内容添加文字内容添加文字内容添加文字内容添加文字内容添加文字内容添加文字内容添加文字</a:t>
            </a:r>
          </a:p>
        </p:txBody>
      </p:sp>
      <p:sp>
        <p:nvSpPr>
          <p:cNvPr id="9226" name="矩形 20"/>
          <p:cNvSpPr>
            <a:spLocks noChangeArrowheads="1"/>
          </p:cNvSpPr>
          <p:nvPr/>
        </p:nvSpPr>
        <p:spPr bwMode="auto">
          <a:xfrm>
            <a:off x="1066800" y="3521704"/>
            <a:ext cx="7214260" cy="8115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50000"/>
              </a:lnSpc>
            </a:pPr>
            <a:r>
              <a:rPr altLang="en-US" lang="zh-CN" sz="1050">
                <a:solidFill>
                  <a:srgbClr val="000000"/>
                </a:solidFill>
                <a:latin charset="-122" panose="020b0503020204020204" pitchFamily="34" typeface="微软雅黑"/>
                <a:ea charset="-122" panose="020b0503020204020204" pitchFamily="34" typeface="微软雅黑"/>
              </a:rPr>
              <a:t>添加文字内容添加文字内容添加文字内容添加文字内容添加文字内容添加文字内容添加文字内容添加文字内容添加文字内容添加文字内容添加文字内容添加文字内容添加文字内容添加文字内容添加文字内容添加文字内容添加文字内容添加文字内容添加文字内容添加文字内容添加文字内容添加文字内容添加文字内容</a:t>
            </a:r>
          </a:p>
        </p:txBody>
      </p:sp>
    </p:spTree>
    <p:extLst>
      <p:ext uri="{BB962C8B-B14F-4D97-AF65-F5344CB8AC3E}">
        <p14:creationId val="1369037591"/>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47" presetSubtype="0">
                                  <p:stCondLst>
                                    <p:cond delay="0"/>
                                  </p:stCondLst>
                                  <p:childTnLst>
                                    <p:set>
                                      <p:cBhvr>
                                        <p:cTn dur="1" fill="hold" id="10">
                                          <p:stCondLst>
                                            <p:cond delay="0"/>
                                          </p:stCondLst>
                                        </p:cTn>
                                        <p:tgtEl>
                                          <p:spTgt spid="3"/>
                                        </p:tgtEl>
                                        <p:attrNameLst>
                                          <p:attrName>style.visibility</p:attrName>
                                        </p:attrNameLst>
                                      </p:cBhvr>
                                      <p:to>
                                        <p:strVal val="visible"/>
                                      </p:to>
                                    </p:set>
                                    <p:animEffect filter="fade" transition="in">
                                      <p:cBhvr>
                                        <p:cTn dur="750" id="11"/>
                                        <p:tgtEl>
                                          <p:spTgt spid="3"/>
                                        </p:tgtEl>
                                      </p:cBhvr>
                                    </p:animEffect>
                                    <p:anim calcmode="lin" valueType="num">
                                      <p:cBhvr>
                                        <p:cTn dur="750" fill="hold" id="12"/>
                                        <p:tgtEl>
                                          <p:spTgt spid="3"/>
                                        </p:tgtEl>
                                        <p:attrNameLst>
                                          <p:attrName>ppt_x</p:attrName>
                                        </p:attrNameLst>
                                      </p:cBhvr>
                                      <p:tavLst>
                                        <p:tav tm="0">
                                          <p:val>
                                            <p:strVal val="#ppt_x"/>
                                          </p:val>
                                        </p:tav>
                                        <p:tav tm="100000">
                                          <p:val>
                                            <p:strVal val="#ppt_x"/>
                                          </p:val>
                                        </p:tav>
                                      </p:tavLst>
                                    </p:anim>
                                    <p:anim calcmode="lin" valueType="num">
                                      <p:cBhvr>
                                        <p:cTn dur="750" fill="hold" id="13"/>
                                        <p:tgtEl>
                                          <p:spTgt spid="3"/>
                                        </p:tgtEl>
                                        <p:attrNameLst>
                                          <p:attrName>ppt_y</p:attrName>
                                        </p:attrNameLst>
                                      </p:cBhvr>
                                      <p:tavLst>
                                        <p:tav tm="0">
                                          <p:val>
                                            <p:strVal val="#ppt_y-.1"/>
                                          </p:val>
                                        </p:tav>
                                        <p:tav tm="100000">
                                          <p:val>
                                            <p:strVal val="#ppt_y"/>
                                          </p:val>
                                        </p:tav>
                                      </p:tavLst>
                                    </p:anim>
                                  </p:childTnLst>
                                </p:cTn>
                              </p:par>
                              <p:par>
                                <p:cTn fill="hold" grpId="0" id="14" nodeType="withEffect" presetClass="entr" presetID="42" presetSubtype="0">
                                  <p:stCondLst>
                                    <p:cond delay="0"/>
                                  </p:stCondLst>
                                  <p:childTnLst>
                                    <p:set>
                                      <p:cBhvr>
                                        <p:cTn dur="1" fill="hold" id="15">
                                          <p:stCondLst>
                                            <p:cond delay="0"/>
                                          </p:stCondLst>
                                        </p:cTn>
                                        <p:tgtEl>
                                          <p:spTgt spid="25"/>
                                        </p:tgtEl>
                                        <p:attrNameLst>
                                          <p:attrName>style.visibility</p:attrName>
                                        </p:attrNameLst>
                                      </p:cBhvr>
                                      <p:to>
                                        <p:strVal val="visible"/>
                                      </p:to>
                                    </p:set>
                                    <p:animEffect filter="fade" transition="in">
                                      <p:cBhvr>
                                        <p:cTn dur="750" id="16"/>
                                        <p:tgtEl>
                                          <p:spTgt spid="25"/>
                                        </p:tgtEl>
                                      </p:cBhvr>
                                    </p:animEffect>
                                    <p:anim calcmode="lin" valueType="num">
                                      <p:cBhvr>
                                        <p:cTn dur="750" fill="hold" id="17"/>
                                        <p:tgtEl>
                                          <p:spTgt spid="25"/>
                                        </p:tgtEl>
                                        <p:attrNameLst>
                                          <p:attrName>ppt_x</p:attrName>
                                        </p:attrNameLst>
                                      </p:cBhvr>
                                      <p:tavLst>
                                        <p:tav tm="0">
                                          <p:val>
                                            <p:strVal val="#ppt_x"/>
                                          </p:val>
                                        </p:tav>
                                        <p:tav tm="100000">
                                          <p:val>
                                            <p:strVal val="#ppt_x"/>
                                          </p:val>
                                        </p:tav>
                                      </p:tavLst>
                                    </p:anim>
                                    <p:anim calcmode="lin" valueType="num">
                                      <p:cBhvr>
                                        <p:cTn dur="750" fill="hold" id="18"/>
                                        <p:tgtEl>
                                          <p:spTgt spid="25"/>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250"/>
                            </p:stCondLst>
                            <p:childTnLst>
                              <p:par>
                                <p:cTn fill="hold" grpId="0" id="20" nodeType="afterEffect" presetClass="entr" presetID="16" presetSubtype="21">
                                  <p:stCondLst>
                                    <p:cond delay="0"/>
                                  </p:stCondLst>
                                  <p:childTnLst>
                                    <p:set>
                                      <p:cBhvr>
                                        <p:cTn dur="1" fill="hold" id="21">
                                          <p:stCondLst>
                                            <p:cond delay="0"/>
                                          </p:stCondLst>
                                        </p:cTn>
                                        <p:tgtEl>
                                          <p:spTgt spid="9"/>
                                        </p:tgtEl>
                                        <p:attrNameLst>
                                          <p:attrName>style.visibility</p:attrName>
                                        </p:attrNameLst>
                                      </p:cBhvr>
                                      <p:to>
                                        <p:strVal val="visible"/>
                                      </p:to>
                                    </p:set>
                                    <p:animEffect filter="barn(inVertical)" transition="in">
                                      <p:cBhvr>
                                        <p:cTn dur="500" id="22"/>
                                        <p:tgtEl>
                                          <p:spTgt spid="9"/>
                                        </p:tgtEl>
                                      </p:cBhvr>
                                    </p:animEffect>
                                  </p:childTnLst>
                                </p:cTn>
                              </p:par>
                              <p:par>
                                <p:cTn fill="hold" grpId="0" id="23" nodeType="withEffect" presetClass="entr" presetID="2" presetSubtype="2">
                                  <p:stCondLst>
                                    <p:cond delay="0"/>
                                  </p:stCondLst>
                                  <p:childTnLst>
                                    <p:set>
                                      <p:cBhvr>
                                        <p:cTn dur="1" fill="hold" id="24">
                                          <p:stCondLst>
                                            <p:cond delay="0"/>
                                          </p:stCondLst>
                                        </p:cTn>
                                        <p:tgtEl>
                                          <p:spTgt spid="11"/>
                                        </p:tgtEl>
                                        <p:attrNameLst>
                                          <p:attrName>style.visibility</p:attrName>
                                        </p:attrNameLst>
                                      </p:cBhvr>
                                      <p:to>
                                        <p:strVal val="visible"/>
                                      </p:to>
                                    </p:set>
                                    <p:anim calcmode="lin" valueType="num">
                                      <p:cBhvr additive="base">
                                        <p:cTn dur="500" fill="hold" id="25"/>
                                        <p:tgtEl>
                                          <p:spTgt spid="11"/>
                                        </p:tgtEl>
                                        <p:attrNameLst>
                                          <p:attrName>ppt_x</p:attrName>
                                        </p:attrNameLst>
                                      </p:cBhvr>
                                      <p:tavLst>
                                        <p:tav tm="0">
                                          <p:val>
                                            <p:strVal val="1+#ppt_w/2"/>
                                          </p:val>
                                        </p:tav>
                                        <p:tav tm="100000">
                                          <p:val>
                                            <p:strVal val="#ppt_x"/>
                                          </p:val>
                                        </p:tav>
                                      </p:tavLst>
                                    </p:anim>
                                    <p:anim calcmode="lin" valueType="num">
                                      <p:cBhvr additive="base">
                                        <p:cTn dur="500" fill="hold" id="26"/>
                                        <p:tgtEl>
                                          <p:spTgt spid="11"/>
                                        </p:tgtEl>
                                        <p:attrNameLst>
                                          <p:attrName>ppt_y</p:attrName>
                                        </p:attrNameLst>
                                      </p:cBhvr>
                                      <p:tavLst>
                                        <p:tav tm="0">
                                          <p:val>
                                            <p:strVal val="#ppt_y"/>
                                          </p:val>
                                        </p:tav>
                                        <p:tav tm="100000">
                                          <p:val>
                                            <p:strVal val="#ppt_y"/>
                                          </p:val>
                                        </p:tav>
                                      </p:tavLst>
                                    </p:anim>
                                  </p:childTnLst>
                                </p:cTn>
                              </p:par>
                              <p:par>
                                <p:cTn fill="hold" grpId="0" id="27" nodeType="withEffect" presetClass="entr" presetID="2" presetSubtype="2">
                                  <p:stCondLst>
                                    <p:cond delay="0"/>
                                  </p:stCondLst>
                                  <p:childTnLst>
                                    <p:set>
                                      <p:cBhvr>
                                        <p:cTn dur="1" fill="hold" id="28">
                                          <p:stCondLst>
                                            <p:cond delay="0"/>
                                          </p:stCondLst>
                                        </p:cTn>
                                        <p:tgtEl>
                                          <p:spTgt spid="16"/>
                                        </p:tgtEl>
                                        <p:attrNameLst>
                                          <p:attrName>style.visibility</p:attrName>
                                        </p:attrNameLst>
                                      </p:cBhvr>
                                      <p:to>
                                        <p:strVal val="visible"/>
                                      </p:to>
                                    </p:set>
                                    <p:anim calcmode="lin" valueType="num">
                                      <p:cBhvr additive="base">
                                        <p:cTn dur="500" fill="hold" id="29"/>
                                        <p:tgtEl>
                                          <p:spTgt spid="16"/>
                                        </p:tgtEl>
                                        <p:attrNameLst>
                                          <p:attrName>ppt_x</p:attrName>
                                        </p:attrNameLst>
                                      </p:cBhvr>
                                      <p:tavLst>
                                        <p:tav tm="0">
                                          <p:val>
                                            <p:strVal val="1+#ppt_w/2"/>
                                          </p:val>
                                        </p:tav>
                                        <p:tav tm="100000">
                                          <p:val>
                                            <p:strVal val="#ppt_x"/>
                                          </p:val>
                                        </p:tav>
                                      </p:tavLst>
                                    </p:anim>
                                    <p:anim calcmode="lin" valueType="num">
                                      <p:cBhvr additive="base">
                                        <p:cTn dur="500" fill="hold" id="30"/>
                                        <p:tgtEl>
                                          <p:spTgt spid="16"/>
                                        </p:tgtEl>
                                        <p:attrNameLst>
                                          <p:attrName>ppt_y</p:attrName>
                                        </p:attrNameLst>
                                      </p:cBhvr>
                                      <p:tavLst>
                                        <p:tav tm="0">
                                          <p:val>
                                            <p:strVal val="#ppt_y"/>
                                          </p:val>
                                        </p:tav>
                                        <p:tav tm="100000">
                                          <p:val>
                                            <p:strVal val="#ppt_y"/>
                                          </p:val>
                                        </p:tav>
                                      </p:tavLst>
                                    </p:anim>
                                  </p:childTnLst>
                                </p:cTn>
                              </p:par>
                            </p:childTnLst>
                          </p:cTn>
                        </p:par>
                        <p:par>
                          <p:cTn fill="hold" id="31" nodeType="afterGroup">
                            <p:stCondLst>
                              <p:cond delay="1750"/>
                            </p:stCondLst>
                            <p:childTnLst>
                              <p:par>
                                <p:cTn fill="hold" id="32" nodeType="afterEffect" presetClass="entr" presetID="10" presetSubtype="0">
                                  <p:stCondLst>
                                    <p:cond delay="0"/>
                                  </p:stCondLst>
                                  <p:childTnLst>
                                    <p:set>
                                      <p:cBhvr>
                                        <p:cTn dur="1" fill="hold" id="33">
                                          <p:stCondLst>
                                            <p:cond delay="0"/>
                                          </p:stCondLst>
                                        </p:cTn>
                                        <p:tgtEl>
                                          <p:spTgt spid="9230"/>
                                        </p:tgtEl>
                                        <p:attrNameLst>
                                          <p:attrName>style.visibility</p:attrName>
                                        </p:attrNameLst>
                                      </p:cBhvr>
                                      <p:to>
                                        <p:strVal val="visible"/>
                                      </p:to>
                                    </p:set>
                                    <p:animEffect filter="fade" transition="in">
                                      <p:cBhvr>
                                        <p:cTn dur="500" id="34"/>
                                        <p:tgtEl>
                                          <p:spTgt spid="9230"/>
                                        </p:tgtEl>
                                      </p:cBhvr>
                                    </p:animEffect>
                                  </p:childTnLst>
                                </p:cTn>
                              </p:par>
                              <p:par>
                                <p:cTn fill="hold" id="35" nodeType="withEffect" presetClass="entr" presetID="10" presetSubtype="0">
                                  <p:stCondLst>
                                    <p:cond delay="0"/>
                                  </p:stCondLst>
                                  <p:childTnLst>
                                    <p:set>
                                      <p:cBhvr>
                                        <p:cTn dur="1" fill="hold" id="36">
                                          <p:stCondLst>
                                            <p:cond delay="0"/>
                                          </p:stCondLst>
                                        </p:cTn>
                                        <p:tgtEl>
                                          <p:spTgt spid="17"/>
                                        </p:tgtEl>
                                        <p:attrNameLst>
                                          <p:attrName>style.visibility</p:attrName>
                                        </p:attrNameLst>
                                      </p:cBhvr>
                                      <p:to>
                                        <p:strVal val="visible"/>
                                      </p:to>
                                    </p:set>
                                    <p:animEffect filter="fade" transition="in">
                                      <p:cBhvr>
                                        <p:cTn dur="500" id="37"/>
                                        <p:tgtEl>
                                          <p:spTgt spid="17"/>
                                        </p:tgtEl>
                                      </p:cBhvr>
                                    </p:animEffect>
                                  </p:childTnLst>
                                </p:cTn>
                              </p:par>
                            </p:childTnLst>
                          </p:cTn>
                        </p:par>
                        <p:par>
                          <p:cTn fill="hold" id="38" nodeType="afterGroup">
                            <p:stCondLst>
                              <p:cond delay="2250"/>
                            </p:stCondLst>
                            <p:childTnLst>
                              <p:par>
                                <p:cTn fill="hold" grpId="0" id="39" nodeType="afterEffect" presetClass="entr" presetID="14" presetSubtype="10">
                                  <p:stCondLst>
                                    <p:cond delay="0"/>
                                  </p:stCondLst>
                                  <p:childTnLst>
                                    <p:set>
                                      <p:cBhvr>
                                        <p:cTn dur="1" fill="hold" id="40">
                                          <p:stCondLst>
                                            <p:cond delay="0"/>
                                          </p:stCondLst>
                                        </p:cTn>
                                        <p:tgtEl>
                                          <p:spTgt spid="20"/>
                                        </p:tgtEl>
                                        <p:attrNameLst>
                                          <p:attrName>style.visibility</p:attrName>
                                        </p:attrNameLst>
                                      </p:cBhvr>
                                      <p:to>
                                        <p:strVal val="visible"/>
                                      </p:to>
                                    </p:set>
                                    <p:animEffect filter="randombar(horizontal)" transition="in">
                                      <p:cBhvr>
                                        <p:cTn dur="500" id="41"/>
                                        <p:tgtEl>
                                          <p:spTgt spid="20"/>
                                        </p:tgtEl>
                                      </p:cBhvr>
                                    </p:animEffect>
                                  </p:childTnLst>
                                </p:cTn>
                              </p:par>
                            </p:childTnLst>
                          </p:cTn>
                        </p:par>
                        <p:par>
                          <p:cTn fill="hold" id="42" nodeType="afterGroup">
                            <p:stCondLst>
                              <p:cond delay="2750"/>
                            </p:stCondLst>
                            <p:childTnLst>
                              <p:par>
                                <p:cTn fill="hold" grpId="0" id="43" nodeType="afterEffect" presetClass="entr" presetID="22" presetSubtype="1">
                                  <p:stCondLst>
                                    <p:cond delay="0"/>
                                  </p:stCondLst>
                                  <p:childTnLst>
                                    <p:set>
                                      <p:cBhvr>
                                        <p:cTn dur="1" fill="hold" id="44">
                                          <p:stCondLst>
                                            <p:cond delay="0"/>
                                          </p:stCondLst>
                                        </p:cTn>
                                        <p:tgtEl>
                                          <p:spTgt spid="9226"/>
                                        </p:tgtEl>
                                        <p:attrNameLst>
                                          <p:attrName>style.visibility</p:attrName>
                                        </p:attrNameLst>
                                      </p:cBhvr>
                                      <p:to>
                                        <p:strVal val="visible"/>
                                      </p:to>
                                    </p:set>
                                    <p:animEffect filter="wipe(up)" transition="in">
                                      <p:cBhvr>
                                        <p:cTn dur="1250" id="45"/>
                                        <p:tgtEl>
                                          <p:spTgt spid="92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
      <p:bldP grpId="0" spid="3"/>
      <p:bldP grpId="0" spid="9"/>
      <p:bldP grpId="0" spid="11"/>
      <p:bldP grpId="0" spid="16"/>
      <p:bldP grpId="0" spid="20"/>
      <p:bldP grpId="0" spid="9226"/>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2" name="组合 31">
            <a:extLst>
              <a:ext uri="{FF2B5EF4-FFF2-40B4-BE49-F238E27FC236}">
                <a16:creationId xmlns:a16="http://schemas.microsoft.com/office/drawing/2014/main" id="{18153373-87D3-4AAC-ABD9-55A3BBC4516E}"/>
              </a:ext>
            </a:extLst>
          </p:cNvPr>
          <p:cNvGrpSpPr/>
          <p:nvPr/>
        </p:nvGrpSpPr>
        <p:grpSpPr>
          <a:xfrm>
            <a:off x="1219200" y="1200150"/>
            <a:ext cx="2100173" cy="2850235"/>
            <a:chOff x="1435102" y="1903702"/>
            <a:chExt cx="2800231" cy="3800313"/>
          </a:xfrm>
        </p:grpSpPr>
        <p:sp>
          <p:nvSpPr>
            <p:cNvPr id="5" name="Arrow: Pentagon 2">
              <a:extLst>
                <a:ext uri="{FF2B5EF4-FFF2-40B4-BE49-F238E27FC236}">
                  <a16:creationId xmlns:a16="http://schemas.microsoft.com/office/drawing/2014/main" id="{AE426E97-A5B1-4BC0-9C74-456C72D49A28}"/>
                </a:ext>
              </a:extLst>
            </p:cNvPr>
            <p:cNvSpPr/>
            <p:nvPr/>
          </p:nvSpPr>
          <p:spPr>
            <a:xfrm rot="5400000">
              <a:off x="1755128" y="1583677"/>
              <a:ext cx="2160180" cy="2800231"/>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1" lIns="162000" vert="vert270" wrap="none">
              <a:normAutofit/>
            </a:bodyPr>
            <a:lstStyle/>
            <a:p>
              <a:pPr algn="ctr"/>
              <a:endParaRPr altLang="en-US" lang="zh-CN" sz="1350"/>
            </a:p>
          </p:txBody>
        </p:sp>
        <p:sp>
          <p:nvSpPr>
            <p:cNvPr id="11" name="Freeform: Shape 20">
              <a:extLst>
                <a:ext uri="{FF2B5EF4-FFF2-40B4-BE49-F238E27FC236}">
                  <a16:creationId xmlns:a16="http://schemas.microsoft.com/office/drawing/2014/main" id="{03D5D0C2-C553-45A4-9437-74F06E21B0BB}"/>
                </a:ext>
              </a:extLst>
            </p:cNvPr>
            <p:cNvSpPr/>
            <p:nvPr/>
          </p:nvSpPr>
          <p:spPr bwMode="auto">
            <a:xfrm>
              <a:off x="2552702" y="2869693"/>
              <a:ext cx="565032" cy="565032"/>
            </a:xfrm>
            <a:custGeom>
              <a:gdLst>
                <a:gd fmla="*/ 223 w 228" name="T0"/>
                <a:gd fmla="*/ 95 h 228" name="T1"/>
                <a:gd fmla="*/ 196 w 228" name="T2"/>
                <a:gd fmla="*/ 90 h 228" name="T3"/>
                <a:gd fmla="*/ 189 w 228" name="T4"/>
                <a:gd fmla="*/ 74 h 228" name="T5"/>
                <a:gd fmla="*/ 205 w 228" name="T6"/>
                <a:gd fmla="*/ 50 h 228" name="T7"/>
                <a:gd fmla="*/ 205 w 228" name="T8"/>
                <a:gd fmla="*/ 43 h 228" name="T9"/>
                <a:gd fmla="*/ 185 w 228" name="T10"/>
                <a:gd fmla="*/ 24 h 228" name="T11"/>
                <a:gd fmla="*/ 178 w 228" name="T12"/>
                <a:gd fmla="*/ 23 h 228" name="T13"/>
                <a:gd fmla="*/ 155 w 228" name="T14"/>
                <a:gd fmla="*/ 39 h 228" name="T15"/>
                <a:gd fmla="*/ 138 w 228" name="T16"/>
                <a:gd fmla="*/ 32 h 228" name="T17"/>
                <a:gd fmla="*/ 133 w 228" name="T18"/>
                <a:gd fmla="*/ 5 h 228" name="T19"/>
                <a:gd fmla="*/ 127 w 228" name="T20"/>
                <a:gd fmla="*/ 0 h 228" name="T21"/>
                <a:gd fmla="*/ 100 w 228" name="T22"/>
                <a:gd fmla="*/ 0 h 228" name="T23"/>
                <a:gd fmla="*/ 94 w 228" name="T24"/>
                <a:gd fmla="*/ 5 h 228" name="T25"/>
                <a:gd fmla="*/ 89 w 228" name="T26"/>
                <a:gd fmla="*/ 32 h 228" name="T27"/>
                <a:gd fmla="*/ 73 w 228" name="T28"/>
                <a:gd fmla="*/ 39 h 228" name="T29"/>
                <a:gd fmla="*/ 50 w 228" name="T30"/>
                <a:gd fmla="*/ 23 h 228" name="T31"/>
                <a:gd fmla="*/ 43 w 228" name="T32"/>
                <a:gd fmla="*/ 24 h 228" name="T33"/>
                <a:gd fmla="*/ 23 w 228" name="T34"/>
                <a:gd fmla="*/ 43 h 228" name="T35"/>
                <a:gd fmla="*/ 23 w 228" name="T36"/>
                <a:gd fmla="*/ 51 h 228" name="T37"/>
                <a:gd fmla="*/ 39 w 228" name="T38"/>
                <a:gd fmla="*/ 74 h 228" name="T39"/>
                <a:gd fmla="*/ 32 w 228" name="T40"/>
                <a:gd fmla="*/ 90 h 228" name="T41"/>
                <a:gd fmla="*/ 5 w 228" name="T42"/>
                <a:gd fmla="*/ 95 h 228" name="T43"/>
                <a:gd fmla="*/ 0 w 228" name="T44"/>
                <a:gd fmla="*/ 100 h 228" name="T45"/>
                <a:gd fmla="*/ 0 w 228" name="T46"/>
                <a:gd fmla="*/ 128 h 228" name="T47"/>
                <a:gd fmla="*/ 5 w 228" name="T48"/>
                <a:gd fmla="*/ 134 h 228" name="T49"/>
                <a:gd fmla="*/ 32 w 228" name="T50"/>
                <a:gd fmla="*/ 139 h 228" name="T51"/>
                <a:gd fmla="*/ 39 w 228" name="T52"/>
                <a:gd fmla="*/ 155 h 228" name="T53"/>
                <a:gd fmla="*/ 23 w 228" name="T54"/>
                <a:gd fmla="*/ 178 h 228" name="T55"/>
                <a:gd fmla="*/ 24 w 228" name="T56"/>
                <a:gd fmla="*/ 185 h 228" name="T57"/>
                <a:gd fmla="*/ 43 w 228" name="T58"/>
                <a:gd fmla="*/ 204 h 228" name="T59"/>
                <a:gd fmla="*/ 51 w 228" name="T60"/>
                <a:gd fmla="*/ 205 h 228" name="T61"/>
                <a:gd fmla="*/ 73 w 228" name="T62"/>
                <a:gd fmla="*/ 189 h 228" name="T63"/>
                <a:gd fmla="*/ 89 w 228" name="T64"/>
                <a:gd fmla="*/ 196 h 228" name="T65"/>
                <a:gd fmla="*/ 94 w 228" name="T66"/>
                <a:gd fmla="*/ 223 h 228" name="T67"/>
                <a:gd fmla="*/ 100 w 228" name="T68"/>
                <a:gd fmla="*/ 228 h 228" name="T69"/>
                <a:gd fmla="*/ 127 w 228" name="T70"/>
                <a:gd fmla="*/ 228 h 228" name="T71"/>
                <a:gd fmla="*/ 133 w 228" name="T72"/>
                <a:gd fmla="*/ 223 h 228" name="T73"/>
                <a:gd fmla="*/ 138 w 228" name="T74"/>
                <a:gd fmla="*/ 196 h 228" name="T75"/>
                <a:gd fmla="*/ 154 w 228" name="T76"/>
                <a:gd fmla="*/ 190 h 228" name="T77"/>
                <a:gd fmla="*/ 177 w 228" name="T78"/>
                <a:gd fmla="*/ 205 h 228" name="T79"/>
                <a:gd fmla="*/ 185 w 228" name="T80"/>
                <a:gd fmla="*/ 205 h 228" name="T81"/>
                <a:gd fmla="*/ 204 w 228" name="T82"/>
                <a:gd fmla="*/ 185 h 228" name="T83"/>
                <a:gd fmla="*/ 205 w 228" name="T84"/>
                <a:gd fmla="*/ 178 h 228" name="T85"/>
                <a:gd fmla="*/ 189 w 228" name="T86"/>
                <a:gd fmla="*/ 155 h 228" name="T87"/>
                <a:gd fmla="*/ 196 w 228" name="T88"/>
                <a:gd fmla="*/ 139 h 228" name="T89"/>
                <a:gd fmla="*/ 223 w 228" name="T90"/>
                <a:gd fmla="*/ 134 h 228" name="T91"/>
                <a:gd fmla="*/ 228 w 228" name="T92"/>
                <a:gd fmla="*/ 128 h 228" name="T93"/>
                <a:gd fmla="*/ 228 w 228" name="T94"/>
                <a:gd fmla="*/ 100 h 228" name="T95"/>
                <a:gd fmla="*/ 223 w 228" name="T96"/>
                <a:gd fmla="*/ 95 h 228" name="T97"/>
                <a:gd fmla="*/ 114 w 228" name="T98"/>
                <a:gd fmla="*/ 149 h 228" name="T99"/>
                <a:gd fmla="*/ 79 w 228" name="T100"/>
                <a:gd fmla="*/ 114 h 228" name="T101"/>
                <a:gd fmla="*/ 114 w 228" name="T102"/>
                <a:gd fmla="*/ 79 h 228" name="T103"/>
                <a:gd fmla="*/ 149 w 228" name="T104"/>
                <a:gd fmla="*/ 114 h 228" name="T105"/>
                <a:gd fmla="*/ 114 w 228" name="T106"/>
                <a:gd fmla="*/ 149 h 22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28" w="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a:extLst/>
          </p:spPr>
          <p:txBody>
            <a:bodyPr anchor="ctr"/>
            <a:lstStyle/>
            <a:p>
              <a:pPr algn="ctr"/>
              <a:endParaRPr sz="1350"/>
            </a:p>
          </p:txBody>
        </p:sp>
        <p:sp>
          <p:nvSpPr>
            <p:cNvPr id="4" name="Rectangle 1">
              <a:extLst>
                <a:ext uri="{FF2B5EF4-FFF2-40B4-BE49-F238E27FC236}">
                  <a16:creationId xmlns:a16="http://schemas.microsoft.com/office/drawing/2014/main" id="{5BE7DF97-3FC6-4C3B-9AB2-A194A8EA83E8}"/>
                </a:ext>
              </a:extLst>
            </p:cNvPr>
            <p:cNvSpPr/>
            <p:nvPr/>
          </p:nvSpPr>
          <p:spPr>
            <a:xfrm>
              <a:off x="1435102" y="1903702"/>
              <a:ext cx="2800231" cy="3800313"/>
            </a:xfrm>
            <a:prstGeom prst="rect">
              <a:avLst/>
            </a:prstGeom>
            <a:ln w="3175">
              <a:solidFill>
                <a:schemeClr val="accent1"/>
              </a:solidFill>
              <a:prstDash val="sysDash"/>
            </a:ln>
          </p:spPr>
          <p:style>
            <a:lnRef idx="1">
              <a:schemeClr val="accent1"/>
            </a:lnRef>
            <a:fillRef idx="0">
              <a:schemeClr val="accent1"/>
            </a:fillRef>
            <a:effectRef idx="0">
              <a:schemeClr val="accent1"/>
            </a:effectRef>
            <a:fontRef idx="minor">
              <a:schemeClr val="tx1"/>
            </a:fontRef>
          </p:style>
          <p:txBody>
            <a:bodyPr anchor="t" anchorCtr="1" tIns="1620000" wrap="square">
              <a:normAutofit/>
            </a:bodyPr>
            <a:lstStyle/>
            <a:p>
              <a:pPr algn="ctr">
                <a:lnSpc>
                  <a:spcPct val="120000"/>
                </a:lnSpc>
              </a:pPr>
              <a:endParaRPr altLang="en-US" lang="zh-CN" sz="825"/>
            </a:p>
          </p:txBody>
        </p:sp>
        <p:sp>
          <p:nvSpPr>
            <p:cNvPr id="26" name="矩形 25">
              <a:extLst>
                <a:ext uri="{FF2B5EF4-FFF2-40B4-BE49-F238E27FC236}">
                  <a16:creationId xmlns:a16="http://schemas.microsoft.com/office/drawing/2014/main" id="{F1F983FB-011F-467D-A1E1-DE3EDF19C057}"/>
                </a:ext>
              </a:extLst>
            </p:cNvPr>
            <p:cNvSpPr/>
            <p:nvPr/>
          </p:nvSpPr>
          <p:spPr>
            <a:xfrm>
              <a:off x="1713183" y="4372199"/>
              <a:ext cx="2243022" cy="89001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050">
                  <a:solidFill>
                    <a:schemeClr val="tx1">
                      <a:lumMod val="65000"/>
                      <a:lumOff val="35000"/>
                    </a:schemeClr>
                  </a:solidFill>
                </a:rPr>
                <a:t>用户可以在投影仪或者计算机上进行演示也可以将演示文稿打印出来</a:t>
              </a:r>
            </a:p>
          </p:txBody>
        </p:sp>
        <p:sp>
          <p:nvSpPr>
            <p:cNvPr id="27" name="矩形 26">
              <a:extLst>
                <a:ext uri="{FF2B5EF4-FFF2-40B4-BE49-F238E27FC236}">
                  <a16:creationId xmlns:a16="http://schemas.microsoft.com/office/drawing/2014/main" id="{2C4F63C9-B35F-4AF7-A419-E6895264FB5C}"/>
                </a:ext>
              </a:extLst>
            </p:cNvPr>
            <p:cNvSpPr/>
            <p:nvPr/>
          </p:nvSpPr>
          <p:spPr>
            <a:xfrm>
              <a:off x="1714230" y="2121897"/>
              <a:ext cx="2241974" cy="45110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350">
                  <a:solidFill>
                    <a:schemeClr val="bg1"/>
                  </a:solidFill>
                </a:rPr>
                <a:t>标题文字添加</a:t>
              </a:r>
            </a:p>
          </p:txBody>
        </p:sp>
      </p:grpSp>
      <p:grpSp>
        <p:nvGrpSpPr>
          <p:cNvPr id="33" name="组合 32">
            <a:extLst>
              <a:ext uri="{FF2B5EF4-FFF2-40B4-BE49-F238E27FC236}">
                <a16:creationId xmlns:a16="http://schemas.microsoft.com/office/drawing/2014/main" id="{C7DFE3CA-E1CA-4064-B762-7230B90584D6}"/>
              </a:ext>
            </a:extLst>
          </p:cNvPr>
          <p:cNvGrpSpPr/>
          <p:nvPr/>
        </p:nvGrpSpPr>
        <p:grpSpPr>
          <a:xfrm>
            <a:off x="3664787" y="1200150"/>
            <a:ext cx="2100173" cy="2850235"/>
            <a:chOff x="4695885" y="1903702"/>
            <a:chExt cx="2800231" cy="3800313"/>
          </a:xfrm>
        </p:grpSpPr>
        <p:sp>
          <p:nvSpPr>
            <p:cNvPr id="7" name="Arrow: Pentagon 7">
              <a:extLst>
                <a:ext uri="{FF2B5EF4-FFF2-40B4-BE49-F238E27FC236}">
                  <a16:creationId xmlns:a16="http://schemas.microsoft.com/office/drawing/2014/main" id="{D744D063-D6D8-499A-95FF-1AAF15761078}"/>
                </a:ext>
              </a:extLst>
            </p:cNvPr>
            <p:cNvSpPr/>
            <p:nvPr/>
          </p:nvSpPr>
          <p:spPr>
            <a:xfrm rot="5400000">
              <a:off x="5015911" y="1583677"/>
              <a:ext cx="2160180" cy="280023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1" lIns="162000" vert="vert270" wrap="none">
              <a:normAutofit/>
            </a:bodyPr>
            <a:lstStyle/>
            <a:p>
              <a:pPr algn="ctr"/>
              <a:endParaRPr altLang="en-US" lang="zh-CN" sz="1350"/>
            </a:p>
          </p:txBody>
        </p:sp>
        <p:sp>
          <p:nvSpPr>
            <p:cNvPr id="12" name="Freeform: Shape 21">
              <a:extLst>
                <a:ext uri="{FF2B5EF4-FFF2-40B4-BE49-F238E27FC236}">
                  <a16:creationId xmlns:a16="http://schemas.microsoft.com/office/drawing/2014/main" id="{FB60DD4A-D5A5-48E0-A5F0-AE128A707C77}"/>
                </a:ext>
              </a:extLst>
            </p:cNvPr>
            <p:cNvSpPr/>
            <p:nvPr/>
          </p:nvSpPr>
          <p:spPr bwMode="auto">
            <a:xfrm>
              <a:off x="5825730" y="2869901"/>
              <a:ext cx="565032" cy="565032"/>
            </a:xfrm>
            <a:custGeom>
              <a:gdLst>
                <a:gd fmla="*/ 130 w 236" name="T0"/>
                <a:gd fmla="*/ 1 h 236" name="T1"/>
                <a:gd fmla="*/ 118 w 236" name="T2"/>
                <a:gd fmla="*/ 0 h 236" name="T3"/>
                <a:gd fmla="*/ 30 w 236" name="T4"/>
                <a:gd fmla="*/ 40 h 236" name="T5"/>
                <a:gd fmla="*/ 68 w 236" name="T6"/>
                <a:gd fmla="*/ 105 h 236" name="T7"/>
                <a:gd fmla="*/ 130 w 236" name="T8"/>
                <a:gd fmla="*/ 1 h 236" name="T9"/>
                <a:gd fmla="*/ 20 w 236" name="T10"/>
                <a:gd fmla="*/ 52 h 236" name="T11"/>
                <a:gd fmla="*/ 0 w 236" name="T12"/>
                <a:gd fmla="*/ 118 h 236" name="T13"/>
                <a:gd fmla="*/ 5 w 236" name="T14"/>
                <a:gd fmla="*/ 153 h 236" name="T15"/>
                <a:gd fmla="*/ 81 w 236" name="T16"/>
                <a:gd fmla="*/ 153 h 236" name="T17"/>
                <a:gd fmla="*/ 20 w 236" name="T18"/>
                <a:gd fmla="*/ 52 h 236" name="T19"/>
                <a:gd fmla="*/ 225 w 236" name="T20"/>
                <a:gd fmla="*/ 68 h 236" name="T21"/>
                <a:gd fmla="*/ 145 w 236" name="T22"/>
                <a:gd fmla="*/ 3 h 236" name="T23"/>
                <a:gd fmla="*/ 106 w 236" name="T24"/>
                <a:gd fmla="*/ 68 h 236" name="T25"/>
                <a:gd fmla="*/ 225 w 236" name="T26"/>
                <a:gd fmla="*/ 68 h 236" name="T27"/>
                <a:gd fmla="*/ 130 w 236" name="T28"/>
                <a:gd fmla="*/ 167 h 236" name="T29"/>
                <a:gd fmla="*/ 11 w 236" name="T30"/>
                <a:gd fmla="*/ 167 h 236" name="T31"/>
                <a:gd fmla="*/ 96 w 236" name="T32"/>
                <a:gd fmla="*/ 234 h 236" name="T33"/>
                <a:gd fmla="*/ 93 w 236" name="T34"/>
                <a:gd fmla="*/ 232 h 236" name="T35"/>
                <a:gd fmla="*/ 130 w 236" name="T36"/>
                <a:gd fmla="*/ 167 h 236" name="T37"/>
                <a:gd fmla="*/ 230 w 236" name="T38"/>
                <a:gd fmla="*/ 82 h 236" name="T39"/>
                <a:gd fmla="*/ 155 w 236" name="T40"/>
                <a:gd fmla="*/ 82 h 236" name="T41"/>
                <a:gd fmla="*/ 215 w 236" name="T42"/>
                <a:gd fmla="*/ 186 h 236" name="T43"/>
                <a:gd fmla="*/ 236 w 236" name="T44"/>
                <a:gd fmla="*/ 118 h 236" name="T45"/>
                <a:gd fmla="*/ 230 w 236" name="T46"/>
                <a:gd fmla="*/ 82 h 236" name="T47"/>
                <a:gd fmla="*/ 108 w 236" name="T48"/>
                <a:gd fmla="*/ 236 h 236" name="T49"/>
                <a:gd fmla="*/ 118 w 236" name="T50"/>
                <a:gd fmla="*/ 236 h 236" name="T51"/>
                <a:gd fmla="*/ 205 w 236" name="T52"/>
                <a:gd fmla="*/ 198 h 236" name="T53"/>
                <a:gd fmla="*/ 167 w 236" name="T54"/>
                <a:gd fmla="*/ 132 h 236" name="T55"/>
                <a:gd fmla="*/ 108 w 236" name="T56"/>
                <a:gd fmla="*/ 236 h 236"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36" w="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a:extLst/>
          </p:spPr>
          <p:txBody>
            <a:bodyPr anchor="ctr"/>
            <a:lstStyle/>
            <a:p>
              <a:pPr algn="ctr"/>
              <a:endParaRPr sz="1350"/>
            </a:p>
          </p:txBody>
        </p:sp>
        <p:sp>
          <p:nvSpPr>
            <p:cNvPr id="6" name="Rectangle 6">
              <a:extLst>
                <a:ext uri="{FF2B5EF4-FFF2-40B4-BE49-F238E27FC236}">
                  <a16:creationId xmlns:a16="http://schemas.microsoft.com/office/drawing/2014/main" id="{EC091D1B-0D6C-4942-AF29-080F18FE4969}"/>
                </a:ext>
              </a:extLst>
            </p:cNvPr>
            <p:cNvSpPr/>
            <p:nvPr/>
          </p:nvSpPr>
          <p:spPr>
            <a:xfrm>
              <a:off x="4695885" y="1903702"/>
              <a:ext cx="2800231" cy="3800313"/>
            </a:xfrm>
            <a:prstGeom prst="rect">
              <a:avLst/>
            </a:prstGeom>
            <a:ln w="3175">
              <a:solidFill>
                <a:schemeClr val="accent2"/>
              </a:solidFill>
              <a:prstDash val="sysDash"/>
            </a:ln>
          </p:spPr>
          <p:style>
            <a:lnRef idx="1">
              <a:schemeClr val="accent1"/>
            </a:lnRef>
            <a:fillRef idx="0">
              <a:schemeClr val="accent1"/>
            </a:fillRef>
            <a:effectRef idx="0">
              <a:schemeClr val="accent1"/>
            </a:effectRef>
            <a:fontRef idx="minor">
              <a:schemeClr val="tx1"/>
            </a:fontRef>
          </p:style>
          <p:txBody>
            <a:bodyPr anchor="t" anchorCtr="1" tIns="1620000" wrap="square">
              <a:normAutofit/>
            </a:bodyPr>
            <a:lstStyle/>
            <a:p>
              <a:pPr algn="ctr">
                <a:lnSpc>
                  <a:spcPct val="120000"/>
                </a:lnSpc>
              </a:pPr>
              <a:endParaRPr altLang="en-US" lang="zh-CN" sz="825"/>
            </a:p>
          </p:txBody>
        </p:sp>
        <p:sp>
          <p:nvSpPr>
            <p:cNvPr id="28" name="矩形 27">
              <a:extLst>
                <a:ext uri="{FF2B5EF4-FFF2-40B4-BE49-F238E27FC236}">
                  <a16:creationId xmlns:a16="http://schemas.microsoft.com/office/drawing/2014/main" id="{78FAE88E-3B1E-4B72-8FE2-CC2C520627F0}"/>
                </a:ext>
              </a:extLst>
            </p:cNvPr>
            <p:cNvSpPr/>
            <p:nvPr/>
          </p:nvSpPr>
          <p:spPr>
            <a:xfrm>
              <a:off x="4975010" y="2121897"/>
              <a:ext cx="2241974" cy="45110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350">
                  <a:solidFill>
                    <a:schemeClr val="bg1"/>
                  </a:solidFill>
                </a:rPr>
                <a:t>标题文字添加</a:t>
              </a:r>
            </a:p>
          </p:txBody>
        </p:sp>
        <p:sp>
          <p:nvSpPr>
            <p:cNvPr id="30" name="矩形 29">
              <a:extLst>
                <a:ext uri="{FF2B5EF4-FFF2-40B4-BE49-F238E27FC236}">
                  <a16:creationId xmlns:a16="http://schemas.microsoft.com/office/drawing/2014/main" id="{D3EABEEF-A8D8-4C3B-9F82-D177013FCDF9}"/>
                </a:ext>
              </a:extLst>
            </p:cNvPr>
            <p:cNvSpPr/>
            <p:nvPr/>
          </p:nvSpPr>
          <p:spPr>
            <a:xfrm>
              <a:off x="4975010" y="4372199"/>
              <a:ext cx="2243022" cy="89001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050">
                  <a:solidFill>
                    <a:schemeClr val="tx1">
                      <a:lumMod val="65000"/>
                      <a:lumOff val="35000"/>
                    </a:schemeClr>
                  </a:solidFill>
                </a:rPr>
                <a:t>用户可以在投影仪或者计算机上进行演示也可以将演示文稿打印出来</a:t>
              </a:r>
            </a:p>
          </p:txBody>
        </p:sp>
      </p:grpSp>
      <p:grpSp>
        <p:nvGrpSpPr>
          <p:cNvPr id="34" name="组合 33">
            <a:extLst>
              <a:ext uri="{FF2B5EF4-FFF2-40B4-BE49-F238E27FC236}">
                <a16:creationId xmlns:a16="http://schemas.microsoft.com/office/drawing/2014/main" id="{7571B6D6-9464-4CF3-AF68-B66693C8F4FF}"/>
              </a:ext>
            </a:extLst>
          </p:cNvPr>
          <p:cNvGrpSpPr/>
          <p:nvPr/>
        </p:nvGrpSpPr>
        <p:grpSpPr>
          <a:xfrm>
            <a:off x="6110375" y="1200150"/>
            <a:ext cx="2100173" cy="2850235"/>
            <a:chOff x="7956669" y="1903702"/>
            <a:chExt cx="2800231" cy="3800313"/>
          </a:xfrm>
        </p:grpSpPr>
        <p:sp>
          <p:nvSpPr>
            <p:cNvPr id="9" name="Arrow: Pentagon 12">
              <a:extLst>
                <a:ext uri="{FF2B5EF4-FFF2-40B4-BE49-F238E27FC236}">
                  <a16:creationId xmlns:a16="http://schemas.microsoft.com/office/drawing/2014/main" id="{17000868-7A02-40DD-BE03-503F264DB466}"/>
                </a:ext>
              </a:extLst>
            </p:cNvPr>
            <p:cNvSpPr/>
            <p:nvPr/>
          </p:nvSpPr>
          <p:spPr>
            <a:xfrm rot="5400000">
              <a:off x="8276695" y="1583677"/>
              <a:ext cx="2160180" cy="2800231"/>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1" lIns="162000" tIns="0" vert="vert270" wrap="none">
              <a:normAutofit/>
            </a:bodyPr>
            <a:lstStyle/>
            <a:p>
              <a:pPr algn="ctr"/>
              <a:endParaRPr altLang="en-US" lang="zh-CN" sz="1350"/>
            </a:p>
          </p:txBody>
        </p:sp>
        <p:sp>
          <p:nvSpPr>
            <p:cNvPr id="10" name="Freeform: Shape 19">
              <a:extLst>
                <a:ext uri="{FF2B5EF4-FFF2-40B4-BE49-F238E27FC236}">
                  <a16:creationId xmlns:a16="http://schemas.microsoft.com/office/drawing/2014/main" id="{12CF8B9F-FABF-4B86-992D-B6446D17B3D0}"/>
                </a:ext>
              </a:extLst>
            </p:cNvPr>
            <p:cNvSpPr/>
            <p:nvPr/>
          </p:nvSpPr>
          <p:spPr bwMode="auto">
            <a:xfrm>
              <a:off x="9074268" y="2869693"/>
              <a:ext cx="565032" cy="565032"/>
            </a:xfrm>
            <a:custGeom>
              <a:gdLst>
                <a:gd fmla="*/ 118 w 236" name="T0"/>
                <a:gd fmla="*/ 0 h 236" name="T1"/>
                <a:gd fmla="*/ 0 w 236" name="T2"/>
                <a:gd fmla="*/ 118 h 236" name="T3"/>
                <a:gd fmla="*/ 118 w 236" name="T4"/>
                <a:gd fmla="*/ 236 h 236" name="T5"/>
                <a:gd fmla="*/ 236 w 236" name="T6"/>
                <a:gd fmla="*/ 118 h 236" name="T7"/>
                <a:gd fmla="*/ 118 w 236" name="T8"/>
                <a:gd fmla="*/ 0 h 236" name="T9"/>
                <a:gd fmla="*/ 106 w 236" name="T10"/>
                <a:gd fmla="*/ 171 h 236" name="T11"/>
                <a:gd fmla="*/ 54 w 236" name="T12"/>
                <a:gd fmla="*/ 163 h 236" name="T13"/>
                <a:gd fmla="*/ 54 w 236" name="T14"/>
                <a:gd fmla="*/ 121 h 236" name="T15"/>
                <a:gd fmla="*/ 106 w 236" name="T16"/>
                <a:gd fmla="*/ 121 h 236" name="T17"/>
                <a:gd fmla="*/ 106 w 236" name="T18"/>
                <a:gd fmla="*/ 171 h 236" name="T19"/>
                <a:gd fmla="*/ 106 w 236" name="T20"/>
                <a:gd fmla="*/ 114 h 236" name="T21"/>
                <a:gd fmla="*/ 54 w 236" name="T22"/>
                <a:gd fmla="*/ 114 h 236" name="T23"/>
                <a:gd fmla="*/ 54 w 236" name="T24"/>
                <a:gd fmla="*/ 72 h 236" name="T25"/>
                <a:gd fmla="*/ 106 w 236" name="T26"/>
                <a:gd fmla="*/ 64 h 236" name="T27"/>
                <a:gd fmla="*/ 106 w 236" name="T28"/>
                <a:gd fmla="*/ 114 h 236" name="T29"/>
                <a:gd fmla="*/ 182 w 236" name="T30"/>
                <a:gd fmla="*/ 182 h 236" name="T31"/>
                <a:gd fmla="*/ 113 w 236" name="T32"/>
                <a:gd fmla="*/ 172 h 236" name="T33"/>
                <a:gd fmla="*/ 113 w 236" name="T34"/>
                <a:gd fmla="*/ 121 h 236" name="T35"/>
                <a:gd fmla="*/ 182 w 236" name="T36"/>
                <a:gd fmla="*/ 121 h 236" name="T37"/>
                <a:gd fmla="*/ 182 w 236" name="T38"/>
                <a:gd fmla="*/ 182 h 236" name="T39"/>
                <a:gd fmla="*/ 182 w 236" name="T40"/>
                <a:gd fmla="*/ 114 h 236" name="T41"/>
                <a:gd fmla="*/ 113 w 236" name="T42"/>
                <a:gd fmla="*/ 114 h 236" name="T43"/>
                <a:gd fmla="*/ 113 w 236" name="T44"/>
                <a:gd fmla="*/ 63 h 236" name="T45"/>
                <a:gd fmla="*/ 182 w 236" name="T46"/>
                <a:gd fmla="*/ 53 h 236" name="T47"/>
                <a:gd fmla="*/ 182 w 236" name="T48"/>
                <a:gd fmla="*/ 114 h 236"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36" w="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a:extLst/>
          </p:spPr>
          <p:txBody>
            <a:bodyPr anchor="ctr"/>
            <a:lstStyle/>
            <a:p>
              <a:pPr algn="ctr"/>
              <a:endParaRPr sz="1350"/>
            </a:p>
          </p:txBody>
        </p:sp>
        <p:sp>
          <p:nvSpPr>
            <p:cNvPr id="8" name="Rectangle 11">
              <a:extLst>
                <a:ext uri="{FF2B5EF4-FFF2-40B4-BE49-F238E27FC236}">
                  <a16:creationId xmlns:a16="http://schemas.microsoft.com/office/drawing/2014/main" id="{7DD5FC04-B4DA-4E5A-987F-A7E3574D3211}"/>
                </a:ext>
              </a:extLst>
            </p:cNvPr>
            <p:cNvSpPr/>
            <p:nvPr/>
          </p:nvSpPr>
          <p:spPr>
            <a:xfrm>
              <a:off x="7956669" y="1903702"/>
              <a:ext cx="2800231" cy="3800313"/>
            </a:xfrm>
            <a:prstGeom prst="rect">
              <a:avLst/>
            </a:prstGeom>
            <a:ln w="3175">
              <a:solidFill>
                <a:schemeClr val="accent3"/>
              </a:solidFill>
              <a:prstDash val="sysDash"/>
            </a:ln>
          </p:spPr>
          <p:style>
            <a:lnRef idx="1">
              <a:schemeClr val="accent1"/>
            </a:lnRef>
            <a:fillRef idx="0">
              <a:schemeClr val="accent1"/>
            </a:fillRef>
            <a:effectRef idx="0">
              <a:schemeClr val="accent1"/>
            </a:effectRef>
            <a:fontRef idx="minor">
              <a:schemeClr val="tx1"/>
            </a:fontRef>
          </p:style>
          <p:txBody>
            <a:bodyPr anchor="t" anchorCtr="1" tIns="1620000" wrap="square">
              <a:normAutofit/>
            </a:bodyPr>
            <a:lstStyle/>
            <a:p>
              <a:pPr algn="ctr">
                <a:lnSpc>
                  <a:spcPct val="120000"/>
                </a:lnSpc>
              </a:pPr>
              <a:endParaRPr altLang="en-US" lang="zh-CN" sz="825"/>
            </a:p>
          </p:txBody>
        </p:sp>
        <p:sp>
          <p:nvSpPr>
            <p:cNvPr id="29" name="矩形 28">
              <a:extLst>
                <a:ext uri="{FF2B5EF4-FFF2-40B4-BE49-F238E27FC236}">
                  <a16:creationId xmlns:a16="http://schemas.microsoft.com/office/drawing/2014/main" id="{B1ED2202-D6FE-4CEA-BE4D-D9882D60F5B4}"/>
                </a:ext>
              </a:extLst>
            </p:cNvPr>
            <p:cNvSpPr/>
            <p:nvPr/>
          </p:nvSpPr>
          <p:spPr>
            <a:xfrm>
              <a:off x="8235797" y="2121897"/>
              <a:ext cx="2241974" cy="45110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350">
                  <a:solidFill>
                    <a:schemeClr val="bg1"/>
                  </a:solidFill>
                </a:rPr>
                <a:t>标题文字添加</a:t>
              </a:r>
            </a:p>
          </p:txBody>
        </p:sp>
        <p:sp>
          <p:nvSpPr>
            <p:cNvPr id="31" name="矩形 30">
              <a:extLst>
                <a:ext uri="{FF2B5EF4-FFF2-40B4-BE49-F238E27FC236}">
                  <a16:creationId xmlns:a16="http://schemas.microsoft.com/office/drawing/2014/main" id="{EF667F3E-2A39-477E-AD88-6442E38DACF2}"/>
                </a:ext>
              </a:extLst>
            </p:cNvPr>
            <p:cNvSpPr/>
            <p:nvPr/>
          </p:nvSpPr>
          <p:spPr>
            <a:xfrm>
              <a:off x="8273762" y="4372199"/>
              <a:ext cx="2243022" cy="89001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050">
                  <a:solidFill>
                    <a:schemeClr val="tx1">
                      <a:lumMod val="65000"/>
                      <a:lumOff val="35000"/>
                    </a:schemeClr>
                  </a:solidFill>
                </a:rPr>
                <a:t>用户可以在投影仪或者计算机上进行演示也可以将演示文稿打印出来</a:t>
              </a:r>
            </a:p>
          </p:txBody>
        </p:sp>
      </p:grpSp>
    </p:spTree>
    <p:extLst>
      <p:ext uri="{BB962C8B-B14F-4D97-AF65-F5344CB8AC3E}">
        <p14:creationId val="1555959767"/>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7" presetSubtype="1">
                                  <p:stCondLst>
                                    <p:cond delay="0"/>
                                  </p:stCondLst>
                                  <p:childTnLst>
                                    <p:set>
                                      <p:cBhvr>
                                        <p:cTn dur="1" fill="hold" id="6">
                                          <p:stCondLst>
                                            <p:cond delay="0"/>
                                          </p:stCondLst>
                                        </p:cTn>
                                        <p:tgtEl>
                                          <p:spTgt spid="32"/>
                                        </p:tgtEl>
                                        <p:attrNameLst>
                                          <p:attrName>style.visibility</p:attrName>
                                        </p:attrNameLst>
                                      </p:cBhvr>
                                      <p:to>
                                        <p:strVal val="visible"/>
                                      </p:to>
                                    </p:set>
                                    <p:anim calcmode="lin" valueType="num">
                                      <p:cBhvr>
                                        <p:cTn dur="500" fill="hold" id="7"/>
                                        <p:tgtEl>
                                          <p:spTgt spid="32"/>
                                        </p:tgtEl>
                                        <p:attrNameLst>
                                          <p:attrName>ppt_x</p:attrName>
                                        </p:attrNameLst>
                                      </p:cBhvr>
                                      <p:tavLst>
                                        <p:tav tm="0">
                                          <p:val>
                                            <p:strVal val="#ppt_x"/>
                                          </p:val>
                                        </p:tav>
                                        <p:tav tm="100000">
                                          <p:val>
                                            <p:strVal val="#ppt_x"/>
                                          </p:val>
                                        </p:tav>
                                      </p:tavLst>
                                    </p:anim>
                                    <p:anim calcmode="lin" valueType="num">
                                      <p:cBhvr>
                                        <p:cTn dur="500" fill="hold" id="8"/>
                                        <p:tgtEl>
                                          <p:spTgt spid="32"/>
                                        </p:tgtEl>
                                        <p:attrNameLst>
                                          <p:attrName>ppt_y</p:attrName>
                                        </p:attrNameLst>
                                      </p:cBhvr>
                                      <p:tavLst>
                                        <p:tav tm="0">
                                          <p:val>
                                            <p:strVal val="#ppt_y-#ppt_h/2"/>
                                          </p:val>
                                        </p:tav>
                                        <p:tav tm="100000">
                                          <p:val>
                                            <p:strVal val="#ppt_y"/>
                                          </p:val>
                                        </p:tav>
                                      </p:tavLst>
                                    </p:anim>
                                    <p:anim calcmode="lin" valueType="num">
                                      <p:cBhvr>
                                        <p:cTn dur="500" fill="hold" id="9"/>
                                        <p:tgtEl>
                                          <p:spTgt spid="32"/>
                                        </p:tgtEl>
                                        <p:attrNameLst>
                                          <p:attrName>ppt_w</p:attrName>
                                        </p:attrNameLst>
                                      </p:cBhvr>
                                      <p:tavLst>
                                        <p:tav tm="0">
                                          <p:val>
                                            <p:strVal val="#ppt_w"/>
                                          </p:val>
                                        </p:tav>
                                        <p:tav tm="100000">
                                          <p:val>
                                            <p:strVal val="#ppt_w"/>
                                          </p:val>
                                        </p:tav>
                                      </p:tavLst>
                                    </p:anim>
                                    <p:anim calcmode="lin" valueType="num">
                                      <p:cBhvr>
                                        <p:cTn dur="500" fill="hold" id="10"/>
                                        <p:tgtEl>
                                          <p:spTgt spid="32"/>
                                        </p:tgtEl>
                                        <p:attrNameLst>
                                          <p:attrName>ppt_h</p:attrName>
                                        </p:attrNameLst>
                                      </p:cBhvr>
                                      <p:tavLst>
                                        <p:tav tm="0">
                                          <p:val>
                                            <p:fltVal val="0"/>
                                          </p:val>
                                        </p:tav>
                                        <p:tav tm="100000">
                                          <p:val>
                                            <p:strVal val="#ppt_h"/>
                                          </p:val>
                                        </p:tav>
                                      </p:tavLst>
                                    </p:anim>
                                  </p:childTnLst>
                                </p:cTn>
                              </p:par>
                            </p:childTnLst>
                          </p:cTn>
                        </p:par>
                        <p:par>
                          <p:cTn fill="hold" id="11" nodeType="afterGroup">
                            <p:stCondLst>
                              <p:cond delay="500"/>
                            </p:stCondLst>
                            <p:childTnLst>
                              <p:par>
                                <p:cTn fill="hold" id="12" nodeType="afterEffect" presetClass="entr" presetID="17" presetSubtype="1">
                                  <p:stCondLst>
                                    <p:cond delay="0"/>
                                  </p:stCondLst>
                                  <p:childTnLst>
                                    <p:set>
                                      <p:cBhvr>
                                        <p:cTn dur="1" fill="hold" id="13">
                                          <p:stCondLst>
                                            <p:cond delay="0"/>
                                          </p:stCondLst>
                                        </p:cTn>
                                        <p:tgtEl>
                                          <p:spTgt spid="33"/>
                                        </p:tgtEl>
                                        <p:attrNameLst>
                                          <p:attrName>style.visibility</p:attrName>
                                        </p:attrNameLst>
                                      </p:cBhvr>
                                      <p:to>
                                        <p:strVal val="visible"/>
                                      </p:to>
                                    </p:set>
                                    <p:anim calcmode="lin" valueType="num">
                                      <p:cBhvr>
                                        <p:cTn dur="500" fill="hold" id="14"/>
                                        <p:tgtEl>
                                          <p:spTgt spid="33"/>
                                        </p:tgtEl>
                                        <p:attrNameLst>
                                          <p:attrName>ppt_x</p:attrName>
                                        </p:attrNameLst>
                                      </p:cBhvr>
                                      <p:tavLst>
                                        <p:tav tm="0">
                                          <p:val>
                                            <p:strVal val="#ppt_x"/>
                                          </p:val>
                                        </p:tav>
                                        <p:tav tm="100000">
                                          <p:val>
                                            <p:strVal val="#ppt_x"/>
                                          </p:val>
                                        </p:tav>
                                      </p:tavLst>
                                    </p:anim>
                                    <p:anim calcmode="lin" valueType="num">
                                      <p:cBhvr>
                                        <p:cTn dur="500" fill="hold" id="15"/>
                                        <p:tgtEl>
                                          <p:spTgt spid="33"/>
                                        </p:tgtEl>
                                        <p:attrNameLst>
                                          <p:attrName>ppt_y</p:attrName>
                                        </p:attrNameLst>
                                      </p:cBhvr>
                                      <p:tavLst>
                                        <p:tav tm="0">
                                          <p:val>
                                            <p:strVal val="#ppt_y-#ppt_h/2"/>
                                          </p:val>
                                        </p:tav>
                                        <p:tav tm="100000">
                                          <p:val>
                                            <p:strVal val="#ppt_y"/>
                                          </p:val>
                                        </p:tav>
                                      </p:tavLst>
                                    </p:anim>
                                    <p:anim calcmode="lin" valueType="num">
                                      <p:cBhvr>
                                        <p:cTn dur="500" fill="hold" id="16"/>
                                        <p:tgtEl>
                                          <p:spTgt spid="33"/>
                                        </p:tgtEl>
                                        <p:attrNameLst>
                                          <p:attrName>ppt_w</p:attrName>
                                        </p:attrNameLst>
                                      </p:cBhvr>
                                      <p:tavLst>
                                        <p:tav tm="0">
                                          <p:val>
                                            <p:strVal val="#ppt_w"/>
                                          </p:val>
                                        </p:tav>
                                        <p:tav tm="100000">
                                          <p:val>
                                            <p:strVal val="#ppt_w"/>
                                          </p:val>
                                        </p:tav>
                                      </p:tavLst>
                                    </p:anim>
                                    <p:anim calcmode="lin" valueType="num">
                                      <p:cBhvr>
                                        <p:cTn dur="500" fill="hold" id="17"/>
                                        <p:tgtEl>
                                          <p:spTgt spid="33"/>
                                        </p:tgtEl>
                                        <p:attrNameLst>
                                          <p:attrName>ppt_h</p:attrName>
                                        </p:attrNameLst>
                                      </p:cBhvr>
                                      <p:tavLst>
                                        <p:tav tm="0">
                                          <p:val>
                                            <p:fltVal val="0"/>
                                          </p:val>
                                        </p:tav>
                                        <p:tav tm="100000">
                                          <p:val>
                                            <p:strVal val="#ppt_h"/>
                                          </p:val>
                                        </p:tav>
                                      </p:tavLst>
                                    </p:anim>
                                  </p:childTnLst>
                                </p:cTn>
                              </p:par>
                            </p:childTnLst>
                          </p:cTn>
                        </p:par>
                        <p:par>
                          <p:cTn fill="hold" id="18" nodeType="afterGroup">
                            <p:stCondLst>
                              <p:cond delay="1000"/>
                            </p:stCondLst>
                            <p:childTnLst>
                              <p:par>
                                <p:cTn fill="hold" id="19" nodeType="afterEffect" presetClass="entr" presetID="17" presetSubtype="1">
                                  <p:stCondLst>
                                    <p:cond delay="0"/>
                                  </p:stCondLst>
                                  <p:childTnLst>
                                    <p:set>
                                      <p:cBhvr>
                                        <p:cTn dur="1" fill="hold" id="20">
                                          <p:stCondLst>
                                            <p:cond delay="0"/>
                                          </p:stCondLst>
                                        </p:cTn>
                                        <p:tgtEl>
                                          <p:spTgt spid="34"/>
                                        </p:tgtEl>
                                        <p:attrNameLst>
                                          <p:attrName>style.visibility</p:attrName>
                                        </p:attrNameLst>
                                      </p:cBhvr>
                                      <p:to>
                                        <p:strVal val="visible"/>
                                      </p:to>
                                    </p:set>
                                    <p:anim calcmode="lin" valueType="num">
                                      <p:cBhvr>
                                        <p:cTn dur="500" fill="hold" id="21"/>
                                        <p:tgtEl>
                                          <p:spTgt spid="34"/>
                                        </p:tgtEl>
                                        <p:attrNameLst>
                                          <p:attrName>ppt_x</p:attrName>
                                        </p:attrNameLst>
                                      </p:cBhvr>
                                      <p:tavLst>
                                        <p:tav tm="0">
                                          <p:val>
                                            <p:strVal val="#ppt_x"/>
                                          </p:val>
                                        </p:tav>
                                        <p:tav tm="100000">
                                          <p:val>
                                            <p:strVal val="#ppt_x"/>
                                          </p:val>
                                        </p:tav>
                                      </p:tavLst>
                                    </p:anim>
                                    <p:anim calcmode="lin" valueType="num">
                                      <p:cBhvr>
                                        <p:cTn dur="500" fill="hold" id="22"/>
                                        <p:tgtEl>
                                          <p:spTgt spid="34"/>
                                        </p:tgtEl>
                                        <p:attrNameLst>
                                          <p:attrName>ppt_y</p:attrName>
                                        </p:attrNameLst>
                                      </p:cBhvr>
                                      <p:tavLst>
                                        <p:tav tm="0">
                                          <p:val>
                                            <p:strVal val="#ppt_y-#ppt_h/2"/>
                                          </p:val>
                                        </p:tav>
                                        <p:tav tm="100000">
                                          <p:val>
                                            <p:strVal val="#ppt_y"/>
                                          </p:val>
                                        </p:tav>
                                      </p:tavLst>
                                    </p:anim>
                                    <p:anim calcmode="lin" valueType="num">
                                      <p:cBhvr>
                                        <p:cTn dur="500" fill="hold" id="23"/>
                                        <p:tgtEl>
                                          <p:spTgt spid="34"/>
                                        </p:tgtEl>
                                        <p:attrNameLst>
                                          <p:attrName>ppt_w</p:attrName>
                                        </p:attrNameLst>
                                      </p:cBhvr>
                                      <p:tavLst>
                                        <p:tav tm="0">
                                          <p:val>
                                            <p:strVal val="#ppt_w"/>
                                          </p:val>
                                        </p:tav>
                                        <p:tav tm="100000">
                                          <p:val>
                                            <p:strVal val="#ppt_w"/>
                                          </p:val>
                                        </p:tav>
                                      </p:tavLst>
                                    </p:anim>
                                    <p:anim calcmode="lin" valueType="num">
                                      <p:cBhvr>
                                        <p:cTn dur="500" fill="hold" id="24"/>
                                        <p:tgtEl>
                                          <p:spTgt spid="34"/>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accent1"/>
        </a:solidFill>
        <a:effectLst/>
      </p:bgPr>
    </p:bg>
    <p:spTree>
      <p:nvGrpSpPr>
        <p:cNvPr id="1" name=""/>
        <p:cNvGrpSpPr/>
        <p:nvPr/>
      </p:nvGrpSpPr>
      <p:grpSpPr>
        <a:xfrm>
          <a:off x="0" y="0"/>
          <a:ext cx="0" cy="0"/>
        </a:xfrm>
      </p:grpSpPr>
      <p:pic>
        <p:nvPicPr>
          <p:cNvPr id="3" name="图片 2"/>
          <p:cNvPicPr>
            <a:picLocks noChangeAspect="1"/>
          </p:cNvPicPr>
          <p:nvPr/>
        </p:nvPicPr>
        <p:blipFill>
          <a:blip r:embed="rId3">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tretch>
            <a:fillRect/>
          </a:stretch>
        </p:blipFill>
        <p:spPr>
          <a:xfrm>
            <a:off x="254000" y="387757"/>
            <a:ext cx="8712200" cy="4755743"/>
          </a:xfrm>
          <a:prstGeom prst="rect">
            <a:avLst/>
          </a:prstGeom>
        </p:spPr>
      </p:pic>
      <p:sp>
        <p:nvSpPr>
          <p:cNvPr id="11" name="矩形 10"/>
          <p:cNvSpPr/>
          <p:nvPr/>
        </p:nvSpPr>
        <p:spPr>
          <a:xfrm>
            <a:off x="2032000" y="1253068"/>
            <a:ext cx="5698067" cy="2497666"/>
          </a:xfrm>
          <a:prstGeom prst="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259"/>
          <p:cNvSpPr>
            <a:spLocks noChangeArrowheads="1"/>
          </p:cNvSpPr>
          <p:nvPr/>
        </p:nvSpPr>
        <p:spPr bwMode="auto">
          <a:xfrm>
            <a:off x="2590800" y="2185380"/>
            <a:ext cx="4800600" cy="6705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en-US" cap="all" lang="zh-CN" smtClean="0" spc="300" sz="4400">
                <a:solidFill>
                  <a:schemeClr val="accent1"/>
                </a:solidFill>
                <a:latin charset="-122" panose="02010600030101010101" pitchFamily="2" typeface="站酷快乐体2016修订版"/>
                <a:ea charset="-122" panose="02010600030101010101" pitchFamily="2" typeface="站酷快乐体2016修订版"/>
                <a:cs charset="0" panose="020b0604020202020204" pitchFamily="34" typeface="Arial"/>
              </a:rPr>
              <a:t>演示完毕感谢观看</a:t>
            </a:r>
          </a:p>
        </p:txBody>
      </p:sp>
      <p:sp>
        <p:nvSpPr>
          <p:cNvPr id="28" name="文本框 27"/>
          <p:cNvSpPr txBox="1"/>
          <p:nvPr/>
        </p:nvSpPr>
        <p:spPr>
          <a:xfrm>
            <a:off x="3228137" y="2873573"/>
            <a:ext cx="3141980" cy="304800"/>
          </a:xfrm>
          <a:prstGeom prst="rect">
            <a:avLst/>
          </a:prstGeom>
          <a:noFill/>
        </p:spPr>
        <p:txBody>
          <a:bodyPr rtlCol="0" vert="horz" wrap="none">
            <a:spAutoFit/>
          </a:bodyPr>
          <a:lstStyle/>
          <a:p>
            <a:r>
              <a:rPr altLang="en-US" lang="zh-CN" smtClean="0" spc="-300" sz="1400">
                <a:solidFill>
                  <a:schemeClr val="accent1"/>
                </a:solidFill>
                <a:latin charset="-122" panose="02010600030101010101" pitchFamily="2" typeface="站酷快乐体2016修订版"/>
                <a:ea charset="-122" panose="02010600030101010101" pitchFamily="2" typeface="站酷快乐体2016修订版"/>
              </a:rPr>
              <a:t>说课宣讲 · 教育培训 · 教学课件 · 动态模版</a:t>
            </a:r>
          </a:p>
        </p:txBody>
      </p:sp>
      <p:pic>
        <p:nvPicPr>
          <p:cNvPr id="4" name="图片 3"/>
          <p:cNvPicPr>
            <a:picLocks noChangeAspect="1"/>
          </p:cNvPicPr>
          <p:nvPr/>
        </p:nvPicPr>
        <p:blipFill>
          <a:blip r:embed="rId4">
            <a:extLst>
              <a:ext uri="{28A0092B-C50C-407E-A947-70E740481C1C}">
                <a14:useLocalDpi val="0"/>
              </a:ext>
            </a:extLst>
          </a:blip>
          <a:stretch>
            <a:fillRect/>
          </a:stretch>
        </p:blipFill>
        <p:spPr>
          <a:xfrm>
            <a:off x="8007018" y="0"/>
            <a:ext cx="1140594" cy="5143500"/>
          </a:xfrm>
          <a:prstGeom prst="rect">
            <a:avLst/>
          </a:prstGeom>
        </p:spPr>
      </p:pic>
      <p:pic>
        <p:nvPicPr>
          <p:cNvPr id="8" name="图片 7"/>
          <p:cNvPicPr>
            <a:picLocks noChangeAspect="1"/>
          </p:cNvPicPr>
          <p:nvPr/>
        </p:nvPicPr>
        <p:blipFill>
          <a:blip r:embed="rId5">
            <a:extLst>
              <a:ext uri="{28A0092B-C50C-407E-A947-70E740481C1C}">
                <a14:useLocalDpi val="0"/>
              </a:ext>
            </a:extLst>
          </a:blip>
          <a:stretch>
            <a:fillRect/>
          </a:stretch>
        </p:blipFill>
        <p:spPr>
          <a:xfrm>
            <a:off x="1339715" y="3022997"/>
            <a:ext cx="1638570" cy="1188140"/>
          </a:xfrm>
          <a:prstGeom prst="rect">
            <a:avLst/>
          </a:prstGeom>
        </p:spPr>
      </p:pic>
      <p:pic>
        <p:nvPicPr>
          <p:cNvPr id="10" name="图片 9"/>
          <p:cNvPicPr>
            <a:picLocks noChangeAspect="1"/>
          </p:cNvPicPr>
          <p:nvPr/>
        </p:nvPicPr>
        <p:blipFill>
          <a:blip r:embed="rId6">
            <a:extLst>
              <a:ext uri="{28A0092B-C50C-407E-A947-70E740481C1C}">
                <a14:useLocalDpi val="0"/>
              </a:ext>
            </a:extLst>
          </a:blip>
          <a:stretch>
            <a:fillRect/>
          </a:stretch>
        </p:blipFill>
        <p:spPr>
          <a:xfrm>
            <a:off x="1468560" y="373347"/>
            <a:ext cx="872879" cy="924706"/>
          </a:xfrm>
          <a:prstGeom prst="rect">
            <a:avLst/>
          </a:prstGeom>
        </p:spPr>
      </p:pic>
      <p:sp>
        <p:nvSpPr>
          <p:cNvPr id="15" name="矩形 14"/>
          <p:cNvSpPr/>
          <p:nvPr/>
        </p:nvSpPr>
        <p:spPr>
          <a:xfrm>
            <a:off x="3610010" y="1649695"/>
            <a:ext cx="1783080" cy="518160"/>
          </a:xfrm>
          <a:prstGeom prst="rect">
            <a:avLst/>
          </a:prstGeom>
        </p:spPr>
        <p:txBody>
          <a:bodyPr wrap="none">
            <a:spAutoFit/>
          </a:bodyPr>
          <a:lstStyle/>
          <a:p>
            <a:r>
              <a:rPr altLang="en-US" lang="zh-CN" smtClean="0" sz="2800">
                <a:solidFill>
                  <a:schemeClr val="accent2"/>
                </a:solidFill>
                <a:latin charset="-122" panose="02010600030101010101" pitchFamily="2" typeface="站酷快乐体2016修订版"/>
                <a:ea charset="-122" panose="02010600030101010101" pitchFamily="2" typeface="站酷快乐体2016修订版"/>
              </a:rPr>
              <a:t>EDUCATION</a:t>
            </a:r>
          </a:p>
        </p:txBody>
      </p:sp>
      <p:grpSp>
        <p:nvGrpSpPr>
          <p:cNvPr id="25" name="组合 24"/>
          <p:cNvGrpSpPr/>
          <p:nvPr/>
        </p:nvGrpSpPr>
        <p:grpSpPr>
          <a:xfrm>
            <a:off x="3677743" y="1631693"/>
            <a:ext cx="2646857" cy="632280"/>
            <a:chOff x="3649078" y="1556771"/>
            <a:chExt cx="2646857" cy="632280"/>
          </a:xfrm>
        </p:grpSpPr>
        <p:sp>
          <p:nvSpPr>
            <p:cNvPr id="24" name="任意多边形 23"/>
            <p:cNvSpPr/>
            <p:nvPr/>
          </p:nvSpPr>
          <p:spPr>
            <a:xfrm>
              <a:off x="3649078" y="2014752"/>
              <a:ext cx="2161381" cy="153653"/>
            </a:xfrm>
            <a:custGeom>
              <a:gdLst>
                <a:gd fmla="*/ 0 w 2937934" name="connsiteX0"/>
                <a:gd fmla="*/ 23946 h 178330" name="connsiteY0"/>
                <a:gd fmla="*/ 1938867 w 2937934" name="connsiteX1"/>
                <a:gd fmla="*/ 100146 h 178330" name="connsiteY1"/>
                <a:gd fmla="*/ 1540934 w 2937934" name="connsiteX2"/>
                <a:gd fmla="*/ 176346 h 178330" name="connsiteY2"/>
                <a:gd fmla="*/ 1828800 w 2937934" name="connsiteX3"/>
                <a:gd fmla="*/ 15479 h 178330" name="connsiteY3"/>
                <a:gd fmla="*/ 2937934 w 2937934" name="connsiteX4"/>
                <a:gd fmla="*/ 15479 h 17833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78330" w="2937934">
                  <a:moveTo>
                    <a:pt x="0" y="23946"/>
                  </a:moveTo>
                  <a:lnTo>
                    <a:pt x="1938867" y="100146"/>
                  </a:lnTo>
                  <a:cubicBezTo>
                    <a:pt x="2195689" y="125546"/>
                    <a:pt x="1559278" y="190457"/>
                    <a:pt x="1540934" y="176346"/>
                  </a:cubicBezTo>
                  <a:cubicBezTo>
                    <a:pt x="1522590" y="162235"/>
                    <a:pt x="1595967" y="42290"/>
                    <a:pt x="1828800" y="15479"/>
                  </a:cubicBezTo>
                  <a:cubicBezTo>
                    <a:pt x="2061633" y="-11332"/>
                    <a:pt x="2499783" y="2073"/>
                    <a:pt x="2937934" y="15479"/>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3" name="图片 12"/>
            <p:cNvPicPr>
              <a:picLocks noChangeAspect="1"/>
            </p:cNvPicPr>
            <p:nvPr/>
          </p:nvPicPr>
          <p:blipFill>
            <a:blip r:embed="rId7">
              <a:extLst>
                <a:ext uri="{28A0092B-C50C-407E-A947-70E740481C1C}">
                  <a14:useLocalDpi val="0"/>
                </a:ext>
              </a:extLst>
            </a:blip>
            <a:stretch>
              <a:fillRect/>
            </a:stretch>
          </p:blipFill>
          <p:spPr>
            <a:xfrm rot="1555024">
              <a:off x="5769367" y="1556771"/>
              <a:ext cx="526568" cy="632280"/>
            </a:xfrm>
            <a:prstGeom prst="rect">
              <a:avLst/>
            </a:prstGeom>
          </p:spPr>
        </p:pic>
      </p:grpSp>
    </p:spTree>
    <p:extLst>
      <p:ext uri="{BB962C8B-B14F-4D97-AF65-F5344CB8AC3E}">
        <p14:creationId val="258305700"/>
      </p:ext>
    </p:extLst>
  </p:cSld>
  <p:clrMapOvr>
    <a:masterClrMapping/>
  </p:clrMapOvr>
  <mc:AlternateContent>
    <mc:Choice Requires="p14">
      <p:transition advTm="9000" p14:dur="1250" spd="slow">
        <p14:switch dir="r"/>
      </p:transition>
    </mc:Choice>
    <mc:Fallback>
      <p:transition advTm="9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2">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1+#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500" fill="hold" id="11"/>
                                        <p:tgtEl>
                                          <p:spTgt spid="3"/>
                                        </p:tgtEl>
                                        <p:attrNameLst>
                                          <p:attrName>ppt_x</p:attrName>
                                        </p:attrNameLst>
                                      </p:cBhvr>
                                      <p:tavLst>
                                        <p:tav tm="0">
                                          <p:val>
                                            <p:strVal val="0-#ppt_w/2"/>
                                          </p:val>
                                        </p:tav>
                                        <p:tav tm="100000">
                                          <p:val>
                                            <p:strVal val="#ppt_x"/>
                                          </p:val>
                                        </p:tav>
                                      </p:tavLst>
                                    </p:anim>
                                    <p:anim calcmode="lin" valueType="num">
                                      <p:cBhvr additive="base">
                                        <p:cTn dur="500" fill="hold" id="12"/>
                                        <p:tgtEl>
                                          <p:spTgt spid="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id="14" nodeType="afterEffect" presetClass="entr" presetID="2" presetSubtype="6">
                                  <p:stCondLst>
                                    <p:cond delay="0"/>
                                  </p:stCondLst>
                                  <p:childTnLst>
                                    <p:set>
                                      <p:cBhvr>
                                        <p:cTn dur="1" fill="hold" id="15">
                                          <p:stCondLst>
                                            <p:cond delay="0"/>
                                          </p:stCondLst>
                                        </p:cTn>
                                        <p:tgtEl>
                                          <p:spTgt spid="10"/>
                                        </p:tgtEl>
                                        <p:attrNameLst>
                                          <p:attrName>style.visibility</p:attrName>
                                        </p:attrNameLst>
                                      </p:cBhvr>
                                      <p:to>
                                        <p:strVal val="visible"/>
                                      </p:to>
                                    </p:set>
                                    <p:anim calcmode="lin" valueType="num">
                                      <p:cBhvr additive="base">
                                        <p:cTn dur="500" fill="hold" id="16"/>
                                        <p:tgtEl>
                                          <p:spTgt spid="10"/>
                                        </p:tgtEl>
                                        <p:attrNameLst>
                                          <p:attrName>ppt_x</p:attrName>
                                        </p:attrNameLst>
                                      </p:cBhvr>
                                      <p:tavLst>
                                        <p:tav tm="0">
                                          <p:val>
                                            <p:strVal val="1+#ppt_w/2"/>
                                          </p:val>
                                        </p:tav>
                                        <p:tav tm="100000">
                                          <p:val>
                                            <p:strVal val="#ppt_x"/>
                                          </p:val>
                                        </p:tav>
                                      </p:tavLst>
                                    </p:anim>
                                    <p:anim calcmode="lin" valueType="num">
                                      <p:cBhvr additive="base">
                                        <p:cTn dur="500" fill="hold" id="17"/>
                                        <p:tgtEl>
                                          <p:spTgt spid="10"/>
                                        </p:tgtEl>
                                        <p:attrNameLst>
                                          <p:attrName>ppt_y</p:attrName>
                                        </p:attrNameLst>
                                      </p:cBhvr>
                                      <p:tavLst>
                                        <p:tav tm="0">
                                          <p:val>
                                            <p:strVal val="1+#ppt_h/2"/>
                                          </p:val>
                                        </p:tav>
                                        <p:tav tm="100000">
                                          <p:val>
                                            <p:strVal val="#ppt_y"/>
                                          </p:val>
                                        </p:tav>
                                      </p:tavLst>
                                    </p:anim>
                                  </p:childTnLst>
                                </p:cTn>
                              </p:par>
                            </p:childTnLst>
                          </p:cTn>
                        </p:par>
                        <p:par>
                          <p:cTn fill="hold" id="18" nodeType="afterGroup">
                            <p:stCondLst>
                              <p:cond delay="1000"/>
                            </p:stCondLst>
                            <p:childTnLst>
                              <p:par>
                                <p:cTn fill="hold" grpId="0" id="19" nodeType="afterEffect" presetClass="entr" presetID="22" presetSubtype="8">
                                  <p:stCondLst>
                                    <p:cond delay="0"/>
                                  </p:stCondLst>
                                  <p:childTnLst>
                                    <p:set>
                                      <p:cBhvr>
                                        <p:cTn dur="1" fill="hold" id="20">
                                          <p:stCondLst>
                                            <p:cond delay="0"/>
                                          </p:stCondLst>
                                        </p:cTn>
                                        <p:tgtEl>
                                          <p:spTgt spid="11"/>
                                        </p:tgtEl>
                                        <p:attrNameLst>
                                          <p:attrName>style.visibility</p:attrName>
                                        </p:attrNameLst>
                                      </p:cBhvr>
                                      <p:to>
                                        <p:strVal val="visible"/>
                                      </p:to>
                                    </p:set>
                                    <p:animEffect filter="wipe(left)" transition="in">
                                      <p:cBhvr>
                                        <p:cTn dur="500" id="21"/>
                                        <p:tgtEl>
                                          <p:spTgt spid="11"/>
                                        </p:tgtEl>
                                      </p:cBhvr>
                                    </p:animEffect>
                                  </p:childTnLst>
                                </p:cTn>
                              </p:par>
                              <p:par>
                                <p:cTn fill="hold" id="22" nodeType="withEffect" presetClass="entr" presetID="53" presetSubtype="0">
                                  <p:stCondLst>
                                    <p:cond delay="0"/>
                                  </p:stCondLst>
                                  <p:childTnLst>
                                    <p:set>
                                      <p:cBhvr>
                                        <p:cTn dur="1" fill="hold" id="23">
                                          <p:stCondLst>
                                            <p:cond delay="0"/>
                                          </p:stCondLst>
                                        </p:cTn>
                                        <p:tgtEl>
                                          <p:spTgt spid="8"/>
                                        </p:tgtEl>
                                        <p:attrNameLst>
                                          <p:attrName>style.visibility</p:attrName>
                                        </p:attrNameLst>
                                      </p:cBhvr>
                                      <p:to>
                                        <p:strVal val="visible"/>
                                      </p:to>
                                    </p:set>
                                    <p:anim calcmode="lin" valueType="num">
                                      <p:cBhvr>
                                        <p:cTn dur="500" fill="hold" id="24"/>
                                        <p:tgtEl>
                                          <p:spTgt spid="8"/>
                                        </p:tgtEl>
                                        <p:attrNameLst>
                                          <p:attrName>ppt_w</p:attrName>
                                        </p:attrNameLst>
                                      </p:cBhvr>
                                      <p:tavLst>
                                        <p:tav tm="0">
                                          <p:val>
                                            <p:fltVal val="0"/>
                                          </p:val>
                                        </p:tav>
                                        <p:tav tm="100000">
                                          <p:val>
                                            <p:strVal val="#ppt_w"/>
                                          </p:val>
                                        </p:tav>
                                      </p:tavLst>
                                    </p:anim>
                                    <p:anim calcmode="lin" valueType="num">
                                      <p:cBhvr>
                                        <p:cTn dur="500" fill="hold" id="25"/>
                                        <p:tgtEl>
                                          <p:spTgt spid="8"/>
                                        </p:tgtEl>
                                        <p:attrNameLst>
                                          <p:attrName>ppt_h</p:attrName>
                                        </p:attrNameLst>
                                      </p:cBhvr>
                                      <p:tavLst>
                                        <p:tav tm="0">
                                          <p:val>
                                            <p:fltVal val="0"/>
                                          </p:val>
                                        </p:tav>
                                        <p:tav tm="100000">
                                          <p:val>
                                            <p:strVal val="#ppt_h"/>
                                          </p:val>
                                        </p:tav>
                                      </p:tavLst>
                                    </p:anim>
                                    <p:animEffect filter="fade" transition="in">
                                      <p:cBhvr>
                                        <p:cTn dur="500" id="26"/>
                                        <p:tgtEl>
                                          <p:spTgt spid="8"/>
                                        </p:tgtEl>
                                      </p:cBhvr>
                                    </p:animEffect>
                                  </p:childTnLst>
                                </p:cTn>
                              </p:par>
                            </p:childTnLst>
                          </p:cTn>
                        </p:par>
                        <p:par>
                          <p:cTn fill="hold" id="27" nodeType="afterGroup">
                            <p:stCondLst>
                              <p:cond delay="1500"/>
                            </p:stCondLst>
                            <p:childTnLst>
                              <p:par>
                                <p:cTn fill="hold" id="28" nodeType="afterEffect" presetClass="entr" presetID="22" presetSubtype="8">
                                  <p:stCondLst>
                                    <p:cond delay="0"/>
                                  </p:stCondLst>
                                  <p:childTnLst>
                                    <p:set>
                                      <p:cBhvr>
                                        <p:cTn dur="1" fill="hold" id="29">
                                          <p:stCondLst>
                                            <p:cond delay="0"/>
                                          </p:stCondLst>
                                        </p:cTn>
                                        <p:tgtEl>
                                          <p:spTgt spid="25"/>
                                        </p:tgtEl>
                                        <p:attrNameLst>
                                          <p:attrName>style.visibility</p:attrName>
                                        </p:attrNameLst>
                                      </p:cBhvr>
                                      <p:to>
                                        <p:strVal val="visible"/>
                                      </p:to>
                                    </p:set>
                                    <p:animEffect filter="wipe(left)" transition="in">
                                      <p:cBhvr>
                                        <p:cTn dur="500" id="30"/>
                                        <p:tgtEl>
                                          <p:spTgt spid="25"/>
                                        </p:tgtEl>
                                      </p:cBhvr>
                                    </p:animEffect>
                                  </p:childTnLst>
                                </p:cTn>
                              </p:par>
                              <p:par>
                                <p:cTn fill="hold" grpId="0" id="31" nodeType="withEffect" presetClass="entr" presetID="56" presetSubtype="0">
                                  <p:stCondLst>
                                    <p:cond delay="0"/>
                                  </p:stCondLst>
                                  <p:iterate type="lt">
                                    <p:tmPct val="10000"/>
                                  </p:iterate>
                                  <p:childTnLst>
                                    <p:set>
                                      <p:cBhvr>
                                        <p:cTn dur="1" fill="hold" id="32">
                                          <p:stCondLst>
                                            <p:cond delay="0"/>
                                          </p:stCondLst>
                                        </p:cTn>
                                        <p:tgtEl>
                                          <p:spTgt spid="15"/>
                                        </p:tgtEl>
                                        <p:attrNameLst>
                                          <p:attrName>style.visibility</p:attrName>
                                        </p:attrNameLst>
                                      </p:cBhvr>
                                      <p:to>
                                        <p:strVal val="visible"/>
                                      </p:to>
                                    </p:set>
                                    <p:anim by="(-#ppt_w*2)" calcmode="lin" valueType="num">
                                      <p:cBhvr rctx="PPT">
                                        <p:cTn autoRev="1" dur="250" fill="hold" id="33">
                                          <p:stCondLst>
                                            <p:cond delay="0"/>
                                          </p:stCondLst>
                                        </p:cTn>
                                        <p:tgtEl>
                                          <p:spTgt spid="15"/>
                                        </p:tgtEl>
                                        <p:attrNameLst>
                                          <p:attrName>ppt_w</p:attrName>
                                        </p:attrNameLst>
                                      </p:cBhvr>
                                    </p:anim>
                                    <p:anim by="(#ppt_w*0.50)" calcmode="lin" valueType="num">
                                      <p:cBhvr>
                                        <p:cTn autoRev="1" decel="50000" dur="250" fill="hold" id="34">
                                          <p:stCondLst>
                                            <p:cond delay="0"/>
                                          </p:stCondLst>
                                        </p:cTn>
                                        <p:tgtEl>
                                          <p:spTgt spid="15"/>
                                        </p:tgtEl>
                                        <p:attrNameLst>
                                          <p:attrName>ppt_x</p:attrName>
                                        </p:attrNameLst>
                                      </p:cBhvr>
                                    </p:anim>
                                    <p:anim calcmode="lin" from="(-#ppt_h/2)" to="(#ppt_y)" valueType="num">
                                      <p:cBhvr>
                                        <p:cTn dur="500" fill="hold" id="35">
                                          <p:stCondLst>
                                            <p:cond delay="0"/>
                                          </p:stCondLst>
                                        </p:cTn>
                                        <p:tgtEl>
                                          <p:spTgt spid="15"/>
                                        </p:tgtEl>
                                        <p:attrNameLst>
                                          <p:attrName>ppt_y</p:attrName>
                                        </p:attrNameLst>
                                      </p:cBhvr>
                                    </p:anim>
                                    <p:animRot by="21600000">
                                      <p:cBhvr>
                                        <p:cTn dur="500" fill="hold" id="36">
                                          <p:stCondLst>
                                            <p:cond delay="0"/>
                                          </p:stCondLst>
                                        </p:cTn>
                                        <p:tgtEl>
                                          <p:spTgt spid="15"/>
                                        </p:tgtEl>
                                        <p:attrNameLst>
                                          <p:attrName>r</p:attrName>
                                        </p:attrNameLst>
                                      </p:cBhvr>
                                    </p:animRot>
                                  </p:childTnLst>
                                </p:cTn>
                              </p:par>
                            </p:childTnLst>
                          </p:cTn>
                        </p:par>
                        <p:par>
                          <p:cTn fill="hold" id="37" nodeType="afterGroup">
                            <p:stCondLst>
                              <p:cond delay="2000"/>
                            </p:stCondLst>
                            <p:childTnLst>
                              <p:par>
                                <p:cTn fill="hold" grpId="0" id="38" nodeType="afterEffect" presetClass="entr" presetID="52" presetSubtype="0">
                                  <p:stCondLst>
                                    <p:cond delay="0"/>
                                  </p:stCondLst>
                                  <p:iterate type="lt">
                                    <p:tmPct val="10000"/>
                                  </p:iterate>
                                  <p:childTnLst>
                                    <p:set>
                                      <p:cBhvr>
                                        <p:cTn dur="1" fill="hold" id="39">
                                          <p:stCondLst>
                                            <p:cond delay="0"/>
                                          </p:stCondLst>
                                        </p:cTn>
                                        <p:tgtEl>
                                          <p:spTgt spid="9"/>
                                        </p:tgtEl>
                                        <p:attrNameLst>
                                          <p:attrName>style.visibility</p:attrName>
                                        </p:attrNameLst>
                                      </p:cBhvr>
                                      <p:to>
                                        <p:strVal val="visible"/>
                                      </p:to>
                                    </p:set>
                                    <p:animScale>
                                      <p:cBhvr>
                                        <p:cTn decel="50000" dur="1000" fill="hold" id="40">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1">
                                          <p:stCondLst>
                                            <p:cond delay="0"/>
                                          </p:stCondLst>
                                        </p:cTn>
                                        <p:tgtEl>
                                          <p:spTgt spid="9"/>
                                        </p:tgtEl>
                                        <p:attrNameLst>
                                          <p:attrName>ppt_x</p:attrName>
                                          <p:attrName>ppt_y</p:attrName>
                                        </p:attrNameLst>
                                      </p:cBhvr>
                                    </p:animMotion>
                                    <p:animEffect filter="fade" transition="in">
                                      <p:cBhvr>
                                        <p:cTn dur="1000" id="42"/>
                                        <p:tgtEl>
                                          <p:spTgt spid="9"/>
                                        </p:tgtEl>
                                      </p:cBhvr>
                                    </p:animEffect>
                                  </p:childTnLst>
                                </p:cTn>
                              </p:par>
                            </p:childTnLst>
                          </p:cTn>
                        </p:par>
                        <p:par>
                          <p:cTn fill="hold" id="43" nodeType="afterGroup">
                            <p:stCondLst>
                              <p:cond delay="3000"/>
                            </p:stCondLst>
                            <p:childTnLst>
                              <p:par>
                                <p:cTn fill="hold" grpId="0" id="44" nodeType="afterEffect" presetClass="entr" presetID="22" presetSubtype="1">
                                  <p:stCondLst>
                                    <p:cond delay="0"/>
                                  </p:stCondLst>
                                  <p:childTnLst>
                                    <p:set>
                                      <p:cBhvr>
                                        <p:cTn dur="1" fill="hold" id="45">
                                          <p:stCondLst>
                                            <p:cond delay="0"/>
                                          </p:stCondLst>
                                        </p:cTn>
                                        <p:tgtEl>
                                          <p:spTgt spid="28"/>
                                        </p:tgtEl>
                                        <p:attrNameLst>
                                          <p:attrName>style.visibility</p:attrName>
                                        </p:attrNameLst>
                                      </p:cBhvr>
                                      <p:to>
                                        <p:strVal val="visible"/>
                                      </p:to>
                                    </p:set>
                                    <p:animEffect filter="wipe(up)" transition="in">
                                      <p:cBhvr>
                                        <p:cTn dur="1000" id="46"/>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9"/>
      <p:bldP grpId="0" spid="28"/>
      <p:bldP grpId="0" spid="15"/>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1" name="矩形 40"/>
          <p:cNvSpPr/>
          <p:nvPr/>
        </p:nvSpPr>
        <p:spPr>
          <a:xfrm>
            <a:off x="4264344" y="1504950"/>
            <a:ext cx="1313727" cy="914400"/>
          </a:xfrm>
          <a:prstGeom prst="rect">
            <a:avLst/>
          </a:prstGeom>
        </p:spPr>
        <p:txBody>
          <a:bodyPr wrap="square">
            <a:spAutoFit/>
          </a:bodyPr>
          <a:lstStyle/>
          <a:p>
            <a:r>
              <a:rPr altLang="zh-CN" lang="en-US" smtClean="0" sz="5400">
                <a:solidFill>
                  <a:schemeClr val="accent2"/>
                </a:solidFill>
                <a:latin charset="-122" panose="02010600030101010101" pitchFamily="2" typeface="站酷快乐体2016修订版"/>
                <a:ea charset="-122" panose="02010600030101010101" pitchFamily="2" typeface="站酷快乐体2016修订版"/>
              </a:rPr>
              <a:t>01</a:t>
            </a:r>
          </a:p>
        </p:txBody>
      </p:sp>
      <p:sp>
        <p:nvSpPr>
          <p:cNvPr id="29" name="文本框 32"/>
          <p:cNvSpPr txBox="1"/>
          <p:nvPr/>
        </p:nvSpPr>
        <p:spPr>
          <a:xfrm>
            <a:off x="3200400" y="2168664"/>
            <a:ext cx="3429000" cy="701040"/>
          </a:xfrm>
          <a:prstGeom prst="rect">
            <a:avLst/>
          </a:prstGeom>
          <a:noFill/>
        </p:spPr>
        <p:txBody>
          <a:bodyPr rtlCol="0" wrap="square">
            <a:spAutoFit/>
          </a:bodyPr>
          <a:lstStyle>
            <a:defPPr>
              <a:defRPr lang="zh-CN"/>
            </a:defPPr>
            <a:lvl1pPr>
              <a:defRPr sz="2800">
                <a:solidFill>
                  <a:schemeClr val="bg1"/>
                </a:solidFill>
                <a:latin charset="-122" panose="01010104010101010101" pitchFamily="2" typeface="时尚中黑简体"/>
                <a:ea charset="-122" panose="01010104010101010101" pitchFamily="2" typeface="时尚中黑简体"/>
              </a:defRPr>
            </a:lvl1pPr>
          </a:lstStyle>
          <a:p>
            <a:pPr defTabSz="914148">
              <a:defRPr/>
            </a:pPr>
            <a:r>
              <a:rPr altLang="en-US" kern="0" lang="zh-CN" sz="4000">
                <a:solidFill>
                  <a:schemeClr val="accent1"/>
                </a:solidFill>
                <a:latin charset="-122" panose="02010600030101010101" pitchFamily="2" typeface="站酷快乐体2016修订版"/>
                <a:ea charset="-122" panose="02010600030101010101" pitchFamily="2" typeface="站酷快乐体2016修订版"/>
              </a:rPr>
              <a:t>教育教学分析</a:t>
            </a:r>
          </a:p>
        </p:txBody>
      </p:sp>
      <p:sp>
        <p:nvSpPr>
          <p:cNvPr id="34" name="TextBox 49"/>
          <p:cNvSpPr txBox="1"/>
          <p:nvPr/>
        </p:nvSpPr>
        <p:spPr>
          <a:xfrm>
            <a:off x="3276599" y="2798862"/>
            <a:ext cx="3200400" cy="152400"/>
          </a:xfrm>
          <a:prstGeom prst="rect">
            <a:avLst/>
          </a:prstGeom>
          <a:noFill/>
        </p:spPr>
        <p:txBody>
          <a:bodyPr bIns="0" lIns="0" rIns="0" rtlCol="0" tIns="0" wrap="square">
            <a:spAutoFit/>
          </a:bodyPr>
          <a:lstStyle/>
          <a:p>
            <a:pPr eaLnBrk="0" hangingPunct="0"/>
            <a:r>
              <a:rPr altLang="en-US" lang="zh-CN" sz="1000">
                <a:solidFill>
                  <a:schemeClr val="accent1"/>
                </a:solidFill>
                <a:latin charset="-122" panose="02010600030101010101" pitchFamily="2" typeface="站酷快乐体2016修订版"/>
                <a:ea charset="-122" panose="02010600030101010101" pitchFamily="2" typeface="站酷快乐体2016修订版"/>
                <a:cs typeface="+mn-ea"/>
                <a:sym typeface="+mn-lt"/>
              </a:rPr>
              <a:t>请替换文字内容，点击添加相关标题文字也可以直接复</a:t>
            </a:r>
          </a:p>
        </p:txBody>
      </p:sp>
    </p:spTree>
    <p:custDataLst>
      <p:tags r:id="rId3"/>
    </p:custDataLst>
    <p:extLst>
      <p:ext uri="{BB962C8B-B14F-4D97-AF65-F5344CB8AC3E}">
        <p14:creationId val="287825742"/>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41"/>
                                        </p:tgtEl>
                                        <p:attrNameLst>
                                          <p:attrName>style.visibility</p:attrName>
                                        </p:attrNameLst>
                                      </p:cBhvr>
                                      <p:to>
                                        <p:strVal val="visible"/>
                                      </p:to>
                                    </p:set>
                                    <p:animEffect filter="randombar(horizontal)" transition="in">
                                      <p:cBhvr>
                                        <p:cTn dur="500" id="7"/>
                                        <p:tgtEl>
                                          <p:spTgt spid="41"/>
                                        </p:tgtEl>
                                      </p:cBhvr>
                                    </p:animEffect>
                                  </p:childTnLst>
                                </p:cTn>
                              </p:par>
                            </p:childTnLst>
                          </p:cTn>
                        </p:par>
                        <p:par>
                          <p:cTn fill="hold" id="8" nodeType="afterGroup">
                            <p:stCondLst>
                              <p:cond delay="500"/>
                            </p:stCondLst>
                            <p:childTnLst>
                              <p:par>
                                <p:cTn fill="hold" grpId="0" id="9" nodeType="afterEffect" presetClass="entr" presetID="14" presetSubtype="10">
                                  <p:stCondLst>
                                    <p:cond delay="0"/>
                                  </p:stCondLst>
                                  <p:iterate type="lt">
                                    <p:tmPct val="10000"/>
                                  </p:iterate>
                                  <p:childTnLst>
                                    <p:set>
                                      <p:cBhvr>
                                        <p:cTn dur="1" fill="hold" id="10">
                                          <p:stCondLst>
                                            <p:cond delay="0"/>
                                          </p:stCondLst>
                                        </p:cTn>
                                        <p:tgtEl>
                                          <p:spTgt spid="29"/>
                                        </p:tgtEl>
                                        <p:attrNameLst>
                                          <p:attrName>style.visibility</p:attrName>
                                        </p:attrNameLst>
                                      </p:cBhvr>
                                      <p:to>
                                        <p:strVal val="visible"/>
                                      </p:to>
                                    </p:set>
                                    <p:animEffect filter="randombar(horizontal)" transition="in">
                                      <p:cBhvr>
                                        <p:cTn dur="500" id="11"/>
                                        <p:tgtEl>
                                          <p:spTgt spid="29"/>
                                        </p:tgtEl>
                                      </p:cBhvr>
                                    </p:animEffect>
                                  </p:childTnLst>
                                </p:cTn>
                              </p:par>
                            </p:childTnLst>
                          </p:cTn>
                        </p:par>
                        <p:par>
                          <p:cTn fill="hold" id="12" nodeType="afterGroup">
                            <p:stCondLst>
                              <p:cond delay="1000"/>
                            </p:stCondLst>
                            <p:childTnLst>
                              <p:par>
                                <p:cTn fill="hold" grpId="0" id="13" nodeType="afterEffect" presetClass="entr" presetID="14" presetSubtype="10">
                                  <p:stCondLst>
                                    <p:cond delay="0"/>
                                  </p:stCondLst>
                                  <p:childTnLst>
                                    <p:set>
                                      <p:cBhvr>
                                        <p:cTn dur="1" fill="hold" id="14">
                                          <p:stCondLst>
                                            <p:cond delay="0"/>
                                          </p:stCondLst>
                                        </p:cTn>
                                        <p:tgtEl>
                                          <p:spTgt spid="34"/>
                                        </p:tgtEl>
                                        <p:attrNameLst>
                                          <p:attrName>style.visibility</p:attrName>
                                        </p:attrNameLst>
                                      </p:cBhvr>
                                      <p:to>
                                        <p:strVal val="visible"/>
                                      </p:to>
                                    </p:set>
                                    <p:animEffect filter="randombar(horizontal)" transition="in">
                                      <p:cBhvr>
                                        <p:cTn dur="500" id="15"/>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29"/>
      <p:bldP grpId="0" spid="34"/>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66" name="Straight Connector 65"/>
          <p:cNvCxnSpPr/>
          <p:nvPr/>
        </p:nvCxnSpPr>
        <p:spPr>
          <a:xfrm>
            <a:off x="3079532" y="3989032"/>
            <a:ext cx="1282302" cy="0"/>
          </a:xfrm>
          <a:prstGeom prst="line">
            <a:avLst/>
          </a:prstGeom>
          <a:ln w="9525">
            <a:solidFill>
              <a:schemeClr val="bg1">
                <a:lumMod val="65000"/>
              </a:schemeClr>
            </a:solidFill>
            <a:prstDash val="sysDash"/>
            <a:headEnd len="med" type="none" w="med"/>
            <a:tailEnd len="med" type="none" w="me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528578" y="3194374"/>
            <a:ext cx="1538764" cy="0"/>
          </a:xfrm>
          <a:prstGeom prst="line">
            <a:avLst/>
          </a:prstGeom>
          <a:ln w="9525">
            <a:solidFill>
              <a:schemeClr val="bg1">
                <a:lumMod val="65000"/>
              </a:schemeClr>
            </a:solidFill>
            <a:prstDash val="sysDash"/>
            <a:headEnd len="med" type="none" w="med"/>
            <a:tailEnd len="med" type="none" w="me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150460" y="2413671"/>
            <a:ext cx="1282302" cy="0"/>
          </a:xfrm>
          <a:prstGeom prst="line">
            <a:avLst/>
          </a:prstGeom>
          <a:ln w="9525">
            <a:solidFill>
              <a:schemeClr val="bg1">
                <a:lumMod val="65000"/>
              </a:schemeClr>
            </a:solidFill>
            <a:prstDash val="sysDash"/>
            <a:headEnd len="med" type="none" w="med"/>
            <a:tailEnd len="med" type="none" w="me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707361" y="1561891"/>
            <a:ext cx="1282302" cy="0"/>
          </a:xfrm>
          <a:prstGeom prst="line">
            <a:avLst/>
          </a:prstGeom>
          <a:ln w="9525">
            <a:solidFill>
              <a:schemeClr val="bg1">
                <a:lumMod val="65000"/>
              </a:schemeClr>
            </a:solidFill>
            <a:prstDash val="sysDash"/>
            <a:headEnd len="med" type="none" w="med"/>
            <a:tailEnd len="med" type="none" w="med"/>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2579395" y="3664661"/>
            <a:ext cx="849647" cy="799698"/>
            <a:chOff x="6139503" y="4871969"/>
            <a:chExt cx="1192668" cy="1122553"/>
          </a:xfrm>
          <a:effectLst/>
        </p:grpSpPr>
        <p:sp>
          <p:nvSpPr>
            <p:cNvPr id="6" name="Rounded Rectangle 5"/>
            <p:cNvSpPr>
              <a:spLocks noChangeArrowheads="1"/>
            </p:cNvSpPr>
            <p:nvPr/>
          </p:nvSpPr>
          <p:spPr bwMode="auto">
            <a:xfrm>
              <a:off x="6139503" y="4871969"/>
              <a:ext cx="1192668" cy="1122553"/>
            </a:xfrm>
            <a:prstGeom prst="roundRect">
              <a:avLst>
                <a:gd fmla="val 9375" name="adj"/>
              </a:avLst>
            </a:prstGeom>
            <a:solidFill>
              <a:schemeClr val="accent2"/>
            </a:solidFill>
            <a:ln w="9525">
              <a:noFill/>
              <a:round/>
            </a:ln>
            <a:effectLst/>
          </p:spPr>
          <p:txBody>
            <a:bodyPr anchor="ctr"/>
            <a:lstStyle>
              <a:lvl1pPr>
                <a:defRPr>
                  <a:solidFill>
                    <a:schemeClr val="tx1"/>
                  </a:solidFill>
                  <a:latin charset="0" panose="020f0502020204030204" pitchFamily="34" typeface="Calibri"/>
                  <a:ea charset="-128" panose="020b0600070205080204" pitchFamily="34" typeface="ＭＳ Ｐゴシック"/>
                </a:defRPr>
              </a:lvl1pPr>
              <a:lvl2pPr indent="-37474525" marL="37931725">
                <a:defRPr>
                  <a:solidFill>
                    <a:schemeClr val="tx1"/>
                  </a:solidFill>
                  <a:latin charset="0" panose="020f0502020204030204" pitchFamily="34" typeface="Calibri"/>
                  <a:ea charset="-128" panose="020b0600070205080204" pitchFamily="34" typeface="ＭＳ Ｐゴシック"/>
                </a:defRPr>
              </a:lvl2pPr>
              <a:lvl3pPr>
                <a:defRPr>
                  <a:solidFill>
                    <a:schemeClr val="tx1"/>
                  </a:solidFill>
                  <a:latin charset="0" panose="020f0502020204030204" pitchFamily="34" typeface="Calibri"/>
                  <a:ea charset="-128" panose="020b0600070205080204" pitchFamily="34" typeface="ＭＳ Ｐゴシック"/>
                </a:defRPr>
              </a:lvl3pPr>
              <a:lvl4pPr>
                <a:defRPr>
                  <a:solidFill>
                    <a:schemeClr val="tx1"/>
                  </a:solidFill>
                  <a:latin charset="0" panose="020f0502020204030204" pitchFamily="34" typeface="Calibri"/>
                  <a:ea charset="-128" panose="020b0600070205080204" pitchFamily="34" typeface="ＭＳ Ｐゴシック"/>
                </a:defRPr>
              </a:lvl4pPr>
              <a:lvl5pPr>
                <a:defRPr>
                  <a:solidFill>
                    <a:schemeClr val="tx1"/>
                  </a:solidFill>
                  <a:latin charset="0" panose="020f0502020204030204" pitchFamily="34" typeface="Calibri"/>
                  <a:ea charset="-128" panose="020b0600070205080204" pitchFamily="34" typeface="ＭＳ Ｐゴシック"/>
                </a:defRPr>
              </a:lvl5pPr>
              <a:lvl6pPr fontAlgn="base" marL="4572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6pPr>
              <a:lvl7pPr fontAlgn="base" marL="9144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7pPr>
              <a:lvl8pPr fontAlgn="base" marL="13716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8pPr>
              <a:lvl9pPr fontAlgn="base" marL="18288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9pPr>
            </a:lstStyle>
            <a:p>
              <a:pPr algn="ctr">
                <a:lnSpc>
                  <a:spcPct val="120000"/>
                </a:lnSpc>
              </a:pPr>
              <a:endParaRPr altLang="id-ID" lang="id-ID" sz="1976">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7" name="TextBox 21"/>
            <p:cNvSpPr txBox="1">
              <a:spLocks noChangeArrowheads="1"/>
            </p:cNvSpPr>
            <p:nvPr/>
          </p:nvSpPr>
          <p:spPr bwMode="auto">
            <a:xfrm>
              <a:off x="6356737" y="5179787"/>
              <a:ext cx="771727" cy="6356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8" panose="020b0600070205080204" pitchFamily="34" typeface="ＭＳ Ｐゴシック"/>
                </a:defRPr>
              </a:lvl1pPr>
              <a:lvl2pPr indent="-37474525" marL="37931725">
                <a:defRPr>
                  <a:solidFill>
                    <a:schemeClr val="tx1"/>
                  </a:solidFill>
                  <a:latin charset="0" panose="020f0502020204030204" pitchFamily="34" typeface="Calibri"/>
                  <a:ea charset="-128" panose="020b0600070205080204" pitchFamily="34" typeface="ＭＳ Ｐゴシック"/>
                </a:defRPr>
              </a:lvl2pPr>
              <a:lvl3pPr>
                <a:defRPr>
                  <a:solidFill>
                    <a:schemeClr val="tx1"/>
                  </a:solidFill>
                  <a:latin charset="0" panose="020f0502020204030204" pitchFamily="34" typeface="Calibri"/>
                  <a:ea charset="-128" panose="020b0600070205080204" pitchFamily="34" typeface="ＭＳ Ｐゴシック"/>
                </a:defRPr>
              </a:lvl3pPr>
              <a:lvl4pPr>
                <a:defRPr>
                  <a:solidFill>
                    <a:schemeClr val="tx1"/>
                  </a:solidFill>
                  <a:latin charset="0" panose="020f0502020204030204" pitchFamily="34" typeface="Calibri"/>
                  <a:ea charset="-128" panose="020b0600070205080204" pitchFamily="34" typeface="ＭＳ Ｐゴシック"/>
                </a:defRPr>
              </a:lvl4pPr>
              <a:lvl5pPr>
                <a:defRPr>
                  <a:solidFill>
                    <a:schemeClr val="tx1"/>
                  </a:solidFill>
                  <a:latin charset="0" panose="020f0502020204030204" pitchFamily="34" typeface="Calibri"/>
                  <a:ea charset="-128" panose="020b0600070205080204" pitchFamily="34" typeface="ＭＳ Ｐゴシック"/>
                </a:defRPr>
              </a:lvl5pPr>
              <a:lvl6pPr fontAlgn="base" marL="4572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6pPr>
              <a:lvl7pPr fontAlgn="base" marL="9144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7pPr>
              <a:lvl8pPr fontAlgn="base" marL="13716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8pPr>
              <a:lvl9pPr fontAlgn="base" marL="18288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9pPr>
            </a:lstStyle>
            <a:p>
              <a:pPr algn="ctr">
                <a:lnSpc>
                  <a:spcPct val="120000"/>
                </a:lnSpc>
              </a:pPr>
              <a:r>
                <a:rPr altLang="id-ID" lang="nb-NO" sz="1976">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01</a:t>
              </a:r>
            </a:p>
          </p:txBody>
        </p:sp>
      </p:grpSp>
      <p:grpSp>
        <p:nvGrpSpPr>
          <p:cNvPr id="8" name="Group 7"/>
          <p:cNvGrpSpPr/>
          <p:nvPr/>
        </p:nvGrpSpPr>
        <p:grpSpPr>
          <a:xfrm>
            <a:off x="2779311" y="2864967"/>
            <a:ext cx="849647" cy="799699"/>
            <a:chOff x="6420131" y="3749417"/>
            <a:chExt cx="1192668" cy="1122553"/>
          </a:xfrm>
          <a:effectLst/>
        </p:grpSpPr>
        <p:sp>
          <p:nvSpPr>
            <p:cNvPr id="9" name="Rounded Rectangle 8"/>
            <p:cNvSpPr>
              <a:spLocks noChangeArrowheads="1"/>
            </p:cNvSpPr>
            <p:nvPr/>
          </p:nvSpPr>
          <p:spPr bwMode="auto">
            <a:xfrm>
              <a:off x="6420131" y="3749417"/>
              <a:ext cx="1192668" cy="1122553"/>
            </a:xfrm>
            <a:prstGeom prst="roundRect">
              <a:avLst>
                <a:gd fmla="val 9375" name="adj"/>
              </a:avLst>
            </a:prstGeom>
            <a:solidFill>
              <a:schemeClr val="accent1"/>
            </a:solidFill>
            <a:ln w="9525">
              <a:noFill/>
              <a:round/>
            </a:ln>
            <a:effectLst/>
          </p:spPr>
          <p:txBody>
            <a:bodyPr anchor="ctr"/>
            <a:lstStyle>
              <a:lvl1pPr>
                <a:defRPr>
                  <a:solidFill>
                    <a:schemeClr val="tx1"/>
                  </a:solidFill>
                  <a:latin charset="0" panose="020f0502020204030204" pitchFamily="34" typeface="Calibri"/>
                  <a:ea charset="-128" panose="020b0600070205080204" pitchFamily="34" typeface="ＭＳ Ｐゴシック"/>
                </a:defRPr>
              </a:lvl1pPr>
              <a:lvl2pPr indent="-37474525" marL="37931725">
                <a:defRPr>
                  <a:solidFill>
                    <a:schemeClr val="tx1"/>
                  </a:solidFill>
                  <a:latin charset="0" panose="020f0502020204030204" pitchFamily="34" typeface="Calibri"/>
                  <a:ea charset="-128" panose="020b0600070205080204" pitchFamily="34" typeface="ＭＳ Ｐゴシック"/>
                </a:defRPr>
              </a:lvl2pPr>
              <a:lvl3pPr>
                <a:defRPr>
                  <a:solidFill>
                    <a:schemeClr val="tx1"/>
                  </a:solidFill>
                  <a:latin charset="0" panose="020f0502020204030204" pitchFamily="34" typeface="Calibri"/>
                  <a:ea charset="-128" panose="020b0600070205080204" pitchFamily="34" typeface="ＭＳ Ｐゴシック"/>
                </a:defRPr>
              </a:lvl3pPr>
              <a:lvl4pPr>
                <a:defRPr>
                  <a:solidFill>
                    <a:schemeClr val="tx1"/>
                  </a:solidFill>
                  <a:latin charset="0" panose="020f0502020204030204" pitchFamily="34" typeface="Calibri"/>
                  <a:ea charset="-128" panose="020b0600070205080204" pitchFamily="34" typeface="ＭＳ Ｐゴシック"/>
                </a:defRPr>
              </a:lvl4pPr>
              <a:lvl5pPr>
                <a:defRPr>
                  <a:solidFill>
                    <a:schemeClr val="tx1"/>
                  </a:solidFill>
                  <a:latin charset="0" panose="020f0502020204030204" pitchFamily="34" typeface="Calibri"/>
                  <a:ea charset="-128" panose="020b0600070205080204" pitchFamily="34" typeface="ＭＳ Ｐゴシック"/>
                </a:defRPr>
              </a:lvl5pPr>
              <a:lvl6pPr fontAlgn="base" marL="4572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6pPr>
              <a:lvl7pPr fontAlgn="base" marL="9144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7pPr>
              <a:lvl8pPr fontAlgn="base" marL="13716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8pPr>
              <a:lvl9pPr fontAlgn="base" marL="18288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9pPr>
            </a:lstStyle>
            <a:p>
              <a:pPr algn="ctr">
                <a:lnSpc>
                  <a:spcPct val="120000"/>
                </a:lnSpc>
              </a:pPr>
              <a:endParaRPr altLang="id-ID" lang="id-ID" sz="1976">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0" name="TextBox 22"/>
            <p:cNvSpPr txBox="1">
              <a:spLocks noChangeArrowheads="1"/>
            </p:cNvSpPr>
            <p:nvPr/>
          </p:nvSpPr>
          <p:spPr bwMode="auto">
            <a:xfrm>
              <a:off x="6672042" y="4034885"/>
              <a:ext cx="771727" cy="6356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8" panose="020b0600070205080204" pitchFamily="34" typeface="ＭＳ Ｐゴシック"/>
                </a:defRPr>
              </a:lvl1pPr>
              <a:lvl2pPr indent="-37474525" marL="37931725">
                <a:defRPr>
                  <a:solidFill>
                    <a:schemeClr val="tx1"/>
                  </a:solidFill>
                  <a:latin charset="0" panose="020f0502020204030204" pitchFamily="34" typeface="Calibri"/>
                  <a:ea charset="-128" panose="020b0600070205080204" pitchFamily="34" typeface="ＭＳ Ｐゴシック"/>
                </a:defRPr>
              </a:lvl2pPr>
              <a:lvl3pPr>
                <a:defRPr>
                  <a:solidFill>
                    <a:schemeClr val="tx1"/>
                  </a:solidFill>
                  <a:latin charset="0" panose="020f0502020204030204" pitchFamily="34" typeface="Calibri"/>
                  <a:ea charset="-128" panose="020b0600070205080204" pitchFamily="34" typeface="ＭＳ Ｐゴシック"/>
                </a:defRPr>
              </a:lvl3pPr>
              <a:lvl4pPr>
                <a:defRPr>
                  <a:solidFill>
                    <a:schemeClr val="tx1"/>
                  </a:solidFill>
                  <a:latin charset="0" panose="020f0502020204030204" pitchFamily="34" typeface="Calibri"/>
                  <a:ea charset="-128" panose="020b0600070205080204" pitchFamily="34" typeface="ＭＳ Ｐゴシック"/>
                </a:defRPr>
              </a:lvl4pPr>
              <a:lvl5pPr>
                <a:defRPr>
                  <a:solidFill>
                    <a:schemeClr val="tx1"/>
                  </a:solidFill>
                  <a:latin charset="0" panose="020f0502020204030204" pitchFamily="34" typeface="Calibri"/>
                  <a:ea charset="-128" panose="020b0600070205080204" pitchFamily="34" typeface="ＭＳ Ｐゴシック"/>
                </a:defRPr>
              </a:lvl5pPr>
              <a:lvl6pPr fontAlgn="base" marL="4572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6pPr>
              <a:lvl7pPr fontAlgn="base" marL="9144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7pPr>
              <a:lvl8pPr fontAlgn="base" marL="13716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8pPr>
              <a:lvl9pPr fontAlgn="base" marL="18288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9pPr>
            </a:lstStyle>
            <a:p>
              <a:pPr algn="ctr">
                <a:lnSpc>
                  <a:spcPct val="120000"/>
                </a:lnSpc>
              </a:pPr>
              <a:r>
                <a:rPr altLang="id-ID" lang="nb-NO" sz="1976">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02</a:t>
              </a:r>
            </a:p>
          </p:txBody>
        </p:sp>
      </p:grpSp>
      <p:grpSp>
        <p:nvGrpSpPr>
          <p:cNvPr id="11" name="Group 10"/>
          <p:cNvGrpSpPr/>
          <p:nvPr/>
        </p:nvGrpSpPr>
        <p:grpSpPr>
          <a:xfrm>
            <a:off x="2479437" y="2065279"/>
            <a:ext cx="849647" cy="799697"/>
            <a:chOff x="5999190" y="2626865"/>
            <a:chExt cx="1192668" cy="1122553"/>
          </a:xfrm>
          <a:effectLst/>
        </p:grpSpPr>
        <p:sp>
          <p:nvSpPr>
            <p:cNvPr id="12" name="Rounded Rectangle 11"/>
            <p:cNvSpPr>
              <a:spLocks noChangeArrowheads="1"/>
            </p:cNvSpPr>
            <p:nvPr/>
          </p:nvSpPr>
          <p:spPr bwMode="auto">
            <a:xfrm>
              <a:off x="5999190" y="2626865"/>
              <a:ext cx="1192668" cy="1122553"/>
            </a:xfrm>
            <a:prstGeom prst="roundRect">
              <a:avLst>
                <a:gd fmla="val 9375" name="adj"/>
              </a:avLst>
            </a:prstGeom>
            <a:solidFill>
              <a:schemeClr val="accent2"/>
            </a:solidFill>
            <a:ln w="9525">
              <a:noFill/>
              <a:round/>
            </a:ln>
            <a:effectLst/>
          </p:spPr>
          <p:txBody>
            <a:bodyPr anchor="ctr"/>
            <a:lstStyle>
              <a:lvl1pPr>
                <a:defRPr>
                  <a:solidFill>
                    <a:schemeClr val="tx1"/>
                  </a:solidFill>
                  <a:latin charset="0" panose="020f0502020204030204" pitchFamily="34" typeface="Calibri"/>
                  <a:ea charset="-128" panose="020b0600070205080204" pitchFamily="34" typeface="ＭＳ Ｐゴシック"/>
                </a:defRPr>
              </a:lvl1pPr>
              <a:lvl2pPr indent="-37474525" marL="37931725">
                <a:defRPr>
                  <a:solidFill>
                    <a:schemeClr val="tx1"/>
                  </a:solidFill>
                  <a:latin charset="0" panose="020f0502020204030204" pitchFamily="34" typeface="Calibri"/>
                  <a:ea charset="-128" panose="020b0600070205080204" pitchFamily="34" typeface="ＭＳ Ｐゴシック"/>
                </a:defRPr>
              </a:lvl2pPr>
              <a:lvl3pPr>
                <a:defRPr>
                  <a:solidFill>
                    <a:schemeClr val="tx1"/>
                  </a:solidFill>
                  <a:latin charset="0" panose="020f0502020204030204" pitchFamily="34" typeface="Calibri"/>
                  <a:ea charset="-128" panose="020b0600070205080204" pitchFamily="34" typeface="ＭＳ Ｐゴシック"/>
                </a:defRPr>
              </a:lvl3pPr>
              <a:lvl4pPr>
                <a:defRPr>
                  <a:solidFill>
                    <a:schemeClr val="tx1"/>
                  </a:solidFill>
                  <a:latin charset="0" panose="020f0502020204030204" pitchFamily="34" typeface="Calibri"/>
                  <a:ea charset="-128" panose="020b0600070205080204" pitchFamily="34" typeface="ＭＳ Ｐゴシック"/>
                </a:defRPr>
              </a:lvl4pPr>
              <a:lvl5pPr>
                <a:defRPr>
                  <a:solidFill>
                    <a:schemeClr val="tx1"/>
                  </a:solidFill>
                  <a:latin charset="0" panose="020f0502020204030204" pitchFamily="34" typeface="Calibri"/>
                  <a:ea charset="-128" panose="020b0600070205080204" pitchFamily="34" typeface="ＭＳ Ｐゴシック"/>
                </a:defRPr>
              </a:lvl5pPr>
              <a:lvl6pPr fontAlgn="base" marL="4572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6pPr>
              <a:lvl7pPr fontAlgn="base" marL="9144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7pPr>
              <a:lvl8pPr fontAlgn="base" marL="13716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8pPr>
              <a:lvl9pPr fontAlgn="base" marL="18288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9pPr>
            </a:lstStyle>
            <a:p>
              <a:pPr algn="ctr">
                <a:lnSpc>
                  <a:spcPct val="120000"/>
                </a:lnSpc>
              </a:pPr>
              <a:endParaRPr altLang="id-ID" lang="id-ID" sz="1976">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3" name="TextBox 23"/>
            <p:cNvSpPr txBox="1">
              <a:spLocks noChangeArrowheads="1"/>
            </p:cNvSpPr>
            <p:nvPr/>
          </p:nvSpPr>
          <p:spPr bwMode="auto">
            <a:xfrm>
              <a:off x="6231728" y="2895662"/>
              <a:ext cx="771727" cy="6356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8" panose="020b0600070205080204" pitchFamily="34" typeface="ＭＳ Ｐゴシック"/>
                </a:defRPr>
              </a:lvl1pPr>
              <a:lvl2pPr indent="-37474525" marL="37931725">
                <a:defRPr>
                  <a:solidFill>
                    <a:schemeClr val="tx1"/>
                  </a:solidFill>
                  <a:latin charset="0" panose="020f0502020204030204" pitchFamily="34" typeface="Calibri"/>
                  <a:ea charset="-128" panose="020b0600070205080204" pitchFamily="34" typeface="ＭＳ Ｐゴシック"/>
                </a:defRPr>
              </a:lvl2pPr>
              <a:lvl3pPr>
                <a:defRPr>
                  <a:solidFill>
                    <a:schemeClr val="tx1"/>
                  </a:solidFill>
                  <a:latin charset="0" panose="020f0502020204030204" pitchFamily="34" typeface="Calibri"/>
                  <a:ea charset="-128" panose="020b0600070205080204" pitchFamily="34" typeface="ＭＳ Ｐゴシック"/>
                </a:defRPr>
              </a:lvl3pPr>
              <a:lvl4pPr>
                <a:defRPr>
                  <a:solidFill>
                    <a:schemeClr val="tx1"/>
                  </a:solidFill>
                  <a:latin charset="0" panose="020f0502020204030204" pitchFamily="34" typeface="Calibri"/>
                  <a:ea charset="-128" panose="020b0600070205080204" pitchFamily="34" typeface="ＭＳ Ｐゴシック"/>
                </a:defRPr>
              </a:lvl4pPr>
              <a:lvl5pPr>
                <a:defRPr>
                  <a:solidFill>
                    <a:schemeClr val="tx1"/>
                  </a:solidFill>
                  <a:latin charset="0" panose="020f0502020204030204" pitchFamily="34" typeface="Calibri"/>
                  <a:ea charset="-128" panose="020b0600070205080204" pitchFamily="34" typeface="ＭＳ Ｐゴシック"/>
                </a:defRPr>
              </a:lvl5pPr>
              <a:lvl6pPr fontAlgn="base" marL="4572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6pPr>
              <a:lvl7pPr fontAlgn="base" marL="9144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7pPr>
              <a:lvl8pPr fontAlgn="base" marL="13716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8pPr>
              <a:lvl9pPr fontAlgn="base" marL="18288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9pPr>
            </a:lstStyle>
            <a:p>
              <a:pPr algn="ctr">
                <a:lnSpc>
                  <a:spcPct val="120000"/>
                </a:lnSpc>
              </a:pPr>
              <a:r>
                <a:rPr altLang="id-ID" lang="nb-NO" sz="1976">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03</a:t>
              </a:r>
            </a:p>
          </p:txBody>
        </p:sp>
      </p:grpSp>
      <p:grpSp>
        <p:nvGrpSpPr>
          <p:cNvPr id="14" name="Group 13"/>
          <p:cNvGrpSpPr/>
          <p:nvPr/>
        </p:nvGrpSpPr>
        <p:grpSpPr>
          <a:xfrm>
            <a:off x="2054618" y="1310145"/>
            <a:ext cx="849647" cy="799698"/>
            <a:chOff x="5402860" y="1566869"/>
            <a:chExt cx="1192668" cy="1122553"/>
          </a:xfrm>
          <a:effectLst/>
        </p:grpSpPr>
        <p:sp>
          <p:nvSpPr>
            <p:cNvPr id="15" name="Rounded Rectangle 14"/>
            <p:cNvSpPr>
              <a:spLocks noChangeArrowheads="1"/>
            </p:cNvSpPr>
            <p:nvPr/>
          </p:nvSpPr>
          <p:spPr bwMode="auto">
            <a:xfrm rot="20684148">
              <a:off x="5402860" y="1566869"/>
              <a:ext cx="1192668" cy="1122553"/>
            </a:xfrm>
            <a:prstGeom prst="roundRect">
              <a:avLst>
                <a:gd fmla="val 9375" name="adj"/>
              </a:avLst>
            </a:prstGeom>
            <a:solidFill>
              <a:schemeClr val="accent1"/>
            </a:solidFill>
            <a:ln w="9525">
              <a:noFill/>
              <a:round/>
            </a:ln>
            <a:effectLst/>
          </p:spPr>
          <p:txBody>
            <a:bodyPr anchor="ctr"/>
            <a:lstStyle>
              <a:lvl1pPr>
                <a:defRPr>
                  <a:solidFill>
                    <a:schemeClr val="tx1"/>
                  </a:solidFill>
                  <a:latin charset="0" panose="020f0502020204030204" pitchFamily="34" typeface="Calibri"/>
                  <a:ea charset="-128" panose="020b0600070205080204" pitchFamily="34" typeface="ＭＳ Ｐゴシック"/>
                </a:defRPr>
              </a:lvl1pPr>
              <a:lvl2pPr indent="-37474525" marL="37931725">
                <a:defRPr>
                  <a:solidFill>
                    <a:schemeClr val="tx1"/>
                  </a:solidFill>
                  <a:latin charset="0" panose="020f0502020204030204" pitchFamily="34" typeface="Calibri"/>
                  <a:ea charset="-128" panose="020b0600070205080204" pitchFamily="34" typeface="ＭＳ Ｐゴシック"/>
                </a:defRPr>
              </a:lvl2pPr>
              <a:lvl3pPr>
                <a:defRPr>
                  <a:solidFill>
                    <a:schemeClr val="tx1"/>
                  </a:solidFill>
                  <a:latin charset="0" panose="020f0502020204030204" pitchFamily="34" typeface="Calibri"/>
                  <a:ea charset="-128" panose="020b0600070205080204" pitchFamily="34" typeface="ＭＳ Ｐゴシック"/>
                </a:defRPr>
              </a:lvl3pPr>
              <a:lvl4pPr>
                <a:defRPr>
                  <a:solidFill>
                    <a:schemeClr val="tx1"/>
                  </a:solidFill>
                  <a:latin charset="0" panose="020f0502020204030204" pitchFamily="34" typeface="Calibri"/>
                  <a:ea charset="-128" panose="020b0600070205080204" pitchFamily="34" typeface="ＭＳ Ｐゴシック"/>
                </a:defRPr>
              </a:lvl4pPr>
              <a:lvl5pPr>
                <a:defRPr>
                  <a:solidFill>
                    <a:schemeClr val="tx1"/>
                  </a:solidFill>
                  <a:latin charset="0" panose="020f0502020204030204" pitchFamily="34" typeface="Calibri"/>
                  <a:ea charset="-128" panose="020b0600070205080204" pitchFamily="34" typeface="ＭＳ Ｐゴシック"/>
                </a:defRPr>
              </a:lvl5pPr>
              <a:lvl6pPr fontAlgn="base" marL="4572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6pPr>
              <a:lvl7pPr fontAlgn="base" marL="9144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7pPr>
              <a:lvl8pPr fontAlgn="base" marL="13716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8pPr>
              <a:lvl9pPr fontAlgn="base" marL="18288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9pPr>
            </a:lstStyle>
            <a:p>
              <a:pPr algn="ctr">
                <a:lnSpc>
                  <a:spcPct val="120000"/>
                </a:lnSpc>
              </a:pPr>
              <a:endParaRPr altLang="id-ID" lang="id-ID" sz="1976">
                <a:solidFill>
                  <a:schemeClr val="bg1"/>
                </a:solidFill>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16" name="TextBox 24"/>
            <p:cNvSpPr txBox="1">
              <a:spLocks noChangeArrowheads="1"/>
            </p:cNvSpPr>
            <p:nvPr/>
          </p:nvSpPr>
          <p:spPr bwMode="auto">
            <a:xfrm rot="20681240">
              <a:off x="5612514" y="1760216"/>
              <a:ext cx="771727" cy="6356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8" panose="020b0600070205080204" pitchFamily="34" typeface="ＭＳ Ｐゴシック"/>
                </a:defRPr>
              </a:lvl1pPr>
              <a:lvl2pPr indent="-37474525" marL="37931725">
                <a:defRPr>
                  <a:solidFill>
                    <a:schemeClr val="tx1"/>
                  </a:solidFill>
                  <a:latin charset="0" panose="020f0502020204030204" pitchFamily="34" typeface="Calibri"/>
                  <a:ea charset="-128" panose="020b0600070205080204" pitchFamily="34" typeface="ＭＳ Ｐゴシック"/>
                </a:defRPr>
              </a:lvl2pPr>
              <a:lvl3pPr>
                <a:defRPr>
                  <a:solidFill>
                    <a:schemeClr val="tx1"/>
                  </a:solidFill>
                  <a:latin charset="0" panose="020f0502020204030204" pitchFamily="34" typeface="Calibri"/>
                  <a:ea charset="-128" panose="020b0600070205080204" pitchFamily="34" typeface="ＭＳ Ｐゴシック"/>
                </a:defRPr>
              </a:lvl3pPr>
              <a:lvl4pPr>
                <a:defRPr>
                  <a:solidFill>
                    <a:schemeClr val="tx1"/>
                  </a:solidFill>
                  <a:latin charset="0" panose="020f0502020204030204" pitchFamily="34" typeface="Calibri"/>
                  <a:ea charset="-128" panose="020b0600070205080204" pitchFamily="34" typeface="ＭＳ Ｐゴシック"/>
                </a:defRPr>
              </a:lvl4pPr>
              <a:lvl5pPr>
                <a:defRPr>
                  <a:solidFill>
                    <a:schemeClr val="tx1"/>
                  </a:solidFill>
                  <a:latin charset="0" panose="020f0502020204030204" pitchFamily="34" typeface="Calibri"/>
                  <a:ea charset="-128" panose="020b0600070205080204" pitchFamily="34" typeface="ＭＳ Ｐゴシック"/>
                </a:defRPr>
              </a:lvl5pPr>
              <a:lvl6pPr fontAlgn="base" marL="4572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6pPr>
              <a:lvl7pPr fontAlgn="base" marL="9144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7pPr>
              <a:lvl8pPr fontAlgn="base" marL="13716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8pPr>
              <a:lvl9pPr fontAlgn="base" marL="1828800">
                <a:spcBef>
                  <a:spcPct val="0"/>
                </a:spcBef>
                <a:spcAft>
                  <a:spcPct val="0"/>
                </a:spcAft>
                <a:defRPr>
                  <a:solidFill>
                    <a:schemeClr val="tx1"/>
                  </a:solidFill>
                  <a:latin charset="0" panose="020f0502020204030204" pitchFamily="34" typeface="Calibri"/>
                  <a:ea charset="-128" panose="020b0600070205080204" pitchFamily="34" typeface="ＭＳ Ｐゴシック"/>
                </a:defRPr>
              </a:lvl9pPr>
            </a:lstStyle>
            <a:p>
              <a:pPr algn="ctr">
                <a:lnSpc>
                  <a:spcPct val="120000"/>
                </a:lnSpc>
              </a:pPr>
              <a:r>
                <a:rPr altLang="id-ID" lang="nb-NO" sz="1976">
                  <a:solidFill>
                    <a:schemeClr val="bg1"/>
                  </a:solidFill>
                  <a:latin charset="0" panose="020b0604020202020204" pitchFamily="34" typeface="Arial"/>
                  <a:ea charset="-122" panose="020b0503020204020204" pitchFamily="34" typeface="微软雅黑"/>
                  <a:cs typeface="+mn-ea"/>
                  <a:sym charset="0" panose="020b0604020202020204" pitchFamily="34" typeface="Arial"/>
                </a:rPr>
                <a:t>04</a:t>
              </a:r>
            </a:p>
          </p:txBody>
        </p:sp>
      </p:grpSp>
      <p:grpSp>
        <p:nvGrpSpPr>
          <p:cNvPr id="27" name="Group 26"/>
          <p:cNvGrpSpPr>
            <a:grpSpLocks noChangeAspect="1"/>
          </p:cNvGrpSpPr>
          <p:nvPr/>
        </p:nvGrpSpPr>
        <p:grpSpPr>
          <a:xfrm>
            <a:off x="3577118" y="1281991"/>
            <a:ext cx="641152" cy="641152"/>
            <a:chOff x="5385173" y="1917525"/>
            <a:chExt cx="1440000" cy="1440000"/>
          </a:xfrm>
        </p:grpSpPr>
        <p:sp>
          <p:nvSpPr>
            <p:cNvPr id="28" name="Oval 27"/>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id-ID" sz="555">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29" name="Oval 28"/>
            <p:cNvSpPr/>
            <p:nvPr/>
          </p:nvSpPr>
          <p:spPr>
            <a:xfrm>
              <a:off x="5475173" y="2007525"/>
              <a:ext cx="1260000" cy="1260000"/>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id-ID" sz="555">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30" name="Group 29"/>
          <p:cNvGrpSpPr>
            <a:grpSpLocks noChangeAspect="1"/>
          </p:cNvGrpSpPr>
          <p:nvPr/>
        </p:nvGrpSpPr>
        <p:grpSpPr>
          <a:xfrm>
            <a:off x="4274675" y="3655437"/>
            <a:ext cx="641151" cy="641152"/>
            <a:chOff x="5385173" y="1917525"/>
            <a:chExt cx="1440000" cy="1440000"/>
          </a:xfrm>
        </p:grpSpPr>
        <p:sp>
          <p:nvSpPr>
            <p:cNvPr id="31" name="Oval 30"/>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id-ID" sz="555">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2" name="Oval 31"/>
            <p:cNvSpPr/>
            <p:nvPr/>
          </p:nvSpPr>
          <p:spPr>
            <a:xfrm>
              <a:off x="5475175" y="2007525"/>
              <a:ext cx="1260001" cy="1260000"/>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id-ID" sz="555">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33" name="Group 32"/>
          <p:cNvGrpSpPr>
            <a:grpSpLocks noChangeAspect="1"/>
          </p:cNvGrpSpPr>
          <p:nvPr/>
        </p:nvGrpSpPr>
        <p:grpSpPr>
          <a:xfrm>
            <a:off x="4915332" y="2872478"/>
            <a:ext cx="641152" cy="641152"/>
            <a:chOff x="5385173" y="1917525"/>
            <a:chExt cx="1440000" cy="1440000"/>
          </a:xfrm>
        </p:grpSpPr>
        <p:sp>
          <p:nvSpPr>
            <p:cNvPr id="34" name="Oval 33"/>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id-ID" sz="555">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5" name="Oval 34"/>
            <p:cNvSpPr/>
            <p:nvPr/>
          </p:nvSpPr>
          <p:spPr>
            <a:xfrm>
              <a:off x="5475173" y="2007525"/>
              <a:ext cx="1260000" cy="1260000"/>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id-ID" sz="555">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36" name="Group 35"/>
          <p:cNvGrpSpPr>
            <a:grpSpLocks noChangeAspect="1"/>
          </p:cNvGrpSpPr>
          <p:nvPr/>
        </p:nvGrpSpPr>
        <p:grpSpPr>
          <a:xfrm>
            <a:off x="4143301" y="2043614"/>
            <a:ext cx="641152" cy="641152"/>
            <a:chOff x="5385173" y="1917525"/>
            <a:chExt cx="1440000" cy="1440000"/>
          </a:xfrm>
        </p:grpSpPr>
        <p:sp>
          <p:nvSpPr>
            <p:cNvPr id="37" name="Oval 36"/>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id-ID" sz="555">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38" name="Oval 37"/>
            <p:cNvSpPr/>
            <p:nvPr/>
          </p:nvSpPr>
          <p:spPr>
            <a:xfrm>
              <a:off x="5475173" y="2007525"/>
              <a:ext cx="1260000" cy="1260000"/>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id-ID" sz="555">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39" name="Group 38"/>
          <p:cNvGrpSpPr>
            <a:grpSpLocks noChangeAspect="1"/>
          </p:cNvGrpSpPr>
          <p:nvPr/>
        </p:nvGrpSpPr>
        <p:grpSpPr>
          <a:xfrm>
            <a:off x="3720944" y="1422243"/>
            <a:ext cx="347292" cy="347292"/>
            <a:chOff x="-2771775" y="66675"/>
            <a:chExt cx="827087" cy="827088"/>
          </a:xfrm>
          <a:solidFill>
            <a:schemeClr val="bg1"/>
          </a:solidFill>
        </p:grpSpPr>
        <p:sp>
          <p:nvSpPr>
            <p:cNvPr id="40" name="Freeform 19"/>
            <p:cNvSpPr>
              <a:spLocks noEditPoints="1"/>
            </p:cNvSpPr>
            <p:nvPr/>
          </p:nvSpPr>
          <p:spPr bwMode="auto">
            <a:xfrm>
              <a:off x="-2771775" y="66675"/>
              <a:ext cx="827087" cy="827088"/>
            </a:xfrm>
            <a:custGeom>
              <a:gdLst>
                <a:gd fmla="*/ 188 w 220" name="T0"/>
                <a:gd fmla="*/ 83 h 220" name="T1"/>
                <a:gd fmla="*/ 196 w 220" name="T2"/>
                <a:gd fmla="*/ 56 h 220" name="T3"/>
                <a:gd fmla="*/ 181 w 220" name="T4"/>
                <a:gd fmla="*/ 26 h 220" name="T5"/>
                <a:gd fmla="*/ 164 w 220" name="T6"/>
                <a:gd fmla="*/ 24 h 220" name="T7"/>
                <a:gd fmla="*/ 137 w 220" name="T8"/>
                <a:gd fmla="*/ 32 h 220" name="T9"/>
                <a:gd fmla="*/ 119 w 220" name="T10"/>
                <a:gd fmla="*/ 0 h 220" name="T11"/>
                <a:gd fmla="*/ 87 w 220" name="T12"/>
                <a:gd fmla="*/ 11 h 220" name="T13"/>
                <a:gd fmla="*/ 74 w 220" name="T14"/>
                <a:gd fmla="*/ 36 h 220" name="T15"/>
                <a:gd fmla="*/ 49 w 220" name="T16"/>
                <a:gd fmla="*/ 22 h 220" name="T17"/>
                <a:gd fmla="*/ 26 w 220" name="T18"/>
                <a:gd fmla="*/ 39 h 220" name="T19"/>
                <a:gd fmla="*/ 36 w 220" name="T20"/>
                <a:gd fmla="*/ 74 h 220" name="T21"/>
                <a:gd fmla="*/ 11 w 220" name="T22"/>
                <a:gd fmla="*/ 87 h 220" name="T23"/>
                <a:gd fmla="*/ 0 w 220" name="T24"/>
                <a:gd fmla="*/ 119 h 220" name="T25"/>
                <a:gd fmla="*/ 32 w 220" name="T26"/>
                <a:gd fmla="*/ 137 h 220" name="T27"/>
                <a:gd fmla="*/ 24 w 220" name="T28"/>
                <a:gd fmla="*/ 164 h 220" name="T29"/>
                <a:gd fmla="*/ 39 w 220" name="T30"/>
                <a:gd fmla="*/ 194 h 220" name="T31"/>
                <a:gd fmla="*/ 56 w 220" name="T32"/>
                <a:gd fmla="*/ 196 h 220" name="T33"/>
                <a:gd fmla="*/ 83 w 220" name="T34"/>
                <a:gd fmla="*/ 188 h 220" name="T35"/>
                <a:gd fmla="*/ 101 w 220" name="T36"/>
                <a:gd fmla="*/ 220 h 220" name="T37"/>
                <a:gd fmla="*/ 133 w 220" name="T38"/>
                <a:gd fmla="*/ 209 h 220" name="T39"/>
                <a:gd fmla="*/ 146 w 220" name="T40"/>
                <a:gd fmla="*/ 184 h 220" name="T41"/>
                <a:gd fmla="*/ 171 w 220" name="T42"/>
                <a:gd fmla="*/ 198 h 220" name="T43"/>
                <a:gd fmla="*/ 194 w 220" name="T44"/>
                <a:gd fmla="*/ 181 h 220" name="T45"/>
                <a:gd fmla="*/ 184 w 220" name="T46"/>
                <a:gd fmla="*/ 146 h 220" name="T47"/>
                <a:gd fmla="*/ 209 w 220" name="T48"/>
                <a:gd fmla="*/ 133 h 220" name="T49"/>
                <a:gd fmla="*/ 220 w 220" name="T50"/>
                <a:gd fmla="*/ 101 h 220" name="T51"/>
                <a:gd fmla="*/ 185 w 220" name="T52"/>
                <a:gd fmla="*/ 124 h 220" name="T53"/>
                <a:gd fmla="*/ 172 w 220" name="T54"/>
                <a:gd fmla="*/ 140 h 220" name="T55"/>
                <a:gd fmla="*/ 185 w 220" name="T56"/>
                <a:gd fmla="*/ 171 h 220" name="T57"/>
                <a:gd fmla="*/ 154 w 220" name="T58"/>
                <a:gd fmla="*/ 173 h 220" name="T59"/>
                <a:gd fmla="*/ 140 w 220" name="T60"/>
                <a:gd fmla="*/ 172 h 220" name="T61"/>
                <a:gd fmla="*/ 124 w 220" name="T62"/>
                <a:gd fmla="*/ 185 h 220" name="T63"/>
                <a:gd fmla="*/ 101 w 220" name="T64"/>
                <a:gd fmla="*/ 206 h 220" name="T65"/>
                <a:gd fmla="*/ 87 w 220" name="T66"/>
                <a:gd fmla="*/ 175 h 220" name="T67"/>
                <a:gd fmla="*/ 74 w 220" name="T68"/>
                <a:gd fmla="*/ 170 h 220" name="T69"/>
                <a:gd fmla="*/ 49 w 220" name="T70"/>
                <a:gd fmla="*/ 185 h 220" name="T71"/>
                <a:gd fmla="*/ 47 w 220" name="T72"/>
                <a:gd fmla="*/ 154 h 220" name="T73"/>
                <a:gd fmla="*/ 45 w 220" name="T74"/>
                <a:gd fmla="*/ 133 h 220" name="T75"/>
                <a:gd fmla="*/ 14 w 220" name="T76"/>
                <a:gd fmla="*/ 119 h 220" name="T77"/>
                <a:gd fmla="*/ 35 w 220" name="T78"/>
                <a:gd fmla="*/ 96 h 220" name="T79"/>
                <a:gd fmla="*/ 48 w 220" name="T80"/>
                <a:gd fmla="*/ 80 h 220" name="T81"/>
                <a:gd fmla="*/ 35 w 220" name="T82"/>
                <a:gd fmla="*/ 49 h 220" name="T83"/>
                <a:gd fmla="*/ 66 w 220" name="T84"/>
                <a:gd fmla="*/ 47 h 220" name="T85"/>
                <a:gd fmla="*/ 80 w 220" name="T86"/>
                <a:gd fmla="*/ 48 h 220" name="T87"/>
                <a:gd fmla="*/ 96 w 220" name="T88"/>
                <a:gd fmla="*/ 35 h 220" name="T89"/>
                <a:gd fmla="*/ 119 w 220" name="T90"/>
                <a:gd fmla="*/ 14 h 220" name="T91"/>
                <a:gd fmla="*/ 133 w 220" name="T92"/>
                <a:gd fmla="*/ 45 h 220" name="T93"/>
                <a:gd fmla="*/ 146 w 220" name="T94"/>
                <a:gd fmla="*/ 50 h 220" name="T95"/>
                <a:gd fmla="*/ 171 w 220" name="T96"/>
                <a:gd fmla="*/ 35 h 220" name="T97"/>
                <a:gd fmla="*/ 173 w 220" name="T98"/>
                <a:gd fmla="*/ 66 h 220" name="T99"/>
                <a:gd fmla="*/ 175 w 220" name="T100"/>
                <a:gd fmla="*/ 87 h 220" name="T101"/>
                <a:gd fmla="*/ 206 w 220" name="T102"/>
                <a:gd fmla="*/ 101 h 220" name="T103"/>
                <a:gd fmla="*/ 185 w 220" name="T104"/>
                <a:gd fmla="*/ 124 h 220"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20" w="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a:extLst>
              <a:ext uri="{91240B29-F687-4f45-9708-019B960494DF}">
                <a14:hiddenLine w="9525">
                  <a:solidFill>
                    <a:srgbClr val="000000"/>
                  </a:solidFill>
                  <a:round/>
                  <a:headEnd/>
                  <a:tailEnd/>
                </a14:hiddenLine>
              </a:ext>
            </a:extLst>
          </p:spPr>
          <p:txBody>
            <a:bodyPr anchor="t" anchorCtr="0" bIns="32570" compatLnSpc="1" lIns="65142" numCol="1" rIns="65142" tIns="32570" vert="horz" wrap="square">
              <a:prstTxWarp prst="textNoShape">
                <a:avLst/>
              </a:prstTxWarp>
            </a:bodyPr>
            <a:lstStyle/>
            <a:p>
              <a:pPr algn="just">
                <a:lnSpc>
                  <a:spcPct val="120000"/>
                </a:lnSpc>
              </a:pPr>
              <a:endParaRPr lang="id-ID" sz="555">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1" name="Freeform 20"/>
            <p:cNvSpPr>
              <a:spLocks noEditPoints="1"/>
            </p:cNvSpPr>
            <p:nvPr/>
          </p:nvSpPr>
          <p:spPr bwMode="auto">
            <a:xfrm>
              <a:off x="-2538413" y="300038"/>
              <a:ext cx="360362" cy="360363"/>
            </a:xfrm>
            <a:custGeom>
              <a:gdLst>
                <a:gd fmla="*/ 48 w 96" name="T0"/>
                <a:gd fmla="*/ 0 h 96" name="T1"/>
                <a:gd fmla="*/ 0 w 96" name="T2"/>
                <a:gd fmla="*/ 48 h 96" name="T3"/>
                <a:gd fmla="*/ 48 w 96" name="T4"/>
                <a:gd fmla="*/ 96 h 96" name="T5"/>
                <a:gd fmla="*/ 96 w 96" name="T6"/>
                <a:gd fmla="*/ 48 h 96" name="T7"/>
                <a:gd fmla="*/ 48 w 96" name="T8"/>
                <a:gd fmla="*/ 0 h 96" name="T9"/>
                <a:gd fmla="*/ 48 w 96" name="T10"/>
                <a:gd fmla="*/ 90 h 96" name="T11"/>
                <a:gd fmla="*/ 6 w 96" name="T12"/>
                <a:gd fmla="*/ 48 h 96" name="T13"/>
                <a:gd fmla="*/ 48 w 96" name="T14"/>
                <a:gd fmla="*/ 6 h 96" name="T15"/>
                <a:gd fmla="*/ 90 w 96" name="T16"/>
                <a:gd fmla="*/ 48 h 96" name="T17"/>
                <a:gd fmla="*/ 48 w 96" name="T18"/>
                <a:gd fmla="*/ 90 h 9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6" w="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a:extLst>
              <a:ext uri="{91240B29-F687-4f45-9708-019B960494DF}">
                <a14:hiddenLine w="9525">
                  <a:solidFill>
                    <a:srgbClr val="000000"/>
                  </a:solidFill>
                  <a:round/>
                  <a:headEnd/>
                  <a:tailEnd/>
                </a14:hiddenLine>
              </a:ext>
            </a:extLst>
          </p:spPr>
          <p:txBody>
            <a:bodyPr anchor="t" anchorCtr="0" bIns="32570" compatLnSpc="1" lIns="65142" numCol="1" rIns="65142" tIns="32570" vert="horz" wrap="square">
              <a:prstTxWarp prst="textNoShape">
                <a:avLst/>
              </a:prstTxWarp>
            </a:bodyPr>
            <a:lstStyle/>
            <a:p>
              <a:pPr algn="just">
                <a:lnSpc>
                  <a:spcPct val="120000"/>
                </a:lnSpc>
              </a:pPr>
              <a:endParaRPr lang="id-ID" sz="555">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2" name="Freeform 21"/>
            <p:cNvSpPr>
              <a:spLocks noEditPoints="1"/>
            </p:cNvSpPr>
            <p:nvPr/>
          </p:nvSpPr>
          <p:spPr bwMode="auto">
            <a:xfrm>
              <a:off x="-2460625" y="374650"/>
              <a:ext cx="207962" cy="206375"/>
            </a:xfrm>
            <a:custGeom>
              <a:gdLst>
                <a:gd fmla="*/ 27 w 55" name="T0"/>
                <a:gd fmla="*/ 0 h 55" name="T1"/>
                <a:gd fmla="*/ 0 w 55" name="T2"/>
                <a:gd fmla="*/ 28 h 55" name="T3"/>
                <a:gd fmla="*/ 27 w 55" name="T4"/>
                <a:gd fmla="*/ 55 h 55" name="T5"/>
                <a:gd fmla="*/ 55 w 55" name="T6"/>
                <a:gd fmla="*/ 28 h 55" name="T7"/>
                <a:gd fmla="*/ 27 w 55" name="T8"/>
                <a:gd fmla="*/ 0 h 55" name="T9"/>
                <a:gd fmla="*/ 27 w 55" name="T10"/>
                <a:gd fmla="*/ 49 h 55" name="T11"/>
                <a:gd fmla="*/ 6 w 55" name="T12"/>
                <a:gd fmla="*/ 28 h 55" name="T13"/>
                <a:gd fmla="*/ 27 w 55" name="T14"/>
                <a:gd fmla="*/ 7 h 55" name="T15"/>
                <a:gd fmla="*/ 48 w 55" name="T16"/>
                <a:gd fmla="*/ 28 h 55" name="T17"/>
                <a:gd fmla="*/ 27 w 55" name="T18"/>
                <a:gd fmla="*/ 49 h 5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5" w="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a:extLst>
              <a:ext uri="{91240B29-F687-4f45-9708-019B960494DF}">
                <a14:hiddenLine w="9525">
                  <a:solidFill>
                    <a:srgbClr val="000000"/>
                  </a:solidFill>
                  <a:round/>
                  <a:headEnd/>
                  <a:tailEnd/>
                </a14:hiddenLine>
              </a:ext>
            </a:extLst>
          </p:spPr>
          <p:txBody>
            <a:bodyPr anchor="t" anchorCtr="0" bIns="32570" compatLnSpc="1" lIns="65142" numCol="1" rIns="65142" tIns="32570" vert="horz" wrap="square">
              <a:prstTxWarp prst="textNoShape">
                <a:avLst/>
              </a:prstTxWarp>
            </a:bodyPr>
            <a:lstStyle/>
            <a:p>
              <a:pPr algn="just">
                <a:lnSpc>
                  <a:spcPct val="120000"/>
                </a:lnSpc>
              </a:pPr>
              <a:endParaRPr lang="id-ID" sz="555">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43" name="Group 42"/>
          <p:cNvGrpSpPr/>
          <p:nvPr/>
        </p:nvGrpSpPr>
        <p:grpSpPr>
          <a:xfrm>
            <a:off x="4438770" y="3856394"/>
            <a:ext cx="308014" cy="235415"/>
            <a:chOff x="5516563" y="84138"/>
            <a:chExt cx="1414463" cy="1081087"/>
          </a:xfrm>
          <a:solidFill>
            <a:schemeClr val="bg1"/>
          </a:solidFill>
        </p:grpSpPr>
        <p:sp>
          <p:nvSpPr>
            <p:cNvPr id="44" name="Freeform 13"/>
            <p:cNvSpPr>
              <a:spLocks noEditPoints="1"/>
            </p:cNvSpPr>
            <p:nvPr/>
          </p:nvSpPr>
          <p:spPr bwMode="auto">
            <a:xfrm>
              <a:off x="5688013" y="249238"/>
              <a:ext cx="896938" cy="698500"/>
            </a:xfrm>
            <a:custGeom>
              <a:gdLst>
                <a:gd fmla="*/ 214 w 239" name="T0"/>
                <a:gd fmla="*/ 9 h 186" name="T1"/>
                <a:gd fmla="*/ 120 w 239" name="T2"/>
                <a:gd fmla="*/ 0 h 186" name="T3"/>
                <a:gd fmla="*/ 26 w 239" name="T4"/>
                <a:gd fmla="*/ 9 h 186" name="T5"/>
                <a:gd fmla="*/ 17 w 239" name="T6"/>
                <a:gd fmla="*/ 17 h 186" name="T7"/>
                <a:gd fmla="*/ 17 w 239" name="T8"/>
                <a:gd fmla="*/ 169 h 186" name="T9"/>
                <a:gd fmla="*/ 26 w 239" name="T10"/>
                <a:gd fmla="*/ 177 h 186" name="T11"/>
                <a:gd fmla="*/ 120 w 239" name="T12"/>
                <a:gd fmla="*/ 186 h 186" name="T13"/>
                <a:gd fmla="*/ 214 w 239" name="T14"/>
                <a:gd fmla="*/ 177 h 186" name="T15"/>
                <a:gd fmla="*/ 222 w 239" name="T16"/>
                <a:gd fmla="*/ 169 h 186" name="T17"/>
                <a:gd fmla="*/ 222 w 239" name="T18"/>
                <a:gd fmla="*/ 17 h 186" name="T19"/>
                <a:gd fmla="*/ 214 w 239" name="T20"/>
                <a:gd fmla="*/ 9 h 186" name="T21"/>
                <a:gd fmla="*/ 211 w 239" name="T22"/>
                <a:gd fmla="*/ 165 h 186" name="T23"/>
                <a:gd fmla="*/ 28 w 239" name="T24"/>
                <a:gd fmla="*/ 165 h 186" name="T25"/>
                <a:gd fmla="*/ 28 w 239" name="T26"/>
                <a:gd fmla="*/ 21 h 186" name="T27"/>
                <a:gd fmla="*/ 211 w 239" name="T28"/>
                <a:gd fmla="*/ 21 h 186" name="T29"/>
                <a:gd fmla="*/ 211 w 239" name="T30"/>
                <a:gd fmla="*/ 165 h 18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86" w="239">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a:extLst>
              <a:ext uri="{91240B29-F687-4f45-9708-019B960494DF}">
                <a14:hiddenLine w="9525">
                  <a:solidFill>
                    <a:srgbClr val="000000"/>
                  </a:solidFill>
                  <a:round/>
                  <a:headEnd/>
                  <a:tailEnd/>
                </a14:hiddenLine>
              </a:ext>
            </a:extLst>
          </p:spPr>
          <p:txBody>
            <a:bodyPr anchor="t" anchorCtr="0" bIns="32570" compatLnSpc="1" lIns="65142" numCol="1" rIns="65142" tIns="32570" vert="horz" wrap="square">
              <a:prstTxWarp prst="textNoShape">
                <a:avLst/>
              </a:prstTxWarp>
            </a:bodyPr>
            <a:lstStyle/>
            <a:p>
              <a:pPr algn="just">
                <a:lnSpc>
                  <a:spcPct val="120000"/>
                </a:lnSpc>
              </a:pPr>
              <a:endParaRPr lang="id-ID" sz="555">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5" name="Freeform 14"/>
            <p:cNvSpPr>
              <a:spLocks noEditPoints="1"/>
            </p:cNvSpPr>
            <p:nvPr/>
          </p:nvSpPr>
          <p:spPr bwMode="auto">
            <a:xfrm>
              <a:off x="5516563" y="84138"/>
              <a:ext cx="1414463" cy="1081087"/>
            </a:xfrm>
            <a:custGeom>
              <a:gdLst>
                <a:gd fmla="*/ 359 w 377" name="T0"/>
                <a:gd fmla="*/ 27 h 288" name="T1"/>
                <a:gd fmla="*/ 340 w 377" name="T2"/>
                <a:gd fmla="*/ 9 h 288" name="T3"/>
                <a:gd fmla="*/ 189 w 377" name="T4"/>
                <a:gd fmla="*/ 0 h 288" name="T5"/>
                <a:gd fmla="*/ 37 w 377" name="T6"/>
                <a:gd fmla="*/ 9 h 288" name="T7"/>
                <a:gd fmla="*/ 18 w 377" name="T8"/>
                <a:gd fmla="*/ 27 h 288" name="T9"/>
                <a:gd fmla="*/ 18 w 377" name="T10"/>
                <a:gd fmla="*/ 250 h 288" name="T11"/>
                <a:gd fmla="*/ 37 w 377" name="T12"/>
                <a:gd fmla="*/ 267 h 288" name="T13"/>
                <a:gd fmla="*/ 110 w 377" name="T14"/>
                <a:gd fmla="*/ 274 h 288" name="T15"/>
                <a:gd fmla="*/ 108 w 377" name="T16"/>
                <a:gd fmla="*/ 276 h 288" name="T17"/>
                <a:gd fmla="*/ 189 w 377" name="T18"/>
                <a:gd fmla="*/ 288 h 288" name="T19"/>
                <a:gd fmla="*/ 269 w 377" name="T20"/>
                <a:gd fmla="*/ 276 h 288" name="T21"/>
                <a:gd fmla="*/ 267 w 377" name="T22"/>
                <a:gd fmla="*/ 274 h 288" name="T23"/>
                <a:gd fmla="*/ 340 w 377" name="T24"/>
                <a:gd fmla="*/ 267 h 288" name="T25"/>
                <a:gd fmla="*/ 359 w 377" name="T26"/>
                <a:gd fmla="*/ 250 h 288" name="T27"/>
                <a:gd fmla="*/ 359 w 377" name="T28"/>
                <a:gd fmla="*/ 27 h 288" name="T29"/>
                <a:gd fmla="*/ 337 w 377" name="T30"/>
                <a:gd fmla="*/ 244 h 288" name="T31"/>
                <a:gd fmla="*/ 40 w 377" name="T32"/>
                <a:gd fmla="*/ 244 h 288" name="T33"/>
                <a:gd fmla="*/ 40 w 377" name="T34"/>
                <a:gd fmla="*/ 32 h 288" name="T35"/>
                <a:gd fmla="*/ 337 w 377" name="T36"/>
                <a:gd fmla="*/ 32 h 288" name="T37"/>
                <a:gd fmla="*/ 337 w 377" name="T38"/>
                <a:gd fmla="*/ 244 h 28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88" w="377">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a:extLst>
              <a:ext uri="{91240B29-F687-4f45-9708-019B960494DF}">
                <a14:hiddenLine w="9525">
                  <a:solidFill>
                    <a:srgbClr val="000000"/>
                  </a:solidFill>
                  <a:round/>
                  <a:headEnd/>
                  <a:tailEnd/>
                </a14:hiddenLine>
              </a:ext>
            </a:extLst>
          </p:spPr>
          <p:txBody>
            <a:bodyPr anchor="t" anchorCtr="0" bIns="32570" compatLnSpc="1" lIns="65142" numCol="1" rIns="65142" tIns="32570" vert="horz" wrap="square">
              <a:prstTxWarp prst="textNoShape">
                <a:avLst/>
              </a:prstTxWarp>
            </a:bodyPr>
            <a:lstStyle/>
            <a:p>
              <a:pPr algn="just">
                <a:lnSpc>
                  <a:spcPct val="120000"/>
                </a:lnSpc>
              </a:pPr>
              <a:endParaRPr lang="id-ID" sz="555">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6" name="Freeform 15"/>
            <p:cNvSpPr>
              <a:spLocks noEditPoints="1"/>
            </p:cNvSpPr>
            <p:nvPr/>
          </p:nvSpPr>
          <p:spPr bwMode="auto">
            <a:xfrm>
              <a:off x="6611938" y="301625"/>
              <a:ext cx="131763" cy="128587"/>
            </a:xfrm>
            <a:custGeom>
              <a:gdLst>
                <a:gd fmla="*/ 17 w 35" name="T0"/>
                <a:gd fmla="*/ 34 h 34" name="T1"/>
                <a:gd fmla="*/ 35 w 35" name="T2"/>
                <a:gd fmla="*/ 17 h 34" name="T3"/>
                <a:gd fmla="*/ 17 w 35" name="T4"/>
                <a:gd fmla="*/ 0 h 34" name="T5"/>
                <a:gd fmla="*/ 0 w 35" name="T6"/>
                <a:gd fmla="*/ 17 h 34" name="T7"/>
                <a:gd fmla="*/ 17 w 35" name="T8"/>
                <a:gd fmla="*/ 34 h 34" name="T9"/>
                <a:gd fmla="*/ 17 w 35" name="T10"/>
                <a:gd fmla="*/ 11 h 34" name="T11"/>
                <a:gd fmla="*/ 23 w 35" name="T12"/>
                <a:gd fmla="*/ 17 h 34" name="T13"/>
                <a:gd fmla="*/ 17 w 35" name="T14"/>
                <a:gd fmla="*/ 23 h 34" name="T15"/>
                <a:gd fmla="*/ 12 w 35" name="T16"/>
                <a:gd fmla="*/ 17 h 34" name="T17"/>
                <a:gd fmla="*/ 17 w 35" name="T18"/>
                <a:gd fmla="*/ 11 h 3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4" w="35">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32570" compatLnSpc="1" lIns="65142" numCol="1" rIns="65142" tIns="32570" vert="horz" wrap="square">
              <a:prstTxWarp prst="textNoShape">
                <a:avLst/>
              </a:prstTxWarp>
            </a:bodyPr>
            <a:lstStyle/>
            <a:p>
              <a:pPr algn="just">
                <a:lnSpc>
                  <a:spcPct val="120000"/>
                </a:lnSpc>
              </a:pPr>
              <a:endParaRPr lang="id-ID" sz="555">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7" name="Freeform 16"/>
            <p:cNvSpPr/>
            <p:nvPr/>
          </p:nvSpPr>
          <p:spPr bwMode="auto">
            <a:xfrm>
              <a:off x="6570663" y="860425"/>
              <a:ext cx="173038" cy="46037"/>
            </a:xfrm>
            <a:custGeom>
              <a:gdLst>
                <a:gd fmla="*/ 40 w 46" name="T0"/>
                <a:gd fmla="*/ 0 h 12" name="T1"/>
                <a:gd fmla="*/ 5 w 46" name="T2"/>
                <a:gd fmla="*/ 0 h 12" name="T3"/>
                <a:gd fmla="*/ 0 w 46" name="T4"/>
                <a:gd fmla="*/ 6 h 12" name="T5"/>
                <a:gd fmla="*/ 5 w 46" name="T6"/>
                <a:gd fmla="*/ 12 h 12" name="T7"/>
                <a:gd fmla="*/ 40 w 46" name="T8"/>
                <a:gd fmla="*/ 12 h 12" name="T9"/>
                <a:gd fmla="*/ 46 w 46" name="T10"/>
                <a:gd fmla="*/ 6 h 12" name="T11"/>
                <a:gd fmla="*/ 40 w 46" name="T12"/>
                <a:gd fmla="*/ 0 h 12" name="T13"/>
              </a:gdLst>
              <a:cxnLst>
                <a:cxn ang="0">
                  <a:pos x="T0" y="T1"/>
                </a:cxn>
                <a:cxn ang="0">
                  <a:pos x="T2" y="T3"/>
                </a:cxn>
                <a:cxn ang="0">
                  <a:pos x="T4" y="T5"/>
                </a:cxn>
                <a:cxn ang="0">
                  <a:pos x="T6" y="T7"/>
                </a:cxn>
                <a:cxn ang="0">
                  <a:pos x="T8" y="T9"/>
                </a:cxn>
                <a:cxn ang="0">
                  <a:pos x="T10" y="T11"/>
                </a:cxn>
                <a:cxn ang="0">
                  <a:pos x="T12" y="T13"/>
                </a:cxn>
              </a:cxnLst>
              <a:rect b="b" l="0" r="r" t="0"/>
              <a:pathLst>
                <a:path h="12" w="46">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2570" compatLnSpc="1" lIns="65142" numCol="1" rIns="65142" tIns="32570" vert="horz" wrap="square">
              <a:prstTxWarp prst="textNoShape">
                <a:avLst/>
              </a:prstTxWarp>
            </a:bodyPr>
            <a:lstStyle/>
            <a:p>
              <a:pPr algn="just">
                <a:lnSpc>
                  <a:spcPct val="120000"/>
                </a:lnSpc>
              </a:pPr>
              <a:endParaRPr lang="id-ID" sz="555">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8" name="Freeform 17"/>
            <p:cNvSpPr/>
            <p:nvPr/>
          </p:nvSpPr>
          <p:spPr bwMode="auto">
            <a:xfrm>
              <a:off x="6611938" y="733425"/>
              <a:ext cx="173038" cy="41275"/>
            </a:xfrm>
            <a:custGeom>
              <a:gdLst>
                <a:gd fmla="*/ 40 w 46" name="T0"/>
                <a:gd fmla="*/ 0 h 11" name="T1"/>
                <a:gd fmla="*/ 6 w 46" name="T2"/>
                <a:gd fmla="*/ 0 h 11" name="T3"/>
                <a:gd fmla="*/ 0 w 46" name="T4"/>
                <a:gd fmla="*/ 5 h 11" name="T5"/>
                <a:gd fmla="*/ 6 w 46" name="T6"/>
                <a:gd fmla="*/ 11 h 11" name="T7"/>
                <a:gd fmla="*/ 40 w 46" name="T8"/>
                <a:gd fmla="*/ 11 h 11" name="T9"/>
                <a:gd fmla="*/ 46 w 46" name="T10"/>
                <a:gd fmla="*/ 5 h 11" name="T11"/>
                <a:gd fmla="*/ 40 w 46" name="T12"/>
                <a:gd fmla="*/ 0 h 11" name="T13"/>
              </a:gdLst>
              <a:cxnLst>
                <a:cxn ang="0">
                  <a:pos x="T0" y="T1"/>
                </a:cxn>
                <a:cxn ang="0">
                  <a:pos x="T2" y="T3"/>
                </a:cxn>
                <a:cxn ang="0">
                  <a:pos x="T4" y="T5"/>
                </a:cxn>
                <a:cxn ang="0">
                  <a:pos x="T6" y="T7"/>
                </a:cxn>
                <a:cxn ang="0">
                  <a:pos x="T8" y="T9"/>
                </a:cxn>
                <a:cxn ang="0">
                  <a:pos x="T10" y="T11"/>
                </a:cxn>
                <a:cxn ang="0">
                  <a:pos x="T12" y="T13"/>
                </a:cxn>
              </a:cxnLst>
              <a:rect b="b" l="0" r="r" t="0"/>
              <a:pathLst>
                <a:path h="11" w="46">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2570" compatLnSpc="1" lIns="65142" numCol="1" rIns="65142" tIns="32570" vert="horz" wrap="square">
              <a:prstTxWarp prst="textNoShape">
                <a:avLst/>
              </a:prstTxWarp>
            </a:bodyPr>
            <a:lstStyle/>
            <a:p>
              <a:pPr algn="just">
                <a:lnSpc>
                  <a:spcPct val="120000"/>
                </a:lnSpc>
              </a:pPr>
              <a:endParaRPr lang="id-ID" sz="555">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49" name="Freeform 18"/>
            <p:cNvSpPr/>
            <p:nvPr/>
          </p:nvSpPr>
          <p:spPr bwMode="auto">
            <a:xfrm>
              <a:off x="6611938" y="601663"/>
              <a:ext cx="173038" cy="46037"/>
            </a:xfrm>
            <a:custGeom>
              <a:gdLst>
                <a:gd fmla="*/ 40 w 46" name="T0"/>
                <a:gd fmla="*/ 0 h 12" name="T1"/>
                <a:gd fmla="*/ 6 w 46" name="T2"/>
                <a:gd fmla="*/ 0 h 12" name="T3"/>
                <a:gd fmla="*/ 0 w 46" name="T4"/>
                <a:gd fmla="*/ 6 h 12" name="T5"/>
                <a:gd fmla="*/ 6 w 46" name="T6"/>
                <a:gd fmla="*/ 12 h 12" name="T7"/>
                <a:gd fmla="*/ 40 w 46" name="T8"/>
                <a:gd fmla="*/ 12 h 12" name="T9"/>
                <a:gd fmla="*/ 46 w 46" name="T10"/>
                <a:gd fmla="*/ 6 h 12" name="T11"/>
                <a:gd fmla="*/ 40 w 46" name="T12"/>
                <a:gd fmla="*/ 0 h 12" name="T13"/>
              </a:gdLst>
              <a:cxnLst>
                <a:cxn ang="0">
                  <a:pos x="T0" y="T1"/>
                </a:cxn>
                <a:cxn ang="0">
                  <a:pos x="T2" y="T3"/>
                </a:cxn>
                <a:cxn ang="0">
                  <a:pos x="T4" y="T5"/>
                </a:cxn>
                <a:cxn ang="0">
                  <a:pos x="T6" y="T7"/>
                </a:cxn>
                <a:cxn ang="0">
                  <a:pos x="T8" y="T9"/>
                </a:cxn>
                <a:cxn ang="0">
                  <a:pos x="T10" y="T11"/>
                </a:cxn>
                <a:cxn ang="0">
                  <a:pos x="T12" y="T13"/>
                </a:cxn>
              </a:cxnLst>
              <a:rect b="b" l="0" r="r" t="0"/>
              <a:pathLst>
                <a:path h="12" w="46">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2570" compatLnSpc="1" lIns="65142" numCol="1" rIns="65142" tIns="32570" vert="horz" wrap="square">
              <a:prstTxWarp prst="textNoShape">
                <a:avLst/>
              </a:prstTxWarp>
            </a:bodyPr>
            <a:lstStyle/>
            <a:p>
              <a:pPr algn="just">
                <a:lnSpc>
                  <a:spcPct val="120000"/>
                </a:lnSpc>
              </a:pPr>
              <a:endParaRPr lang="id-ID" sz="555">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0" name="Freeform 19"/>
            <p:cNvSpPr/>
            <p:nvPr/>
          </p:nvSpPr>
          <p:spPr bwMode="auto">
            <a:xfrm>
              <a:off x="5880100" y="422275"/>
              <a:ext cx="258763" cy="179387"/>
            </a:xfrm>
            <a:custGeom>
              <a:gdLst>
                <a:gd fmla="*/ 63 w 69" name="T0"/>
                <a:gd fmla="*/ 0 h 48" name="T1"/>
                <a:gd fmla="*/ 10 w 69" name="T2"/>
                <a:gd fmla="*/ 4 h 48" name="T3"/>
                <a:gd fmla="*/ 3 w 69" name="T4"/>
                <a:gd fmla="*/ 10 h 48" name="T5"/>
                <a:gd fmla="*/ 0 w 69" name="T6"/>
                <a:gd fmla="*/ 42 h 48" name="T7"/>
                <a:gd fmla="*/ 5 w 69" name="T8"/>
                <a:gd fmla="*/ 48 h 48" name="T9"/>
                <a:gd fmla="*/ 11 w 69" name="T10"/>
                <a:gd fmla="*/ 42 h 48" name="T11"/>
                <a:gd fmla="*/ 13 w 69" name="T12"/>
                <a:gd fmla="*/ 21 h 48" name="T13"/>
                <a:gd fmla="*/ 20 w 69" name="T14"/>
                <a:gd fmla="*/ 14 h 48" name="T15"/>
                <a:gd fmla="*/ 63 w 69" name="T16"/>
                <a:gd fmla="*/ 11 h 48" name="T17"/>
                <a:gd fmla="*/ 69 w 69" name="T18"/>
                <a:gd fmla="*/ 5 h 48" name="T19"/>
                <a:gd fmla="*/ 63 w 69" name="T20"/>
                <a:gd fmla="*/ 0 h 4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8" w="69">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2570" compatLnSpc="1" lIns="65142" numCol="1" rIns="65142" tIns="32570" vert="horz" wrap="square">
              <a:prstTxWarp prst="textNoShape">
                <a:avLst/>
              </a:prstTxWarp>
            </a:bodyPr>
            <a:lstStyle/>
            <a:p>
              <a:pPr algn="just">
                <a:lnSpc>
                  <a:spcPct val="120000"/>
                </a:lnSpc>
              </a:pPr>
              <a:endParaRPr lang="id-ID" sz="555">
                <a:latin charset="0" panose="020b0604020202020204" pitchFamily="34" typeface="Arial"/>
                <a:ea charset="-122" panose="020b0503020204020204" pitchFamily="34" typeface="微软雅黑"/>
                <a:cs typeface="+mn-ea"/>
                <a:sym charset="0" panose="020b0604020202020204" pitchFamily="34" typeface="Arial"/>
              </a:endParaRPr>
            </a:p>
          </p:txBody>
        </p:sp>
      </p:grpSp>
      <p:grpSp>
        <p:nvGrpSpPr>
          <p:cNvPr id="51" name="Group 50"/>
          <p:cNvGrpSpPr/>
          <p:nvPr/>
        </p:nvGrpSpPr>
        <p:grpSpPr>
          <a:xfrm>
            <a:off x="5070024" y="3053408"/>
            <a:ext cx="318727" cy="274479"/>
            <a:chOff x="2727325" y="-39687"/>
            <a:chExt cx="1463675" cy="1260475"/>
          </a:xfrm>
          <a:solidFill>
            <a:schemeClr val="bg1"/>
          </a:solidFill>
        </p:grpSpPr>
        <p:sp>
          <p:nvSpPr>
            <p:cNvPr id="52" name="Freeform 20"/>
            <p:cNvSpPr>
              <a:spLocks noEditPoints="1"/>
            </p:cNvSpPr>
            <p:nvPr/>
          </p:nvSpPr>
          <p:spPr bwMode="auto">
            <a:xfrm>
              <a:off x="2727325" y="-39687"/>
              <a:ext cx="1463675" cy="1260475"/>
            </a:xfrm>
            <a:custGeom>
              <a:gdLst>
                <a:gd fmla="*/ 347 w 390" name="T0"/>
                <a:gd fmla="*/ 42 h 336" name="T1"/>
                <a:gd fmla="*/ 195 w 390" name="T2"/>
                <a:gd fmla="*/ 38 h 336" name="T3"/>
                <a:gd fmla="*/ 43 w 390" name="T4"/>
                <a:gd fmla="*/ 42 h 336" name="T5"/>
                <a:gd fmla="*/ 43 w 390" name="T6"/>
                <a:gd fmla="*/ 196 h 336" name="T7"/>
                <a:gd fmla="*/ 170 w 390" name="T8"/>
                <a:gd fmla="*/ 322 h 336" name="T9"/>
                <a:gd fmla="*/ 220 w 390" name="T10"/>
                <a:gd fmla="*/ 322 h 336" name="T11"/>
                <a:gd fmla="*/ 347 w 390" name="T12"/>
                <a:gd fmla="*/ 196 h 336" name="T13"/>
                <a:gd fmla="*/ 347 w 390" name="T14"/>
                <a:gd fmla="*/ 42 h 336" name="T15"/>
                <a:gd fmla="*/ 330 w 390" name="T16"/>
                <a:gd fmla="*/ 180 h 336" name="T17"/>
                <a:gd fmla="*/ 203 w 390" name="T18"/>
                <a:gd fmla="*/ 306 h 336" name="T19"/>
                <a:gd fmla="*/ 187 w 390" name="T20"/>
                <a:gd fmla="*/ 306 h 336" name="T21"/>
                <a:gd fmla="*/ 59 w 390" name="T22"/>
                <a:gd fmla="*/ 180 h 336" name="T23"/>
                <a:gd fmla="*/ 59 w 390" name="T24"/>
                <a:gd fmla="*/ 58 h 336" name="T25"/>
                <a:gd fmla="*/ 179 w 390" name="T26"/>
                <a:gd fmla="*/ 55 h 336" name="T27"/>
                <a:gd fmla="*/ 195 w 390" name="T28"/>
                <a:gd fmla="*/ 70 h 336" name="T29"/>
                <a:gd fmla="*/ 210 w 390" name="T30"/>
                <a:gd fmla="*/ 55 h 336" name="T31"/>
                <a:gd fmla="*/ 330 w 390" name="T32"/>
                <a:gd fmla="*/ 58 h 336" name="T33"/>
                <a:gd fmla="*/ 330 w 390" name="T34"/>
                <a:gd fmla="*/ 180 h 33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36" w="390">
                  <a:moveTo>
                    <a:pt x="347" y="42"/>
                  </a:moveTo>
                  <a:cubicBezTo>
                    <a:pt x="305" y="0"/>
                    <a:pt x="238" y="0"/>
                    <a:pt x="195" y="38"/>
                  </a:cubicBezTo>
                  <a:cubicBezTo>
                    <a:pt x="152" y="0"/>
                    <a:pt x="85" y="0"/>
                    <a:pt x="43" y="42"/>
                  </a:cubicBezTo>
                  <a:cubicBezTo>
                    <a:pt x="0" y="84"/>
                    <a:pt x="0" y="154"/>
                    <a:pt x="43" y="196"/>
                  </a:cubicBezTo>
                  <a:cubicBezTo>
                    <a:pt x="55" y="208"/>
                    <a:pt x="170" y="322"/>
                    <a:pt x="170" y="322"/>
                  </a:cubicBezTo>
                  <a:cubicBezTo>
                    <a:pt x="184" y="336"/>
                    <a:pt x="206" y="336"/>
                    <a:pt x="220" y="322"/>
                  </a:cubicBezTo>
                  <a:cubicBezTo>
                    <a:pt x="220" y="322"/>
                    <a:pt x="345" y="198"/>
                    <a:pt x="347" y="196"/>
                  </a:cubicBezTo>
                  <a:cubicBezTo>
                    <a:pt x="390" y="154"/>
                    <a:pt x="390" y="84"/>
                    <a:pt x="347" y="42"/>
                  </a:cubicBezTo>
                  <a:close/>
                  <a:moveTo>
                    <a:pt x="330" y="180"/>
                  </a:moveTo>
                  <a:cubicBezTo>
                    <a:pt x="203" y="306"/>
                    <a:pt x="203" y="306"/>
                    <a:pt x="203" y="306"/>
                  </a:cubicBezTo>
                  <a:cubicBezTo>
                    <a:pt x="199" y="310"/>
                    <a:pt x="191" y="310"/>
                    <a:pt x="187" y="306"/>
                  </a:cubicBezTo>
                  <a:cubicBezTo>
                    <a:pt x="59" y="180"/>
                    <a:pt x="59" y="180"/>
                    <a:pt x="59" y="180"/>
                  </a:cubicBezTo>
                  <a:cubicBezTo>
                    <a:pt x="25" y="146"/>
                    <a:pt x="25" y="92"/>
                    <a:pt x="59" y="58"/>
                  </a:cubicBezTo>
                  <a:cubicBezTo>
                    <a:pt x="92" y="26"/>
                    <a:pt x="145" y="25"/>
                    <a:pt x="179" y="55"/>
                  </a:cubicBezTo>
                  <a:cubicBezTo>
                    <a:pt x="195" y="70"/>
                    <a:pt x="195" y="70"/>
                    <a:pt x="195" y="70"/>
                  </a:cubicBezTo>
                  <a:cubicBezTo>
                    <a:pt x="210" y="55"/>
                    <a:pt x="210" y="55"/>
                    <a:pt x="210" y="55"/>
                  </a:cubicBezTo>
                  <a:cubicBezTo>
                    <a:pt x="245" y="25"/>
                    <a:pt x="298" y="26"/>
                    <a:pt x="330" y="58"/>
                  </a:cubicBezTo>
                  <a:cubicBezTo>
                    <a:pt x="364" y="92"/>
                    <a:pt x="364" y="146"/>
                    <a:pt x="330" y="180"/>
                  </a:cubicBezTo>
                  <a:close/>
                </a:path>
              </a:pathLst>
            </a:custGeom>
            <a:grpFill/>
            <a:ln>
              <a:noFill/>
            </a:ln>
            <a:extLst>
              <a:ext uri="{91240B29-F687-4f45-9708-019B960494DF}">
                <a14:hiddenLine w="9525">
                  <a:solidFill>
                    <a:srgbClr val="000000"/>
                  </a:solidFill>
                  <a:round/>
                  <a:headEnd/>
                  <a:tailEnd/>
                </a14:hiddenLine>
              </a:ext>
            </a:extLst>
          </p:spPr>
          <p:txBody>
            <a:bodyPr anchor="t" anchorCtr="0" bIns="32570" compatLnSpc="1" lIns="65142" numCol="1" rIns="65142" tIns="32570" vert="horz" wrap="square">
              <a:prstTxWarp prst="textNoShape">
                <a:avLst/>
              </a:prstTxWarp>
            </a:bodyPr>
            <a:lstStyle/>
            <a:p>
              <a:pPr algn="just">
                <a:lnSpc>
                  <a:spcPct val="120000"/>
                </a:lnSpc>
              </a:pPr>
              <a:endParaRPr lang="id-ID" sz="555">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3" name="Freeform 21"/>
            <p:cNvSpPr/>
            <p:nvPr/>
          </p:nvSpPr>
          <p:spPr bwMode="auto">
            <a:xfrm>
              <a:off x="2982913" y="215900"/>
              <a:ext cx="206375" cy="201612"/>
            </a:xfrm>
            <a:custGeom>
              <a:gdLst>
                <a:gd fmla="*/ 49 w 55" name="T0"/>
                <a:gd fmla="*/ 0 h 54" name="T1"/>
                <a:gd fmla="*/ 49 w 55" name="T2"/>
                <a:gd fmla="*/ 0 h 54" name="T3"/>
                <a:gd fmla="*/ 0 w 55" name="T4"/>
                <a:gd fmla="*/ 48 h 54" name="T5"/>
                <a:gd fmla="*/ 0 w 55" name="T6"/>
                <a:gd fmla="*/ 48 h 54" name="T7"/>
                <a:gd fmla="*/ 6 w 55" name="T8"/>
                <a:gd fmla="*/ 54 h 54" name="T9"/>
                <a:gd fmla="*/ 12 w 55" name="T10"/>
                <a:gd fmla="*/ 48 h 54" name="T11"/>
                <a:gd fmla="*/ 12 w 55" name="T12"/>
                <a:gd fmla="*/ 48 h 54" name="T13"/>
                <a:gd fmla="*/ 49 w 55" name="T14"/>
                <a:gd fmla="*/ 11 h 54" name="T15"/>
                <a:gd fmla="*/ 49 w 55" name="T16"/>
                <a:gd fmla="*/ 11 h 54" name="T17"/>
                <a:gd fmla="*/ 55 w 55" name="T18"/>
                <a:gd fmla="*/ 5 h 54" name="T19"/>
                <a:gd fmla="*/ 49 w 55" name="T20"/>
                <a:gd fmla="*/ 0 h 5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4" w="55">
                  <a:moveTo>
                    <a:pt x="49" y="0"/>
                  </a:moveTo>
                  <a:cubicBezTo>
                    <a:pt x="49" y="0"/>
                    <a:pt x="49" y="0"/>
                    <a:pt x="49" y="0"/>
                  </a:cubicBezTo>
                  <a:cubicBezTo>
                    <a:pt x="22" y="0"/>
                    <a:pt x="0" y="21"/>
                    <a:pt x="0" y="48"/>
                  </a:cubicBezTo>
                  <a:cubicBezTo>
                    <a:pt x="0" y="48"/>
                    <a:pt x="0" y="48"/>
                    <a:pt x="0" y="48"/>
                  </a:cubicBezTo>
                  <a:cubicBezTo>
                    <a:pt x="0" y="52"/>
                    <a:pt x="3" y="54"/>
                    <a:pt x="6" y="54"/>
                  </a:cubicBezTo>
                  <a:cubicBezTo>
                    <a:pt x="9" y="54"/>
                    <a:pt x="12" y="52"/>
                    <a:pt x="12" y="48"/>
                  </a:cubicBezTo>
                  <a:cubicBezTo>
                    <a:pt x="12" y="48"/>
                    <a:pt x="12" y="48"/>
                    <a:pt x="12" y="48"/>
                  </a:cubicBezTo>
                  <a:cubicBezTo>
                    <a:pt x="12" y="28"/>
                    <a:pt x="29" y="11"/>
                    <a:pt x="49" y="11"/>
                  </a:cubicBezTo>
                  <a:cubicBezTo>
                    <a:pt x="49" y="11"/>
                    <a:pt x="49" y="11"/>
                    <a:pt x="49" y="11"/>
                  </a:cubicBezTo>
                  <a:cubicBezTo>
                    <a:pt x="52" y="11"/>
                    <a:pt x="55" y="8"/>
                    <a:pt x="55" y="5"/>
                  </a:cubicBezTo>
                  <a:cubicBezTo>
                    <a:pt x="55" y="2"/>
                    <a:pt x="52" y="0"/>
                    <a:pt x="49"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2570" compatLnSpc="1" lIns="65142" numCol="1" rIns="65142" tIns="32570" vert="horz" wrap="square">
              <a:prstTxWarp prst="textNoShape">
                <a:avLst/>
              </a:prstTxWarp>
            </a:bodyPr>
            <a:lstStyle/>
            <a:p>
              <a:pPr algn="just">
                <a:lnSpc>
                  <a:spcPct val="120000"/>
                </a:lnSpc>
              </a:pPr>
              <a:endParaRPr lang="id-ID" sz="555">
                <a:latin charset="0" panose="020b0604020202020204" pitchFamily="34" typeface="Arial"/>
                <a:ea charset="-122" panose="020b0503020204020204" pitchFamily="34" typeface="微软雅黑"/>
                <a:cs typeface="+mn-ea"/>
                <a:sym charset="0" panose="020b0604020202020204" pitchFamily="34" typeface="Arial"/>
              </a:endParaRPr>
            </a:p>
          </p:txBody>
        </p:sp>
      </p:grpSp>
      <p:sp>
        <p:nvSpPr>
          <p:cNvPr id="54" name="Freeform 13"/>
          <p:cNvSpPr>
            <a:spLocks noChangeAspect="1" noEditPoints="1"/>
          </p:cNvSpPr>
          <p:nvPr/>
        </p:nvSpPr>
        <p:spPr bwMode="auto">
          <a:xfrm>
            <a:off x="4323405" y="2204001"/>
            <a:ext cx="301612" cy="293719"/>
          </a:xfrm>
          <a:custGeom>
            <a:gdLst>
              <a:gd fmla="*/ 161 w 226" name="T0"/>
              <a:gd fmla="*/ 0 h 220" name="T1"/>
              <a:gd fmla="*/ 96 w 226" name="T2"/>
              <a:gd fmla="*/ 47 h 220" name="T3"/>
              <a:gd fmla="*/ 95 w 226" name="T4"/>
              <a:gd fmla="*/ 47 h 220" name="T5"/>
              <a:gd fmla="*/ 24 w 226" name="T6"/>
              <a:gd fmla="*/ 119 h 220" name="T7"/>
              <a:gd fmla="*/ 1 w 226" name="T8"/>
              <a:gd fmla="*/ 189 h 220" name="T9"/>
              <a:gd fmla="*/ 24 w 226" name="T10"/>
              <a:gd fmla="*/ 220 h 220" name="T11"/>
              <a:gd fmla="*/ 90 w 226" name="T12"/>
              <a:gd fmla="*/ 203 h 220" name="T13"/>
              <a:gd fmla="*/ 207 w 226" name="T14"/>
              <a:gd fmla="*/ 91 h 220" name="T15"/>
              <a:gd fmla="*/ 110 w 226" name="T16"/>
              <a:gd fmla="*/ 164 h 220" name="T17"/>
              <a:gd fmla="*/ 170 w 226" name="T18"/>
              <a:gd fmla="*/ 81 h 220" name="T19"/>
              <a:gd fmla="*/ 163 w 226" name="T20"/>
              <a:gd fmla="*/ 115 h 220" name="T21"/>
              <a:gd fmla="*/ 110 w 226" name="T22"/>
              <a:gd fmla="*/ 169 h 220" name="T23"/>
              <a:gd fmla="*/ 102 w 226" name="T24"/>
              <a:gd fmla="*/ 139 h 220" name="T25"/>
              <a:gd fmla="*/ 79 w 226" name="T26"/>
              <a:gd fmla="*/ 117 h 220" name="T27"/>
              <a:gd fmla="*/ 159 w 226" name="T28"/>
              <a:gd fmla="*/ 61 h 220" name="T29"/>
              <a:gd fmla="*/ 102 w 226" name="T30"/>
              <a:gd fmla="*/ 139 h 220" name="T31"/>
              <a:gd fmla="*/ 52 w 226" name="T32"/>
              <a:gd fmla="*/ 110 h 220" name="T33"/>
              <a:gd fmla="*/ 137 w 226" name="T34"/>
              <a:gd fmla="*/ 49 h 220" name="T35"/>
              <a:gd fmla="*/ 29 w 226" name="T36"/>
              <a:gd fmla="*/ 205 h 220" name="T37"/>
              <a:gd fmla="*/ 14 w 226" name="T38"/>
              <a:gd fmla="*/ 196 h 220" name="T39"/>
              <a:gd fmla="*/ 22 w 226" name="T40"/>
              <a:gd fmla="*/ 166 h 220" name="T41"/>
              <a:gd fmla="*/ 54 w 226" name="T42"/>
              <a:gd fmla="*/ 199 h 220" name="T43"/>
              <a:gd fmla="*/ 61 w 226" name="T44"/>
              <a:gd fmla="*/ 197 h 220" name="T45"/>
              <a:gd fmla="*/ 24 w 226" name="T46"/>
              <a:gd fmla="*/ 159 h 220" name="T47"/>
              <a:gd fmla="*/ 33 w 226" name="T48"/>
              <a:gd fmla="*/ 129 h 220" name="T49"/>
              <a:gd fmla="*/ 89 w 226" name="T50"/>
              <a:gd fmla="*/ 189 h 220" name="T51"/>
              <a:gd fmla="*/ 61 w 226" name="T52"/>
              <a:gd fmla="*/ 197 h 220" name="T53"/>
              <a:gd fmla="*/ 186 w 226" name="T54"/>
              <a:gd fmla="*/ 93 h 220" name="T55"/>
              <a:gd fmla="*/ 168 w 226" name="T56"/>
              <a:gd fmla="*/ 52 h 220" name="T57"/>
              <a:gd fmla="*/ 139 w 226" name="T58"/>
              <a:gd fmla="*/ 23 h 220" name="T59"/>
              <a:gd fmla="*/ 192 w 226" name="T60"/>
              <a:gd fmla="*/ 27 h 220" name="T61"/>
              <a:gd fmla="*/ 197 w 226" name="T62"/>
              <a:gd fmla="*/ 81 h 22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20" w="226">
                <a:moveTo>
                  <a:pt x="202" y="18"/>
                </a:moveTo>
                <a:cubicBezTo>
                  <a:pt x="191" y="6"/>
                  <a:pt x="176" y="0"/>
                  <a:pt x="161" y="0"/>
                </a:cubicBezTo>
                <a:cubicBezTo>
                  <a:pt x="149" y="0"/>
                  <a:pt x="137" y="5"/>
                  <a:pt x="129" y="13"/>
                </a:cubicBezTo>
                <a:cubicBezTo>
                  <a:pt x="96" y="47"/>
                  <a:pt x="96" y="47"/>
                  <a:pt x="96" y="47"/>
                </a:cubicBezTo>
                <a:cubicBezTo>
                  <a:pt x="96" y="47"/>
                  <a:pt x="95" y="47"/>
                  <a:pt x="95" y="47"/>
                </a:cubicBezTo>
                <a:cubicBezTo>
                  <a:pt x="95" y="47"/>
                  <a:pt x="95" y="47"/>
                  <a:pt x="95" y="47"/>
                </a:cubicBezTo>
                <a:cubicBezTo>
                  <a:pt x="95" y="47"/>
                  <a:pt x="95" y="47"/>
                  <a:pt x="95" y="47"/>
                </a:cubicBezTo>
                <a:cubicBezTo>
                  <a:pt x="24" y="119"/>
                  <a:pt x="24" y="119"/>
                  <a:pt x="24" y="119"/>
                </a:cubicBezTo>
                <a:cubicBezTo>
                  <a:pt x="21" y="122"/>
                  <a:pt x="19" y="126"/>
                  <a:pt x="17" y="130"/>
                </a:cubicBezTo>
                <a:cubicBezTo>
                  <a:pt x="1" y="189"/>
                  <a:pt x="1" y="189"/>
                  <a:pt x="1" y="189"/>
                </a:cubicBezTo>
                <a:cubicBezTo>
                  <a:pt x="1" y="189"/>
                  <a:pt x="0" y="194"/>
                  <a:pt x="0" y="196"/>
                </a:cubicBezTo>
                <a:cubicBezTo>
                  <a:pt x="0" y="209"/>
                  <a:pt x="11" y="220"/>
                  <a:pt x="24" y="220"/>
                </a:cubicBezTo>
                <a:cubicBezTo>
                  <a:pt x="27" y="220"/>
                  <a:pt x="32" y="219"/>
                  <a:pt x="32" y="219"/>
                </a:cubicBezTo>
                <a:cubicBezTo>
                  <a:pt x="90" y="203"/>
                  <a:pt x="90" y="203"/>
                  <a:pt x="90" y="203"/>
                </a:cubicBezTo>
                <a:cubicBezTo>
                  <a:pt x="95" y="202"/>
                  <a:pt x="99" y="200"/>
                  <a:pt x="102" y="196"/>
                </a:cubicBezTo>
                <a:cubicBezTo>
                  <a:pt x="207" y="91"/>
                  <a:pt x="207" y="91"/>
                  <a:pt x="207" y="91"/>
                </a:cubicBezTo>
                <a:cubicBezTo>
                  <a:pt x="226" y="72"/>
                  <a:pt x="224" y="40"/>
                  <a:pt x="202" y="18"/>
                </a:cubicBezTo>
                <a:close/>
                <a:moveTo>
                  <a:pt x="110" y="164"/>
                </a:moveTo>
                <a:cubicBezTo>
                  <a:pt x="110" y="157"/>
                  <a:pt x="108" y="151"/>
                  <a:pt x="105" y="146"/>
                </a:cubicBezTo>
                <a:cubicBezTo>
                  <a:pt x="170" y="81"/>
                  <a:pt x="170" y="81"/>
                  <a:pt x="170" y="81"/>
                </a:cubicBezTo>
                <a:cubicBezTo>
                  <a:pt x="174" y="93"/>
                  <a:pt x="172" y="106"/>
                  <a:pt x="163" y="115"/>
                </a:cubicBezTo>
                <a:cubicBezTo>
                  <a:pt x="163" y="115"/>
                  <a:pt x="163" y="115"/>
                  <a:pt x="163" y="115"/>
                </a:cubicBezTo>
                <a:cubicBezTo>
                  <a:pt x="163" y="115"/>
                  <a:pt x="163" y="115"/>
                  <a:pt x="163" y="115"/>
                </a:cubicBezTo>
                <a:cubicBezTo>
                  <a:pt x="110" y="169"/>
                  <a:pt x="110" y="169"/>
                  <a:pt x="110" y="169"/>
                </a:cubicBezTo>
                <a:cubicBezTo>
                  <a:pt x="110" y="167"/>
                  <a:pt x="110" y="165"/>
                  <a:pt x="110" y="164"/>
                </a:cubicBezTo>
                <a:close/>
                <a:moveTo>
                  <a:pt x="102" y="139"/>
                </a:moveTo>
                <a:cubicBezTo>
                  <a:pt x="99" y="135"/>
                  <a:pt x="96" y="131"/>
                  <a:pt x="93" y="127"/>
                </a:cubicBezTo>
                <a:cubicBezTo>
                  <a:pt x="88" y="123"/>
                  <a:pt x="84" y="120"/>
                  <a:pt x="79" y="117"/>
                </a:cubicBezTo>
                <a:cubicBezTo>
                  <a:pt x="144" y="52"/>
                  <a:pt x="144" y="52"/>
                  <a:pt x="144" y="52"/>
                </a:cubicBezTo>
                <a:cubicBezTo>
                  <a:pt x="149" y="54"/>
                  <a:pt x="154" y="57"/>
                  <a:pt x="159" y="61"/>
                </a:cubicBezTo>
                <a:cubicBezTo>
                  <a:pt x="162" y="65"/>
                  <a:pt x="165" y="69"/>
                  <a:pt x="167" y="74"/>
                </a:cubicBezTo>
                <a:lnTo>
                  <a:pt x="102" y="139"/>
                </a:lnTo>
                <a:close/>
                <a:moveTo>
                  <a:pt x="72" y="114"/>
                </a:moveTo>
                <a:cubicBezTo>
                  <a:pt x="66" y="111"/>
                  <a:pt x="59" y="110"/>
                  <a:pt x="52" y="110"/>
                </a:cubicBezTo>
                <a:cubicBezTo>
                  <a:pt x="105" y="56"/>
                  <a:pt x="105" y="56"/>
                  <a:pt x="105" y="56"/>
                </a:cubicBezTo>
                <a:cubicBezTo>
                  <a:pt x="113" y="48"/>
                  <a:pt x="125" y="46"/>
                  <a:pt x="137" y="49"/>
                </a:cubicBezTo>
                <a:lnTo>
                  <a:pt x="72" y="114"/>
                </a:lnTo>
                <a:close/>
                <a:moveTo>
                  <a:pt x="29" y="205"/>
                </a:moveTo>
                <a:cubicBezTo>
                  <a:pt x="28" y="206"/>
                  <a:pt x="26" y="206"/>
                  <a:pt x="24" y="206"/>
                </a:cubicBezTo>
                <a:cubicBezTo>
                  <a:pt x="18" y="206"/>
                  <a:pt x="14" y="202"/>
                  <a:pt x="14" y="196"/>
                </a:cubicBezTo>
                <a:cubicBezTo>
                  <a:pt x="14" y="195"/>
                  <a:pt x="14" y="193"/>
                  <a:pt x="14" y="192"/>
                </a:cubicBezTo>
                <a:cubicBezTo>
                  <a:pt x="22" y="166"/>
                  <a:pt x="22" y="166"/>
                  <a:pt x="22" y="166"/>
                </a:cubicBezTo>
                <a:cubicBezTo>
                  <a:pt x="30" y="166"/>
                  <a:pt x="38" y="169"/>
                  <a:pt x="45" y="175"/>
                </a:cubicBezTo>
                <a:cubicBezTo>
                  <a:pt x="51" y="182"/>
                  <a:pt x="55" y="191"/>
                  <a:pt x="54" y="199"/>
                </a:cubicBezTo>
                <a:lnTo>
                  <a:pt x="29" y="205"/>
                </a:lnTo>
                <a:close/>
                <a:moveTo>
                  <a:pt x="61" y="197"/>
                </a:moveTo>
                <a:cubicBezTo>
                  <a:pt x="61" y="188"/>
                  <a:pt x="57" y="178"/>
                  <a:pt x="50" y="170"/>
                </a:cubicBezTo>
                <a:cubicBezTo>
                  <a:pt x="42" y="163"/>
                  <a:pt x="33" y="159"/>
                  <a:pt x="24" y="159"/>
                </a:cubicBezTo>
                <a:cubicBezTo>
                  <a:pt x="30" y="134"/>
                  <a:pt x="30" y="134"/>
                  <a:pt x="30" y="134"/>
                </a:cubicBezTo>
                <a:cubicBezTo>
                  <a:pt x="31" y="132"/>
                  <a:pt x="32" y="131"/>
                  <a:pt x="33" y="129"/>
                </a:cubicBezTo>
                <a:cubicBezTo>
                  <a:pt x="47" y="119"/>
                  <a:pt x="68" y="122"/>
                  <a:pt x="83" y="137"/>
                </a:cubicBezTo>
                <a:cubicBezTo>
                  <a:pt x="98" y="153"/>
                  <a:pt x="101" y="175"/>
                  <a:pt x="89" y="189"/>
                </a:cubicBezTo>
                <a:cubicBezTo>
                  <a:pt x="88" y="190"/>
                  <a:pt x="87" y="190"/>
                  <a:pt x="86" y="190"/>
                </a:cubicBezTo>
                <a:lnTo>
                  <a:pt x="61" y="197"/>
                </a:lnTo>
                <a:close/>
                <a:moveTo>
                  <a:pt x="197" y="81"/>
                </a:moveTo>
                <a:cubicBezTo>
                  <a:pt x="186" y="93"/>
                  <a:pt x="186" y="93"/>
                  <a:pt x="186" y="93"/>
                </a:cubicBezTo>
                <a:cubicBezTo>
                  <a:pt x="186" y="91"/>
                  <a:pt x="186" y="90"/>
                  <a:pt x="186" y="88"/>
                </a:cubicBezTo>
                <a:cubicBezTo>
                  <a:pt x="185" y="75"/>
                  <a:pt x="178" y="62"/>
                  <a:pt x="168" y="52"/>
                </a:cubicBezTo>
                <a:cubicBezTo>
                  <a:pt x="157" y="41"/>
                  <a:pt x="142" y="34"/>
                  <a:pt x="127" y="34"/>
                </a:cubicBezTo>
                <a:cubicBezTo>
                  <a:pt x="139" y="23"/>
                  <a:pt x="139" y="23"/>
                  <a:pt x="139" y="23"/>
                </a:cubicBezTo>
                <a:cubicBezTo>
                  <a:pt x="145" y="17"/>
                  <a:pt x="153" y="14"/>
                  <a:pt x="161" y="14"/>
                </a:cubicBezTo>
                <a:cubicBezTo>
                  <a:pt x="172" y="14"/>
                  <a:pt x="184" y="19"/>
                  <a:pt x="192" y="27"/>
                </a:cubicBezTo>
                <a:cubicBezTo>
                  <a:pt x="201" y="36"/>
                  <a:pt x="205" y="46"/>
                  <a:pt x="206" y="56"/>
                </a:cubicBezTo>
                <a:cubicBezTo>
                  <a:pt x="207" y="66"/>
                  <a:pt x="204" y="75"/>
                  <a:pt x="197" y="81"/>
                </a:cubicBezTo>
                <a:close/>
              </a:path>
            </a:pathLst>
          </a:custGeom>
          <a:solidFill>
            <a:schemeClr val="bg1"/>
          </a:solidFill>
          <a:ln>
            <a:noFill/>
          </a:ln>
        </p:spPr>
        <p:txBody>
          <a:bodyPr anchor="t" anchorCtr="0" bIns="32570" compatLnSpc="1" lIns="65142" numCol="1" rIns="65142" tIns="32570" vert="horz" wrap="square">
            <a:prstTxWarp prst="textNoShape">
              <a:avLst/>
            </a:prstTxWarp>
          </a:bodyPr>
          <a:lstStyle/>
          <a:p>
            <a:pPr algn="just">
              <a:lnSpc>
                <a:spcPct val="120000"/>
              </a:lnSpc>
            </a:pPr>
            <a:endParaRPr lang="id-ID" sz="555">
              <a:latin charset="0" panose="020b0604020202020204" pitchFamily="34" typeface="Arial"/>
              <a:ea charset="-122" panose="020b0503020204020204" pitchFamily="34" typeface="微软雅黑"/>
              <a:cs typeface="+mn-ea"/>
              <a:sym charset="0" panose="020b0604020202020204" pitchFamily="34" typeface="Arial"/>
            </a:endParaRPr>
          </a:p>
        </p:txBody>
      </p:sp>
      <p:sp>
        <p:nvSpPr>
          <p:cNvPr id="55" name="TextBox 54"/>
          <p:cNvSpPr txBox="1"/>
          <p:nvPr/>
        </p:nvSpPr>
        <p:spPr>
          <a:xfrm>
            <a:off x="4998842" y="3605728"/>
            <a:ext cx="1574769" cy="274320"/>
          </a:xfrm>
          <a:prstGeom prst="rect">
            <a:avLst/>
          </a:prstGeom>
          <a:noFill/>
        </p:spPr>
        <p:txBody>
          <a:bodyPr bIns="0" lIns="0" rIns="0" rtlCol="0" tIns="0" wrap="square">
            <a:spAutoFit/>
          </a:bodyPr>
          <a:lstStyle/>
          <a:p>
            <a:pPr algn="just">
              <a:lnSpc>
                <a:spcPct val="120000"/>
              </a:lnSpc>
            </a:pPr>
            <a:r>
              <a:rPr altLang="en-US" lang="zh-CN" sz="1500">
                <a:solidFill>
                  <a:schemeClr val="tx1">
                    <a:lumMod val="75000"/>
                    <a:lumOff val="25000"/>
                  </a:schemeClr>
                </a:solidFill>
                <a:latin charset="-122" panose="02010609060101010101" pitchFamily="49" typeface="黑体"/>
                <a:ea charset="-122" panose="02010609060101010101" pitchFamily="49" typeface="黑体"/>
                <a:cs typeface="+mn-ea"/>
                <a:sym charset="0" panose="020b0604020202020204" pitchFamily="34" typeface="Arial"/>
              </a:rPr>
              <a:t>请替换文字内容</a:t>
            </a:r>
          </a:p>
        </p:txBody>
      </p:sp>
      <p:sp>
        <p:nvSpPr>
          <p:cNvPr id="56" name="TextBox 55"/>
          <p:cNvSpPr txBox="1"/>
          <p:nvPr/>
        </p:nvSpPr>
        <p:spPr>
          <a:xfrm>
            <a:off x="5629849" y="2865448"/>
            <a:ext cx="1574769" cy="274320"/>
          </a:xfrm>
          <a:prstGeom prst="rect">
            <a:avLst/>
          </a:prstGeom>
          <a:noFill/>
        </p:spPr>
        <p:txBody>
          <a:bodyPr bIns="0" lIns="0" rIns="0" rtlCol="0" tIns="0" wrap="square">
            <a:spAutoFit/>
          </a:bodyPr>
          <a:lstStyle/>
          <a:p>
            <a:pPr algn="just">
              <a:lnSpc>
                <a:spcPct val="120000"/>
              </a:lnSpc>
            </a:pPr>
            <a:r>
              <a:rPr altLang="en-US" lang="zh-CN" sz="1500">
                <a:solidFill>
                  <a:schemeClr val="tx1">
                    <a:lumMod val="75000"/>
                    <a:lumOff val="25000"/>
                  </a:schemeClr>
                </a:solidFill>
                <a:latin charset="-122" panose="02010609060101010101" pitchFamily="49" typeface="黑体"/>
                <a:ea charset="-122" panose="02010609060101010101" pitchFamily="49" typeface="黑体"/>
                <a:cs typeface="+mn-ea"/>
                <a:sym charset="0" panose="020b0604020202020204" pitchFamily="34" typeface="Arial"/>
              </a:rPr>
              <a:t>请替换文字内容</a:t>
            </a:r>
          </a:p>
        </p:txBody>
      </p:sp>
      <p:sp>
        <p:nvSpPr>
          <p:cNvPr id="57" name="TextBox 56"/>
          <p:cNvSpPr txBox="1"/>
          <p:nvPr/>
        </p:nvSpPr>
        <p:spPr>
          <a:xfrm>
            <a:off x="4868269" y="2002959"/>
            <a:ext cx="1574769" cy="274320"/>
          </a:xfrm>
          <a:prstGeom prst="rect">
            <a:avLst/>
          </a:prstGeom>
          <a:noFill/>
        </p:spPr>
        <p:txBody>
          <a:bodyPr bIns="0" lIns="0" rIns="0" rtlCol="0" tIns="0" wrap="square">
            <a:spAutoFit/>
          </a:bodyPr>
          <a:lstStyle/>
          <a:p>
            <a:pPr algn="just">
              <a:lnSpc>
                <a:spcPct val="120000"/>
              </a:lnSpc>
            </a:pPr>
            <a:r>
              <a:rPr altLang="en-US" lang="zh-CN" sz="1500">
                <a:solidFill>
                  <a:schemeClr val="tx1">
                    <a:lumMod val="75000"/>
                    <a:lumOff val="25000"/>
                  </a:schemeClr>
                </a:solidFill>
                <a:latin charset="-122" panose="02010609060101010101" pitchFamily="49" typeface="黑体"/>
                <a:ea charset="-122" panose="02010609060101010101" pitchFamily="49" typeface="黑体"/>
                <a:cs typeface="+mn-ea"/>
                <a:sym charset="0" panose="020b0604020202020204" pitchFamily="34" typeface="Arial"/>
              </a:rPr>
              <a:t>请替换文字内容</a:t>
            </a:r>
          </a:p>
        </p:txBody>
      </p:sp>
      <p:sp>
        <p:nvSpPr>
          <p:cNvPr id="58" name="TextBox 57"/>
          <p:cNvSpPr txBox="1"/>
          <p:nvPr/>
        </p:nvSpPr>
        <p:spPr>
          <a:xfrm>
            <a:off x="4326721" y="1208484"/>
            <a:ext cx="1574769" cy="274320"/>
          </a:xfrm>
          <a:prstGeom prst="rect">
            <a:avLst/>
          </a:prstGeom>
          <a:noFill/>
        </p:spPr>
        <p:txBody>
          <a:bodyPr bIns="0" lIns="0" rIns="0" rtlCol="0" tIns="0" wrap="square">
            <a:spAutoFit/>
          </a:bodyPr>
          <a:lstStyle/>
          <a:p>
            <a:pPr algn="just">
              <a:lnSpc>
                <a:spcPct val="120000"/>
              </a:lnSpc>
            </a:pPr>
            <a:r>
              <a:rPr altLang="en-US" lang="zh-CN" sz="1500">
                <a:solidFill>
                  <a:schemeClr val="tx1">
                    <a:lumMod val="75000"/>
                    <a:lumOff val="25000"/>
                  </a:schemeClr>
                </a:solidFill>
                <a:latin charset="-122" panose="02010609060101010101" pitchFamily="49" typeface="黑体"/>
                <a:ea charset="-122" panose="02010609060101010101" pitchFamily="49" typeface="黑体"/>
                <a:cs typeface="+mn-ea"/>
                <a:sym charset="0" panose="020b0604020202020204" pitchFamily="34" typeface="Arial"/>
              </a:rPr>
              <a:t>请替换文字内容</a:t>
            </a:r>
          </a:p>
        </p:txBody>
      </p:sp>
      <p:sp>
        <p:nvSpPr>
          <p:cNvPr id="59" name="TextBox 58"/>
          <p:cNvSpPr txBox="1"/>
          <p:nvPr/>
        </p:nvSpPr>
        <p:spPr>
          <a:xfrm>
            <a:off x="4349480" y="1460695"/>
            <a:ext cx="2983863" cy="219456"/>
          </a:xfrm>
          <a:prstGeom prst="rect">
            <a:avLst/>
          </a:prstGeom>
          <a:noFill/>
        </p:spPr>
        <p:txBody>
          <a:bodyPr bIns="0" lIns="0" numCol="1" rIns="0" spcCol="360000" tIns="0" wrap="square">
            <a:spAutoFit/>
          </a:bodyPr>
          <a:lstStyle/>
          <a:p>
            <a:pPr algn="just">
              <a:lnSpc>
                <a:spcPct val="120000"/>
              </a:lnSpc>
              <a:defRPr/>
            </a:pPr>
            <a:r>
              <a:rPr altLang="en-US" lang="zh-CN" sz="1200">
                <a:solidFill>
                  <a:schemeClr val="tx1">
                    <a:lumMod val="65000"/>
                    <a:lumOff val="35000"/>
                  </a:schemeClr>
                </a:solidFill>
                <a:latin charset="0" panose="020b0604020202020204" pitchFamily="34" typeface="Arial"/>
                <a:ea charset="-122" panose="020b0503020204020204" pitchFamily="34" typeface="微软雅黑"/>
                <a:cs typeface="+mn-ea"/>
                <a:sym charset="0" panose="020b0604020202020204" pitchFamily="34" typeface="Arial"/>
              </a:rPr>
              <a:t>请插入文本的内容请插入文本的内容</a:t>
            </a:r>
          </a:p>
        </p:txBody>
      </p:sp>
      <p:sp>
        <p:nvSpPr>
          <p:cNvPr id="60" name="TextBox 59"/>
          <p:cNvSpPr txBox="1"/>
          <p:nvPr/>
        </p:nvSpPr>
        <p:spPr>
          <a:xfrm>
            <a:off x="4875777" y="2276091"/>
            <a:ext cx="2983863" cy="219456"/>
          </a:xfrm>
          <a:prstGeom prst="rect">
            <a:avLst/>
          </a:prstGeom>
          <a:noFill/>
        </p:spPr>
        <p:txBody>
          <a:bodyPr bIns="0" lIns="0" numCol="1" rIns="0" spcCol="360000" tIns="0" wrap="square">
            <a:spAutoFit/>
          </a:bodyPr>
          <a:lstStyle/>
          <a:p>
            <a:pPr algn="just">
              <a:lnSpc>
                <a:spcPct val="120000"/>
              </a:lnSpc>
              <a:defRPr/>
            </a:pPr>
            <a:r>
              <a:rPr altLang="en-US" lang="zh-CN" sz="1200">
                <a:solidFill>
                  <a:schemeClr val="tx1">
                    <a:lumMod val="65000"/>
                    <a:lumOff val="35000"/>
                  </a:schemeClr>
                </a:solidFill>
                <a:latin charset="0" panose="020b0604020202020204" pitchFamily="34" typeface="Arial"/>
                <a:ea charset="-122" panose="020b0503020204020204" pitchFamily="34" typeface="微软雅黑"/>
                <a:cs typeface="+mn-ea"/>
                <a:sym charset="0" panose="020b0604020202020204" pitchFamily="34" typeface="Arial"/>
              </a:rPr>
              <a:t>请插入文本的内容请插入文本的内容</a:t>
            </a:r>
          </a:p>
        </p:txBody>
      </p:sp>
      <p:sp>
        <p:nvSpPr>
          <p:cNvPr id="61" name="TextBox 60"/>
          <p:cNvSpPr txBox="1"/>
          <p:nvPr/>
        </p:nvSpPr>
        <p:spPr>
          <a:xfrm>
            <a:off x="5620836" y="3142783"/>
            <a:ext cx="2913563" cy="219456"/>
          </a:xfrm>
          <a:prstGeom prst="rect">
            <a:avLst/>
          </a:prstGeom>
          <a:noFill/>
        </p:spPr>
        <p:txBody>
          <a:bodyPr bIns="0" lIns="0" numCol="1" rIns="0" spcCol="360000" tIns="0" wrap="square">
            <a:spAutoFit/>
          </a:bodyPr>
          <a:lstStyle/>
          <a:p>
            <a:pPr algn="just">
              <a:lnSpc>
                <a:spcPct val="120000"/>
              </a:lnSpc>
              <a:defRPr/>
            </a:pPr>
            <a:r>
              <a:rPr altLang="en-US" lang="zh-CN" sz="1200">
                <a:solidFill>
                  <a:schemeClr val="tx1">
                    <a:lumMod val="65000"/>
                    <a:lumOff val="35000"/>
                  </a:schemeClr>
                </a:solidFill>
                <a:latin charset="0" panose="020b0604020202020204" pitchFamily="34" typeface="Arial"/>
                <a:ea charset="-122" panose="020b0503020204020204" pitchFamily="34" typeface="微软雅黑"/>
                <a:cs typeface="+mn-ea"/>
                <a:sym charset="0" panose="020b0604020202020204" pitchFamily="34" typeface="Arial"/>
              </a:rPr>
              <a:t>请插入文本的内容请插入文本的内容</a:t>
            </a:r>
          </a:p>
        </p:txBody>
      </p:sp>
      <p:sp>
        <p:nvSpPr>
          <p:cNvPr id="62" name="TextBox 61"/>
          <p:cNvSpPr txBox="1"/>
          <p:nvPr/>
        </p:nvSpPr>
        <p:spPr>
          <a:xfrm>
            <a:off x="4987756" y="3889549"/>
            <a:ext cx="2983863" cy="219456"/>
          </a:xfrm>
          <a:prstGeom prst="rect">
            <a:avLst/>
          </a:prstGeom>
          <a:noFill/>
        </p:spPr>
        <p:txBody>
          <a:bodyPr bIns="0" lIns="0" numCol="1" rIns="0" spcCol="360000" tIns="0" wrap="square">
            <a:spAutoFit/>
          </a:bodyPr>
          <a:lstStyle/>
          <a:p>
            <a:pPr algn="just">
              <a:lnSpc>
                <a:spcPct val="120000"/>
              </a:lnSpc>
              <a:defRPr/>
            </a:pPr>
            <a:r>
              <a:rPr altLang="en-US" lang="zh-CN" sz="1200">
                <a:solidFill>
                  <a:schemeClr val="tx1">
                    <a:lumMod val="65000"/>
                    <a:lumOff val="35000"/>
                  </a:schemeClr>
                </a:solidFill>
                <a:latin charset="0" panose="020b0604020202020204" pitchFamily="34" typeface="Arial"/>
                <a:ea charset="-122" panose="020b0503020204020204" pitchFamily="34" typeface="微软雅黑"/>
                <a:cs typeface="+mn-ea"/>
                <a:sym charset="0" panose="020b0604020202020204" pitchFamily="34" typeface="Arial"/>
              </a:rPr>
              <a:t>请插入文本的内容请插入文本的内容</a:t>
            </a:r>
          </a:p>
        </p:txBody>
      </p:sp>
    </p:spTree>
    <p:extLst>
      <p:ext uri="{BB962C8B-B14F-4D97-AF65-F5344CB8AC3E}">
        <p14:creationId val="1129800161"/>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ppt_x"/>
                                          </p:val>
                                        </p:tav>
                                        <p:tav tm="100000">
                                          <p:val>
                                            <p:strVal val="#ppt_x"/>
                                          </p:val>
                                        </p:tav>
                                      </p:tavLst>
                                    </p:anim>
                                    <p:anim calcmode="lin" valueType="num">
                                      <p:cBhvr additive="base">
                                        <p:cTn dur="500" fill="hold" id="8"/>
                                        <p:tgtEl>
                                          <p:spTgt spid="5"/>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1">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additive="base">
                                        <p:cTn dur="500" fill="hold" id="12"/>
                                        <p:tgtEl>
                                          <p:spTgt spid="8"/>
                                        </p:tgtEl>
                                        <p:attrNameLst>
                                          <p:attrName>ppt_x</p:attrName>
                                        </p:attrNameLst>
                                      </p:cBhvr>
                                      <p:tavLst>
                                        <p:tav tm="0">
                                          <p:val>
                                            <p:strVal val="#ppt_x"/>
                                          </p:val>
                                        </p:tav>
                                        <p:tav tm="100000">
                                          <p:val>
                                            <p:strVal val="#ppt_x"/>
                                          </p:val>
                                        </p:tav>
                                      </p:tavLst>
                                    </p:anim>
                                    <p:anim calcmode="lin" valueType="num">
                                      <p:cBhvr additive="base">
                                        <p:cTn dur="500" fill="hold" id="13"/>
                                        <p:tgtEl>
                                          <p:spTgt spid="8"/>
                                        </p:tgtEl>
                                        <p:attrNameLst>
                                          <p:attrName>ppt_y</p:attrName>
                                        </p:attrNameLst>
                                      </p:cBhvr>
                                      <p:tavLst>
                                        <p:tav tm="0">
                                          <p:val>
                                            <p:strVal val="0-#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1">
                                  <p:stCondLst>
                                    <p:cond delay="0"/>
                                  </p:stCondLst>
                                  <p:childTnLst>
                                    <p:set>
                                      <p:cBhvr>
                                        <p:cTn dur="1" fill="hold" id="16">
                                          <p:stCondLst>
                                            <p:cond delay="0"/>
                                          </p:stCondLst>
                                        </p:cTn>
                                        <p:tgtEl>
                                          <p:spTgt spid="11"/>
                                        </p:tgtEl>
                                        <p:attrNameLst>
                                          <p:attrName>style.visibility</p:attrName>
                                        </p:attrNameLst>
                                      </p:cBhvr>
                                      <p:to>
                                        <p:strVal val="visible"/>
                                      </p:to>
                                    </p:set>
                                    <p:anim calcmode="lin" valueType="num">
                                      <p:cBhvr additive="base">
                                        <p:cTn dur="500" fill="hold" id="17"/>
                                        <p:tgtEl>
                                          <p:spTgt spid="11"/>
                                        </p:tgtEl>
                                        <p:attrNameLst>
                                          <p:attrName>ppt_x</p:attrName>
                                        </p:attrNameLst>
                                      </p:cBhvr>
                                      <p:tavLst>
                                        <p:tav tm="0">
                                          <p:val>
                                            <p:strVal val="#ppt_x"/>
                                          </p:val>
                                        </p:tav>
                                        <p:tav tm="100000">
                                          <p:val>
                                            <p:strVal val="#ppt_x"/>
                                          </p:val>
                                        </p:tav>
                                      </p:tavLst>
                                    </p:anim>
                                    <p:anim calcmode="lin" valueType="num">
                                      <p:cBhvr additive="base">
                                        <p:cTn dur="500" fill="hold" id="18"/>
                                        <p:tgtEl>
                                          <p:spTgt spid="11"/>
                                        </p:tgtEl>
                                        <p:attrNameLst>
                                          <p:attrName>ppt_y</p:attrName>
                                        </p:attrNameLst>
                                      </p:cBhvr>
                                      <p:tavLst>
                                        <p:tav tm="0">
                                          <p:val>
                                            <p:strVal val="0-#ppt_h/2"/>
                                          </p:val>
                                        </p:tav>
                                        <p:tav tm="100000">
                                          <p:val>
                                            <p:strVal val="#ppt_y"/>
                                          </p:val>
                                        </p:tav>
                                      </p:tavLst>
                                    </p:anim>
                                  </p:childTnLst>
                                </p:cTn>
                              </p:par>
                            </p:childTnLst>
                          </p:cTn>
                        </p:par>
                        <p:par>
                          <p:cTn fill="hold" id="19" nodeType="afterGroup">
                            <p:stCondLst>
                              <p:cond delay="1500"/>
                            </p:stCondLst>
                            <p:childTnLst>
                              <p:par>
                                <p:cTn fill="hold" id="20" nodeType="afterEffect" presetClass="entr" presetID="2" presetSubtype="1">
                                  <p:stCondLst>
                                    <p:cond delay="0"/>
                                  </p:stCondLst>
                                  <p:childTnLst>
                                    <p:set>
                                      <p:cBhvr>
                                        <p:cTn dur="1" fill="hold" id="21">
                                          <p:stCondLst>
                                            <p:cond delay="0"/>
                                          </p:stCondLst>
                                        </p:cTn>
                                        <p:tgtEl>
                                          <p:spTgt spid="14"/>
                                        </p:tgtEl>
                                        <p:attrNameLst>
                                          <p:attrName>style.visibility</p:attrName>
                                        </p:attrNameLst>
                                      </p:cBhvr>
                                      <p:to>
                                        <p:strVal val="visible"/>
                                      </p:to>
                                    </p:set>
                                    <p:anim calcmode="lin" valueType="num">
                                      <p:cBhvr additive="base">
                                        <p:cTn dur="500" fill="hold" id="22"/>
                                        <p:tgtEl>
                                          <p:spTgt spid="14"/>
                                        </p:tgtEl>
                                        <p:attrNameLst>
                                          <p:attrName>ppt_x</p:attrName>
                                        </p:attrNameLst>
                                      </p:cBhvr>
                                      <p:tavLst>
                                        <p:tav tm="0">
                                          <p:val>
                                            <p:strVal val="#ppt_x"/>
                                          </p:val>
                                        </p:tav>
                                        <p:tav tm="100000">
                                          <p:val>
                                            <p:strVal val="#ppt_x"/>
                                          </p:val>
                                        </p:tav>
                                      </p:tavLst>
                                    </p:anim>
                                    <p:anim calcmode="lin" valueType="num">
                                      <p:cBhvr additive="base">
                                        <p:cTn dur="500" fill="hold" id="23"/>
                                        <p:tgtEl>
                                          <p:spTgt spid="14"/>
                                        </p:tgtEl>
                                        <p:attrNameLst>
                                          <p:attrName>ppt_y</p:attrName>
                                        </p:attrNameLst>
                                      </p:cBhvr>
                                      <p:tavLst>
                                        <p:tav tm="0">
                                          <p:val>
                                            <p:strVal val="0-#ppt_h/2"/>
                                          </p:val>
                                        </p:tav>
                                        <p:tav tm="100000">
                                          <p:val>
                                            <p:strVal val="#ppt_y"/>
                                          </p:val>
                                        </p:tav>
                                      </p:tavLst>
                                    </p:anim>
                                  </p:childTnLst>
                                </p:cTn>
                              </p:par>
                            </p:childTnLst>
                          </p:cTn>
                        </p:par>
                        <p:par>
                          <p:cTn fill="hold" id="24" nodeType="afterGroup">
                            <p:stCondLst>
                              <p:cond delay="2000"/>
                            </p:stCondLst>
                            <p:childTnLst>
                              <p:par>
                                <p:cTn fill="hold" id="25" nodeType="afterEffect" presetClass="entr" presetID="16" presetSubtype="37">
                                  <p:stCondLst>
                                    <p:cond delay="0"/>
                                  </p:stCondLst>
                                  <p:childTnLst>
                                    <p:set>
                                      <p:cBhvr>
                                        <p:cTn dur="1" fill="hold" id="26">
                                          <p:stCondLst>
                                            <p:cond delay="0"/>
                                          </p:stCondLst>
                                        </p:cTn>
                                        <p:tgtEl>
                                          <p:spTgt spid="27"/>
                                        </p:tgtEl>
                                        <p:attrNameLst>
                                          <p:attrName>style.visibility</p:attrName>
                                        </p:attrNameLst>
                                      </p:cBhvr>
                                      <p:to>
                                        <p:strVal val="visible"/>
                                      </p:to>
                                    </p:set>
                                    <p:animEffect filter="barn(outVertical)" transition="in">
                                      <p:cBhvr>
                                        <p:cTn dur="1000" id="27"/>
                                        <p:tgtEl>
                                          <p:spTgt spid="27"/>
                                        </p:tgtEl>
                                      </p:cBhvr>
                                    </p:animEffect>
                                  </p:childTnLst>
                                </p:cTn>
                              </p:par>
                            </p:childTnLst>
                          </p:cTn>
                        </p:par>
                        <p:par>
                          <p:cTn fill="hold" id="28" nodeType="afterGroup">
                            <p:stCondLst>
                              <p:cond delay="3000"/>
                            </p:stCondLst>
                            <p:childTnLst>
                              <p:par>
                                <p:cTn fill="hold" id="29" nodeType="afterEffect" presetClass="entr" presetID="16" presetSubtype="37">
                                  <p:stCondLst>
                                    <p:cond delay="0"/>
                                  </p:stCondLst>
                                  <p:childTnLst>
                                    <p:set>
                                      <p:cBhvr>
                                        <p:cTn dur="1" fill="hold" id="30">
                                          <p:stCondLst>
                                            <p:cond delay="0"/>
                                          </p:stCondLst>
                                        </p:cTn>
                                        <p:tgtEl>
                                          <p:spTgt spid="30"/>
                                        </p:tgtEl>
                                        <p:attrNameLst>
                                          <p:attrName>style.visibility</p:attrName>
                                        </p:attrNameLst>
                                      </p:cBhvr>
                                      <p:to>
                                        <p:strVal val="visible"/>
                                      </p:to>
                                    </p:set>
                                    <p:animEffect filter="barn(outVertical)" transition="in">
                                      <p:cBhvr>
                                        <p:cTn dur="1000" id="31"/>
                                        <p:tgtEl>
                                          <p:spTgt spid="30"/>
                                        </p:tgtEl>
                                      </p:cBhvr>
                                    </p:animEffect>
                                  </p:childTnLst>
                                </p:cTn>
                              </p:par>
                            </p:childTnLst>
                          </p:cTn>
                        </p:par>
                        <p:par>
                          <p:cTn fill="hold" id="32" nodeType="afterGroup">
                            <p:stCondLst>
                              <p:cond delay="4000"/>
                            </p:stCondLst>
                            <p:childTnLst>
                              <p:par>
                                <p:cTn fill="hold" id="33" nodeType="afterEffect" presetClass="entr" presetID="16" presetSubtype="37">
                                  <p:stCondLst>
                                    <p:cond delay="0"/>
                                  </p:stCondLst>
                                  <p:childTnLst>
                                    <p:set>
                                      <p:cBhvr>
                                        <p:cTn dur="1" fill="hold" id="34">
                                          <p:stCondLst>
                                            <p:cond delay="0"/>
                                          </p:stCondLst>
                                        </p:cTn>
                                        <p:tgtEl>
                                          <p:spTgt spid="33"/>
                                        </p:tgtEl>
                                        <p:attrNameLst>
                                          <p:attrName>style.visibility</p:attrName>
                                        </p:attrNameLst>
                                      </p:cBhvr>
                                      <p:to>
                                        <p:strVal val="visible"/>
                                      </p:to>
                                    </p:set>
                                    <p:animEffect filter="barn(outVertical)" transition="in">
                                      <p:cBhvr>
                                        <p:cTn dur="1000" id="35"/>
                                        <p:tgtEl>
                                          <p:spTgt spid="33"/>
                                        </p:tgtEl>
                                      </p:cBhvr>
                                    </p:animEffect>
                                  </p:childTnLst>
                                </p:cTn>
                              </p:par>
                            </p:childTnLst>
                          </p:cTn>
                        </p:par>
                        <p:par>
                          <p:cTn fill="hold" id="36" nodeType="afterGroup">
                            <p:stCondLst>
                              <p:cond delay="5000"/>
                            </p:stCondLst>
                            <p:childTnLst>
                              <p:par>
                                <p:cTn fill="hold" id="37" nodeType="afterEffect" presetClass="entr" presetID="16" presetSubtype="37">
                                  <p:stCondLst>
                                    <p:cond delay="0"/>
                                  </p:stCondLst>
                                  <p:childTnLst>
                                    <p:set>
                                      <p:cBhvr>
                                        <p:cTn dur="1" fill="hold" id="38">
                                          <p:stCondLst>
                                            <p:cond delay="0"/>
                                          </p:stCondLst>
                                        </p:cTn>
                                        <p:tgtEl>
                                          <p:spTgt spid="36"/>
                                        </p:tgtEl>
                                        <p:attrNameLst>
                                          <p:attrName>style.visibility</p:attrName>
                                        </p:attrNameLst>
                                      </p:cBhvr>
                                      <p:to>
                                        <p:strVal val="visible"/>
                                      </p:to>
                                    </p:set>
                                    <p:animEffect filter="barn(outVertical)" transition="in">
                                      <p:cBhvr>
                                        <p:cTn dur="1000" id="39"/>
                                        <p:tgtEl>
                                          <p:spTgt spid="36"/>
                                        </p:tgtEl>
                                      </p:cBhvr>
                                    </p:animEffect>
                                  </p:childTnLst>
                                </p:cTn>
                              </p:par>
                            </p:childTnLst>
                          </p:cTn>
                        </p:par>
                        <p:par>
                          <p:cTn fill="hold" id="40" nodeType="afterGroup">
                            <p:stCondLst>
                              <p:cond delay="6000"/>
                            </p:stCondLst>
                            <p:childTnLst>
                              <p:par>
                                <p:cTn fill="hold" id="41" nodeType="afterEffect" presetClass="entr" presetID="53" presetSubtype="0">
                                  <p:stCondLst>
                                    <p:cond delay="0"/>
                                  </p:stCondLst>
                                  <p:childTnLst>
                                    <p:set>
                                      <p:cBhvr>
                                        <p:cTn dur="1" fill="hold" id="42">
                                          <p:stCondLst>
                                            <p:cond delay="0"/>
                                          </p:stCondLst>
                                        </p:cTn>
                                        <p:tgtEl>
                                          <p:spTgt spid="39"/>
                                        </p:tgtEl>
                                        <p:attrNameLst>
                                          <p:attrName>style.visibility</p:attrName>
                                        </p:attrNameLst>
                                      </p:cBhvr>
                                      <p:to>
                                        <p:strVal val="visible"/>
                                      </p:to>
                                    </p:set>
                                    <p:anim calcmode="lin" valueType="num">
                                      <p:cBhvr>
                                        <p:cTn dur="500" fill="hold" id="43"/>
                                        <p:tgtEl>
                                          <p:spTgt spid="39"/>
                                        </p:tgtEl>
                                        <p:attrNameLst>
                                          <p:attrName>ppt_w</p:attrName>
                                        </p:attrNameLst>
                                      </p:cBhvr>
                                      <p:tavLst>
                                        <p:tav tm="0">
                                          <p:val>
                                            <p:fltVal val="0"/>
                                          </p:val>
                                        </p:tav>
                                        <p:tav tm="100000">
                                          <p:val>
                                            <p:strVal val="#ppt_w"/>
                                          </p:val>
                                        </p:tav>
                                      </p:tavLst>
                                    </p:anim>
                                    <p:anim calcmode="lin" valueType="num">
                                      <p:cBhvr>
                                        <p:cTn dur="500" fill="hold" id="44"/>
                                        <p:tgtEl>
                                          <p:spTgt spid="39"/>
                                        </p:tgtEl>
                                        <p:attrNameLst>
                                          <p:attrName>ppt_h</p:attrName>
                                        </p:attrNameLst>
                                      </p:cBhvr>
                                      <p:tavLst>
                                        <p:tav tm="0">
                                          <p:val>
                                            <p:fltVal val="0"/>
                                          </p:val>
                                        </p:tav>
                                        <p:tav tm="100000">
                                          <p:val>
                                            <p:strVal val="#ppt_h"/>
                                          </p:val>
                                        </p:tav>
                                      </p:tavLst>
                                    </p:anim>
                                    <p:animEffect filter="fade" transition="in">
                                      <p:cBhvr>
                                        <p:cTn dur="500" id="45"/>
                                        <p:tgtEl>
                                          <p:spTgt spid="39"/>
                                        </p:tgtEl>
                                      </p:cBhvr>
                                    </p:animEffect>
                                  </p:childTnLst>
                                </p:cTn>
                              </p:par>
                            </p:childTnLst>
                          </p:cTn>
                        </p:par>
                        <p:par>
                          <p:cTn fill="hold" id="46" nodeType="afterGroup">
                            <p:stCondLst>
                              <p:cond delay="6500"/>
                            </p:stCondLst>
                            <p:childTnLst>
                              <p:par>
                                <p:cTn fill="hold" id="47" nodeType="afterEffect" presetClass="entr" presetID="53" presetSubtype="0">
                                  <p:stCondLst>
                                    <p:cond delay="0"/>
                                  </p:stCondLst>
                                  <p:childTnLst>
                                    <p:set>
                                      <p:cBhvr>
                                        <p:cTn dur="1" fill="hold" id="48">
                                          <p:stCondLst>
                                            <p:cond delay="0"/>
                                          </p:stCondLst>
                                        </p:cTn>
                                        <p:tgtEl>
                                          <p:spTgt spid="43"/>
                                        </p:tgtEl>
                                        <p:attrNameLst>
                                          <p:attrName>style.visibility</p:attrName>
                                        </p:attrNameLst>
                                      </p:cBhvr>
                                      <p:to>
                                        <p:strVal val="visible"/>
                                      </p:to>
                                    </p:set>
                                    <p:anim calcmode="lin" valueType="num">
                                      <p:cBhvr>
                                        <p:cTn dur="500" fill="hold" id="49"/>
                                        <p:tgtEl>
                                          <p:spTgt spid="43"/>
                                        </p:tgtEl>
                                        <p:attrNameLst>
                                          <p:attrName>ppt_w</p:attrName>
                                        </p:attrNameLst>
                                      </p:cBhvr>
                                      <p:tavLst>
                                        <p:tav tm="0">
                                          <p:val>
                                            <p:fltVal val="0"/>
                                          </p:val>
                                        </p:tav>
                                        <p:tav tm="100000">
                                          <p:val>
                                            <p:strVal val="#ppt_w"/>
                                          </p:val>
                                        </p:tav>
                                      </p:tavLst>
                                    </p:anim>
                                    <p:anim calcmode="lin" valueType="num">
                                      <p:cBhvr>
                                        <p:cTn dur="500" fill="hold" id="50"/>
                                        <p:tgtEl>
                                          <p:spTgt spid="43"/>
                                        </p:tgtEl>
                                        <p:attrNameLst>
                                          <p:attrName>ppt_h</p:attrName>
                                        </p:attrNameLst>
                                      </p:cBhvr>
                                      <p:tavLst>
                                        <p:tav tm="0">
                                          <p:val>
                                            <p:fltVal val="0"/>
                                          </p:val>
                                        </p:tav>
                                        <p:tav tm="100000">
                                          <p:val>
                                            <p:strVal val="#ppt_h"/>
                                          </p:val>
                                        </p:tav>
                                      </p:tavLst>
                                    </p:anim>
                                    <p:animEffect filter="fade" transition="in">
                                      <p:cBhvr>
                                        <p:cTn dur="500" id="51"/>
                                        <p:tgtEl>
                                          <p:spTgt spid="43"/>
                                        </p:tgtEl>
                                      </p:cBhvr>
                                    </p:animEffect>
                                  </p:childTnLst>
                                </p:cTn>
                              </p:par>
                            </p:childTnLst>
                          </p:cTn>
                        </p:par>
                        <p:par>
                          <p:cTn fill="hold" id="52" nodeType="afterGroup">
                            <p:stCondLst>
                              <p:cond delay="7000"/>
                            </p:stCondLst>
                            <p:childTnLst>
                              <p:par>
                                <p:cTn fill="hold" id="53" nodeType="afterEffect" presetClass="entr" presetID="53" presetSubtype="0">
                                  <p:stCondLst>
                                    <p:cond delay="0"/>
                                  </p:stCondLst>
                                  <p:childTnLst>
                                    <p:set>
                                      <p:cBhvr>
                                        <p:cTn dur="1" fill="hold" id="54">
                                          <p:stCondLst>
                                            <p:cond delay="0"/>
                                          </p:stCondLst>
                                        </p:cTn>
                                        <p:tgtEl>
                                          <p:spTgt spid="51"/>
                                        </p:tgtEl>
                                        <p:attrNameLst>
                                          <p:attrName>style.visibility</p:attrName>
                                        </p:attrNameLst>
                                      </p:cBhvr>
                                      <p:to>
                                        <p:strVal val="visible"/>
                                      </p:to>
                                    </p:set>
                                    <p:anim calcmode="lin" valueType="num">
                                      <p:cBhvr>
                                        <p:cTn dur="500" fill="hold" id="55"/>
                                        <p:tgtEl>
                                          <p:spTgt spid="51"/>
                                        </p:tgtEl>
                                        <p:attrNameLst>
                                          <p:attrName>ppt_w</p:attrName>
                                        </p:attrNameLst>
                                      </p:cBhvr>
                                      <p:tavLst>
                                        <p:tav tm="0">
                                          <p:val>
                                            <p:fltVal val="0"/>
                                          </p:val>
                                        </p:tav>
                                        <p:tav tm="100000">
                                          <p:val>
                                            <p:strVal val="#ppt_w"/>
                                          </p:val>
                                        </p:tav>
                                      </p:tavLst>
                                    </p:anim>
                                    <p:anim calcmode="lin" valueType="num">
                                      <p:cBhvr>
                                        <p:cTn dur="500" fill="hold" id="56"/>
                                        <p:tgtEl>
                                          <p:spTgt spid="51"/>
                                        </p:tgtEl>
                                        <p:attrNameLst>
                                          <p:attrName>ppt_h</p:attrName>
                                        </p:attrNameLst>
                                      </p:cBhvr>
                                      <p:tavLst>
                                        <p:tav tm="0">
                                          <p:val>
                                            <p:fltVal val="0"/>
                                          </p:val>
                                        </p:tav>
                                        <p:tav tm="100000">
                                          <p:val>
                                            <p:strVal val="#ppt_h"/>
                                          </p:val>
                                        </p:tav>
                                      </p:tavLst>
                                    </p:anim>
                                    <p:animEffect filter="fade" transition="in">
                                      <p:cBhvr>
                                        <p:cTn dur="500" id="57"/>
                                        <p:tgtEl>
                                          <p:spTgt spid="51"/>
                                        </p:tgtEl>
                                      </p:cBhvr>
                                    </p:animEffect>
                                  </p:childTnLst>
                                </p:cTn>
                              </p:par>
                            </p:childTnLst>
                          </p:cTn>
                        </p:par>
                        <p:par>
                          <p:cTn fill="hold" id="58" nodeType="afterGroup">
                            <p:stCondLst>
                              <p:cond delay="7500"/>
                            </p:stCondLst>
                            <p:childTnLst>
                              <p:par>
                                <p:cTn fill="hold" grpId="0" id="59" nodeType="afterEffect" presetClass="entr" presetID="53" presetSubtype="0">
                                  <p:stCondLst>
                                    <p:cond delay="0"/>
                                  </p:stCondLst>
                                  <p:childTnLst>
                                    <p:set>
                                      <p:cBhvr>
                                        <p:cTn dur="1" fill="hold" id="60">
                                          <p:stCondLst>
                                            <p:cond delay="0"/>
                                          </p:stCondLst>
                                        </p:cTn>
                                        <p:tgtEl>
                                          <p:spTgt spid="54"/>
                                        </p:tgtEl>
                                        <p:attrNameLst>
                                          <p:attrName>style.visibility</p:attrName>
                                        </p:attrNameLst>
                                      </p:cBhvr>
                                      <p:to>
                                        <p:strVal val="visible"/>
                                      </p:to>
                                    </p:set>
                                    <p:anim calcmode="lin" valueType="num">
                                      <p:cBhvr>
                                        <p:cTn dur="500" fill="hold" id="61"/>
                                        <p:tgtEl>
                                          <p:spTgt spid="54"/>
                                        </p:tgtEl>
                                        <p:attrNameLst>
                                          <p:attrName>ppt_w</p:attrName>
                                        </p:attrNameLst>
                                      </p:cBhvr>
                                      <p:tavLst>
                                        <p:tav tm="0">
                                          <p:val>
                                            <p:fltVal val="0"/>
                                          </p:val>
                                        </p:tav>
                                        <p:tav tm="100000">
                                          <p:val>
                                            <p:strVal val="#ppt_w"/>
                                          </p:val>
                                        </p:tav>
                                      </p:tavLst>
                                    </p:anim>
                                    <p:anim calcmode="lin" valueType="num">
                                      <p:cBhvr>
                                        <p:cTn dur="500" fill="hold" id="62"/>
                                        <p:tgtEl>
                                          <p:spTgt spid="54"/>
                                        </p:tgtEl>
                                        <p:attrNameLst>
                                          <p:attrName>ppt_h</p:attrName>
                                        </p:attrNameLst>
                                      </p:cBhvr>
                                      <p:tavLst>
                                        <p:tav tm="0">
                                          <p:val>
                                            <p:fltVal val="0"/>
                                          </p:val>
                                        </p:tav>
                                        <p:tav tm="100000">
                                          <p:val>
                                            <p:strVal val="#ppt_h"/>
                                          </p:val>
                                        </p:tav>
                                      </p:tavLst>
                                    </p:anim>
                                    <p:animEffect filter="fade" transition="in">
                                      <p:cBhvr>
                                        <p:cTn dur="500" id="63"/>
                                        <p:tgtEl>
                                          <p:spTgt spid="54"/>
                                        </p:tgtEl>
                                      </p:cBhvr>
                                    </p:animEffect>
                                  </p:childTnLst>
                                </p:cTn>
                              </p:par>
                            </p:childTnLst>
                          </p:cTn>
                        </p:par>
                        <p:par>
                          <p:cTn fill="hold" id="64" nodeType="afterGroup">
                            <p:stCondLst>
                              <p:cond delay="8000"/>
                            </p:stCondLst>
                            <p:childTnLst>
                              <p:par>
                                <p:cTn fill="hold" grpId="0" id="65" nodeType="afterEffect" presetClass="entr" presetID="22" presetSubtype="8">
                                  <p:stCondLst>
                                    <p:cond delay="0"/>
                                  </p:stCondLst>
                                  <p:childTnLst>
                                    <p:set>
                                      <p:cBhvr>
                                        <p:cTn dur="1" fill="hold" id="66">
                                          <p:stCondLst>
                                            <p:cond delay="0"/>
                                          </p:stCondLst>
                                        </p:cTn>
                                        <p:tgtEl>
                                          <p:spTgt spid="55"/>
                                        </p:tgtEl>
                                        <p:attrNameLst>
                                          <p:attrName>style.visibility</p:attrName>
                                        </p:attrNameLst>
                                      </p:cBhvr>
                                      <p:to>
                                        <p:strVal val="visible"/>
                                      </p:to>
                                    </p:set>
                                    <p:animEffect filter="wipe(left)" transition="in">
                                      <p:cBhvr>
                                        <p:cTn dur="500" id="67"/>
                                        <p:tgtEl>
                                          <p:spTgt spid="55"/>
                                        </p:tgtEl>
                                      </p:cBhvr>
                                    </p:animEffect>
                                  </p:childTnLst>
                                </p:cTn>
                              </p:par>
                            </p:childTnLst>
                          </p:cTn>
                        </p:par>
                        <p:par>
                          <p:cTn fill="hold" id="68" nodeType="afterGroup">
                            <p:stCondLst>
                              <p:cond delay="8500"/>
                            </p:stCondLst>
                            <p:childTnLst>
                              <p:par>
                                <p:cTn fill="hold" grpId="0" id="69" nodeType="afterEffect" presetClass="entr" presetID="22" presetSubtype="8">
                                  <p:stCondLst>
                                    <p:cond delay="0"/>
                                  </p:stCondLst>
                                  <p:childTnLst>
                                    <p:set>
                                      <p:cBhvr>
                                        <p:cTn dur="1" fill="hold" id="70">
                                          <p:stCondLst>
                                            <p:cond delay="0"/>
                                          </p:stCondLst>
                                        </p:cTn>
                                        <p:tgtEl>
                                          <p:spTgt spid="56"/>
                                        </p:tgtEl>
                                        <p:attrNameLst>
                                          <p:attrName>style.visibility</p:attrName>
                                        </p:attrNameLst>
                                      </p:cBhvr>
                                      <p:to>
                                        <p:strVal val="visible"/>
                                      </p:to>
                                    </p:set>
                                    <p:animEffect filter="wipe(left)" transition="in">
                                      <p:cBhvr>
                                        <p:cTn dur="500" id="71"/>
                                        <p:tgtEl>
                                          <p:spTgt spid="56"/>
                                        </p:tgtEl>
                                      </p:cBhvr>
                                    </p:animEffect>
                                  </p:childTnLst>
                                </p:cTn>
                              </p:par>
                            </p:childTnLst>
                          </p:cTn>
                        </p:par>
                        <p:par>
                          <p:cTn fill="hold" id="72" nodeType="afterGroup">
                            <p:stCondLst>
                              <p:cond delay="9000"/>
                            </p:stCondLst>
                            <p:childTnLst>
                              <p:par>
                                <p:cTn fill="hold" grpId="0" id="73" nodeType="afterEffect" presetClass="entr" presetID="22" presetSubtype="8">
                                  <p:stCondLst>
                                    <p:cond delay="0"/>
                                  </p:stCondLst>
                                  <p:childTnLst>
                                    <p:set>
                                      <p:cBhvr>
                                        <p:cTn dur="1" fill="hold" id="74">
                                          <p:stCondLst>
                                            <p:cond delay="0"/>
                                          </p:stCondLst>
                                        </p:cTn>
                                        <p:tgtEl>
                                          <p:spTgt spid="57"/>
                                        </p:tgtEl>
                                        <p:attrNameLst>
                                          <p:attrName>style.visibility</p:attrName>
                                        </p:attrNameLst>
                                      </p:cBhvr>
                                      <p:to>
                                        <p:strVal val="visible"/>
                                      </p:to>
                                    </p:set>
                                    <p:animEffect filter="wipe(left)" transition="in">
                                      <p:cBhvr>
                                        <p:cTn dur="500" id="75"/>
                                        <p:tgtEl>
                                          <p:spTgt spid="57"/>
                                        </p:tgtEl>
                                      </p:cBhvr>
                                    </p:animEffect>
                                  </p:childTnLst>
                                </p:cTn>
                              </p:par>
                            </p:childTnLst>
                          </p:cTn>
                        </p:par>
                        <p:par>
                          <p:cTn fill="hold" id="76" nodeType="afterGroup">
                            <p:stCondLst>
                              <p:cond delay="9500"/>
                            </p:stCondLst>
                            <p:childTnLst>
                              <p:par>
                                <p:cTn fill="hold" grpId="0" id="77" nodeType="afterEffect" presetClass="entr" presetID="22" presetSubtype="8">
                                  <p:stCondLst>
                                    <p:cond delay="0"/>
                                  </p:stCondLst>
                                  <p:childTnLst>
                                    <p:set>
                                      <p:cBhvr>
                                        <p:cTn dur="1" fill="hold" id="78">
                                          <p:stCondLst>
                                            <p:cond delay="0"/>
                                          </p:stCondLst>
                                        </p:cTn>
                                        <p:tgtEl>
                                          <p:spTgt spid="58"/>
                                        </p:tgtEl>
                                        <p:attrNameLst>
                                          <p:attrName>style.visibility</p:attrName>
                                        </p:attrNameLst>
                                      </p:cBhvr>
                                      <p:to>
                                        <p:strVal val="visible"/>
                                      </p:to>
                                    </p:set>
                                    <p:animEffect filter="wipe(left)" transition="in">
                                      <p:cBhvr>
                                        <p:cTn dur="500" id="79"/>
                                        <p:tgtEl>
                                          <p:spTgt spid="58"/>
                                        </p:tgtEl>
                                      </p:cBhvr>
                                    </p:animEffect>
                                  </p:childTnLst>
                                </p:cTn>
                              </p:par>
                            </p:childTnLst>
                          </p:cTn>
                        </p:par>
                        <p:par>
                          <p:cTn fill="hold" id="80" nodeType="afterGroup">
                            <p:stCondLst>
                              <p:cond delay="10000"/>
                            </p:stCondLst>
                            <p:childTnLst>
                              <p:par>
                                <p:cTn fill="hold" grpId="0" id="81" nodeType="afterEffect" presetClass="entr" presetID="2" presetSubtype="2">
                                  <p:stCondLst>
                                    <p:cond delay="0"/>
                                  </p:stCondLst>
                                  <p:childTnLst>
                                    <p:set>
                                      <p:cBhvr>
                                        <p:cTn dur="1" fill="hold" id="82">
                                          <p:stCondLst>
                                            <p:cond delay="0"/>
                                          </p:stCondLst>
                                        </p:cTn>
                                        <p:tgtEl>
                                          <p:spTgt spid="59"/>
                                        </p:tgtEl>
                                        <p:attrNameLst>
                                          <p:attrName>style.visibility</p:attrName>
                                        </p:attrNameLst>
                                      </p:cBhvr>
                                      <p:to>
                                        <p:strVal val="visible"/>
                                      </p:to>
                                    </p:set>
                                    <p:anim calcmode="lin" valueType="num">
                                      <p:cBhvr additive="base">
                                        <p:cTn dur="500" fill="hold" id="83"/>
                                        <p:tgtEl>
                                          <p:spTgt spid="59"/>
                                        </p:tgtEl>
                                        <p:attrNameLst>
                                          <p:attrName>ppt_x</p:attrName>
                                        </p:attrNameLst>
                                      </p:cBhvr>
                                      <p:tavLst>
                                        <p:tav tm="0">
                                          <p:val>
                                            <p:strVal val="1+#ppt_w/2"/>
                                          </p:val>
                                        </p:tav>
                                        <p:tav tm="100000">
                                          <p:val>
                                            <p:strVal val="#ppt_x"/>
                                          </p:val>
                                        </p:tav>
                                      </p:tavLst>
                                    </p:anim>
                                    <p:anim calcmode="lin" valueType="num">
                                      <p:cBhvr additive="base">
                                        <p:cTn dur="500" fill="hold" id="84"/>
                                        <p:tgtEl>
                                          <p:spTgt spid="59"/>
                                        </p:tgtEl>
                                        <p:attrNameLst>
                                          <p:attrName>ppt_y</p:attrName>
                                        </p:attrNameLst>
                                      </p:cBhvr>
                                      <p:tavLst>
                                        <p:tav tm="0">
                                          <p:val>
                                            <p:strVal val="#ppt_y"/>
                                          </p:val>
                                        </p:tav>
                                        <p:tav tm="100000">
                                          <p:val>
                                            <p:strVal val="#ppt_y"/>
                                          </p:val>
                                        </p:tav>
                                      </p:tavLst>
                                    </p:anim>
                                  </p:childTnLst>
                                </p:cTn>
                              </p:par>
                            </p:childTnLst>
                          </p:cTn>
                        </p:par>
                        <p:par>
                          <p:cTn fill="hold" id="85" nodeType="afterGroup">
                            <p:stCondLst>
                              <p:cond delay="10500"/>
                            </p:stCondLst>
                            <p:childTnLst>
                              <p:par>
                                <p:cTn fill="hold" grpId="0" id="86" nodeType="afterEffect" presetClass="entr" presetID="2" presetSubtype="2">
                                  <p:stCondLst>
                                    <p:cond delay="0"/>
                                  </p:stCondLst>
                                  <p:childTnLst>
                                    <p:set>
                                      <p:cBhvr>
                                        <p:cTn dur="1" fill="hold" id="87">
                                          <p:stCondLst>
                                            <p:cond delay="0"/>
                                          </p:stCondLst>
                                        </p:cTn>
                                        <p:tgtEl>
                                          <p:spTgt spid="60"/>
                                        </p:tgtEl>
                                        <p:attrNameLst>
                                          <p:attrName>style.visibility</p:attrName>
                                        </p:attrNameLst>
                                      </p:cBhvr>
                                      <p:to>
                                        <p:strVal val="visible"/>
                                      </p:to>
                                    </p:set>
                                    <p:anim calcmode="lin" valueType="num">
                                      <p:cBhvr additive="base">
                                        <p:cTn dur="500" fill="hold" id="88"/>
                                        <p:tgtEl>
                                          <p:spTgt spid="60"/>
                                        </p:tgtEl>
                                        <p:attrNameLst>
                                          <p:attrName>ppt_x</p:attrName>
                                        </p:attrNameLst>
                                      </p:cBhvr>
                                      <p:tavLst>
                                        <p:tav tm="0">
                                          <p:val>
                                            <p:strVal val="1+#ppt_w/2"/>
                                          </p:val>
                                        </p:tav>
                                        <p:tav tm="100000">
                                          <p:val>
                                            <p:strVal val="#ppt_x"/>
                                          </p:val>
                                        </p:tav>
                                      </p:tavLst>
                                    </p:anim>
                                    <p:anim calcmode="lin" valueType="num">
                                      <p:cBhvr additive="base">
                                        <p:cTn dur="500" fill="hold" id="89"/>
                                        <p:tgtEl>
                                          <p:spTgt spid="60"/>
                                        </p:tgtEl>
                                        <p:attrNameLst>
                                          <p:attrName>ppt_y</p:attrName>
                                        </p:attrNameLst>
                                      </p:cBhvr>
                                      <p:tavLst>
                                        <p:tav tm="0">
                                          <p:val>
                                            <p:strVal val="#ppt_y"/>
                                          </p:val>
                                        </p:tav>
                                        <p:tav tm="100000">
                                          <p:val>
                                            <p:strVal val="#ppt_y"/>
                                          </p:val>
                                        </p:tav>
                                      </p:tavLst>
                                    </p:anim>
                                  </p:childTnLst>
                                </p:cTn>
                              </p:par>
                            </p:childTnLst>
                          </p:cTn>
                        </p:par>
                        <p:par>
                          <p:cTn fill="hold" id="90" nodeType="afterGroup">
                            <p:stCondLst>
                              <p:cond delay="11000"/>
                            </p:stCondLst>
                            <p:childTnLst>
                              <p:par>
                                <p:cTn fill="hold" grpId="0" id="91" nodeType="afterEffect" presetClass="entr" presetID="2" presetSubtype="2">
                                  <p:stCondLst>
                                    <p:cond delay="0"/>
                                  </p:stCondLst>
                                  <p:childTnLst>
                                    <p:set>
                                      <p:cBhvr>
                                        <p:cTn dur="1" fill="hold" id="92">
                                          <p:stCondLst>
                                            <p:cond delay="0"/>
                                          </p:stCondLst>
                                        </p:cTn>
                                        <p:tgtEl>
                                          <p:spTgt spid="61"/>
                                        </p:tgtEl>
                                        <p:attrNameLst>
                                          <p:attrName>style.visibility</p:attrName>
                                        </p:attrNameLst>
                                      </p:cBhvr>
                                      <p:to>
                                        <p:strVal val="visible"/>
                                      </p:to>
                                    </p:set>
                                    <p:anim calcmode="lin" valueType="num">
                                      <p:cBhvr additive="base">
                                        <p:cTn dur="500" fill="hold" id="93"/>
                                        <p:tgtEl>
                                          <p:spTgt spid="61"/>
                                        </p:tgtEl>
                                        <p:attrNameLst>
                                          <p:attrName>ppt_x</p:attrName>
                                        </p:attrNameLst>
                                      </p:cBhvr>
                                      <p:tavLst>
                                        <p:tav tm="0">
                                          <p:val>
                                            <p:strVal val="1+#ppt_w/2"/>
                                          </p:val>
                                        </p:tav>
                                        <p:tav tm="100000">
                                          <p:val>
                                            <p:strVal val="#ppt_x"/>
                                          </p:val>
                                        </p:tav>
                                      </p:tavLst>
                                    </p:anim>
                                    <p:anim calcmode="lin" valueType="num">
                                      <p:cBhvr additive="base">
                                        <p:cTn dur="500" fill="hold" id="94"/>
                                        <p:tgtEl>
                                          <p:spTgt spid="61"/>
                                        </p:tgtEl>
                                        <p:attrNameLst>
                                          <p:attrName>ppt_y</p:attrName>
                                        </p:attrNameLst>
                                      </p:cBhvr>
                                      <p:tavLst>
                                        <p:tav tm="0">
                                          <p:val>
                                            <p:strVal val="#ppt_y"/>
                                          </p:val>
                                        </p:tav>
                                        <p:tav tm="100000">
                                          <p:val>
                                            <p:strVal val="#ppt_y"/>
                                          </p:val>
                                        </p:tav>
                                      </p:tavLst>
                                    </p:anim>
                                  </p:childTnLst>
                                </p:cTn>
                              </p:par>
                            </p:childTnLst>
                          </p:cTn>
                        </p:par>
                        <p:par>
                          <p:cTn fill="hold" id="95" nodeType="afterGroup">
                            <p:stCondLst>
                              <p:cond delay="11500"/>
                            </p:stCondLst>
                            <p:childTnLst>
                              <p:par>
                                <p:cTn fill="hold" grpId="0" id="96" nodeType="afterEffect" presetClass="entr" presetID="2" presetSubtype="2">
                                  <p:stCondLst>
                                    <p:cond delay="0"/>
                                  </p:stCondLst>
                                  <p:childTnLst>
                                    <p:set>
                                      <p:cBhvr>
                                        <p:cTn dur="1" fill="hold" id="97">
                                          <p:stCondLst>
                                            <p:cond delay="0"/>
                                          </p:stCondLst>
                                        </p:cTn>
                                        <p:tgtEl>
                                          <p:spTgt spid="62"/>
                                        </p:tgtEl>
                                        <p:attrNameLst>
                                          <p:attrName>style.visibility</p:attrName>
                                        </p:attrNameLst>
                                      </p:cBhvr>
                                      <p:to>
                                        <p:strVal val="visible"/>
                                      </p:to>
                                    </p:set>
                                    <p:anim calcmode="lin" valueType="num">
                                      <p:cBhvr additive="base">
                                        <p:cTn dur="500" fill="hold" id="98"/>
                                        <p:tgtEl>
                                          <p:spTgt spid="62"/>
                                        </p:tgtEl>
                                        <p:attrNameLst>
                                          <p:attrName>ppt_x</p:attrName>
                                        </p:attrNameLst>
                                      </p:cBhvr>
                                      <p:tavLst>
                                        <p:tav tm="0">
                                          <p:val>
                                            <p:strVal val="1+#ppt_w/2"/>
                                          </p:val>
                                        </p:tav>
                                        <p:tav tm="100000">
                                          <p:val>
                                            <p:strVal val="#ppt_x"/>
                                          </p:val>
                                        </p:tav>
                                      </p:tavLst>
                                    </p:anim>
                                    <p:anim calcmode="lin" valueType="num">
                                      <p:cBhvr additive="base">
                                        <p:cTn dur="500" fill="hold" id="99"/>
                                        <p:tgtEl>
                                          <p:spTgt spid="62"/>
                                        </p:tgtEl>
                                        <p:attrNameLst>
                                          <p:attrName>ppt_y</p:attrName>
                                        </p:attrNameLst>
                                      </p:cBhvr>
                                      <p:tavLst>
                                        <p:tav tm="0">
                                          <p:val>
                                            <p:strVal val="#ppt_y"/>
                                          </p:val>
                                        </p:tav>
                                        <p:tav tm="100000">
                                          <p:val>
                                            <p:strVal val="#ppt_y"/>
                                          </p:val>
                                        </p:tav>
                                      </p:tavLst>
                                    </p:anim>
                                  </p:childTnLst>
                                </p:cTn>
                              </p:par>
                              <p:par>
                                <p:cTn fill="hold" id="100" nodeType="withEffect" presetClass="entr" presetID="31" presetSubtype="0">
                                  <p:stCondLst>
                                    <p:cond delay="1000"/>
                                  </p:stCondLst>
                                  <p:childTnLst>
                                    <p:set>
                                      <p:cBhvr>
                                        <p:cTn dur="1" fill="hold" id="101">
                                          <p:stCondLst>
                                            <p:cond delay="0"/>
                                          </p:stCondLst>
                                        </p:cTn>
                                        <p:tgtEl>
                                          <p:spTgt spid="63"/>
                                        </p:tgtEl>
                                        <p:attrNameLst>
                                          <p:attrName>style.visibility</p:attrName>
                                        </p:attrNameLst>
                                      </p:cBhvr>
                                      <p:to>
                                        <p:strVal val="visible"/>
                                      </p:to>
                                    </p:set>
                                    <p:anim calcmode="lin" valueType="num">
                                      <p:cBhvr>
                                        <p:cTn dur="1000" fill="hold" id="102"/>
                                        <p:tgtEl>
                                          <p:spTgt spid="63"/>
                                        </p:tgtEl>
                                        <p:attrNameLst>
                                          <p:attrName>ppt_w</p:attrName>
                                        </p:attrNameLst>
                                      </p:cBhvr>
                                      <p:tavLst>
                                        <p:tav tm="0">
                                          <p:val>
                                            <p:fltVal val="0"/>
                                          </p:val>
                                        </p:tav>
                                        <p:tav tm="100000">
                                          <p:val>
                                            <p:strVal val="#ppt_w"/>
                                          </p:val>
                                        </p:tav>
                                      </p:tavLst>
                                    </p:anim>
                                    <p:anim calcmode="lin" valueType="num">
                                      <p:cBhvr>
                                        <p:cTn dur="1000" fill="hold" id="103"/>
                                        <p:tgtEl>
                                          <p:spTgt spid="63"/>
                                        </p:tgtEl>
                                        <p:attrNameLst>
                                          <p:attrName>ppt_h</p:attrName>
                                        </p:attrNameLst>
                                      </p:cBhvr>
                                      <p:tavLst>
                                        <p:tav tm="0">
                                          <p:val>
                                            <p:fltVal val="0"/>
                                          </p:val>
                                        </p:tav>
                                        <p:tav tm="100000">
                                          <p:val>
                                            <p:strVal val="#ppt_h"/>
                                          </p:val>
                                        </p:tav>
                                      </p:tavLst>
                                    </p:anim>
                                    <p:anim calcmode="lin" valueType="num">
                                      <p:cBhvr>
                                        <p:cTn dur="1000" fill="hold" id="104"/>
                                        <p:tgtEl>
                                          <p:spTgt spid="63"/>
                                        </p:tgtEl>
                                        <p:attrNameLst>
                                          <p:attrName>style.rotation</p:attrName>
                                        </p:attrNameLst>
                                      </p:cBhvr>
                                      <p:tavLst>
                                        <p:tav tm="0">
                                          <p:val>
                                            <p:fltVal val="90"/>
                                          </p:val>
                                        </p:tav>
                                        <p:tav tm="100000">
                                          <p:val>
                                            <p:fltVal val="0"/>
                                          </p:val>
                                        </p:tav>
                                      </p:tavLst>
                                    </p:anim>
                                    <p:animEffect filter="fade" transition="in">
                                      <p:cBhvr>
                                        <p:cTn dur="1000" id="105"/>
                                        <p:tgtEl>
                                          <p:spTgt spid="63"/>
                                        </p:tgtEl>
                                      </p:cBhvr>
                                    </p:animEffect>
                                  </p:childTnLst>
                                </p:cTn>
                              </p:par>
                              <p:par>
                                <p:cTn fill="hold" id="106" nodeType="withEffect" presetClass="entr" presetID="31" presetSubtype="0">
                                  <p:stCondLst>
                                    <p:cond delay="1000"/>
                                  </p:stCondLst>
                                  <p:childTnLst>
                                    <p:set>
                                      <p:cBhvr>
                                        <p:cTn dur="1" fill="hold" id="107">
                                          <p:stCondLst>
                                            <p:cond delay="0"/>
                                          </p:stCondLst>
                                        </p:cTn>
                                        <p:tgtEl>
                                          <p:spTgt spid="64"/>
                                        </p:tgtEl>
                                        <p:attrNameLst>
                                          <p:attrName>style.visibility</p:attrName>
                                        </p:attrNameLst>
                                      </p:cBhvr>
                                      <p:to>
                                        <p:strVal val="visible"/>
                                      </p:to>
                                    </p:set>
                                    <p:anim calcmode="lin" valueType="num">
                                      <p:cBhvr>
                                        <p:cTn dur="1000" fill="hold" id="108"/>
                                        <p:tgtEl>
                                          <p:spTgt spid="64"/>
                                        </p:tgtEl>
                                        <p:attrNameLst>
                                          <p:attrName>ppt_w</p:attrName>
                                        </p:attrNameLst>
                                      </p:cBhvr>
                                      <p:tavLst>
                                        <p:tav tm="0">
                                          <p:val>
                                            <p:fltVal val="0"/>
                                          </p:val>
                                        </p:tav>
                                        <p:tav tm="100000">
                                          <p:val>
                                            <p:strVal val="#ppt_w"/>
                                          </p:val>
                                        </p:tav>
                                      </p:tavLst>
                                    </p:anim>
                                    <p:anim calcmode="lin" valueType="num">
                                      <p:cBhvr>
                                        <p:cTn dur="1000" fill="hold" id="109"/>
                                        <p:tgtEl>
                                          <p:spTgt spid="64"/>
                                        </p:tgtEl>
                                        <p:attrNameLst>
                                          <p:attrName>ppt_h</p:attrName>
                                        </p:attrNameLst>
                                      </p:cBhvr>
                                      <p:tavLst>
                                        <p:tav tm="0">
                                          <p:val>
                                            <p:fltVal val="0"/>
                                          </p:val>
                                        </p:tav>
                                        <p:tav tm="100000">
                                          <p:val>
                                            <p:strVal val="#ppt_h"/>
                                          </p:val>
                                        </p:tav>
                                      </p:tavLst>
                                    </p:anim>
                                    <p:anim calcmode="lin" valueType="num">
                                      <p:cBhvr>
                                        <p:cTn dur="1000" fill="hold" id="110"/>
                                        <p:tgtEl>
                                          <p:spTgt spid="64"/>
                                        </p:tgtEl>
                                        <p:attrNameLst>
                                          <p:attrName>style.rotation</p:attrName>
                                        </p:attrNameLst>
                                      </p:cBhvr>
                                      <p:tavLst>
                                        <p:tav tm="0">
                                          <p:val>
                                            <p:fltVal val="90"/>
                                          </p:val>
                                        </p:tav>
                                        <p:tav tm="100000">
                                          <p:val>
                                            <p:fltVal val="0"/>
                                          </p:val>
                                        </p:tav>
                                      </p:tavLst>
                                    </p:anim>
                                    <p:animEffect filter="fade" transition="in">
                                      <p:cBhvr>
                                        <p:cTn dur="1000" id="111"/>
                                        <p:tgtEl>
                                          <p:spTgt spid="64"/>
                                        </p:tgtEl>
                                      </p:cBhvr>
                                    </p:animEffect>
                                  </p:childTnLst>
                                </p:cTn>
                              </p:par>
                              <p:par>
                                <p:cTn fill="hold" id="112" nodeType="withEffect" presetClass="entr" presetID="31" presetSubtype="0">
                                  <p:stCondLst>
                                    <p:cond delay="1000"/>
                                  </p:stCondLst>
                                  <p:childTnLst>
                                    <p:set>
                                      <p:cBhvr>
                                        <p:cTn dur="1" fill="hold" id="113">
                                          <p:stCondLst>
                                            <p:cond delay="0"/>
                                          </p:stCondLst>
                                        </p:cTn>
                                        <p:tgtEl>
                                          <p:spTgt spid="65"/>
                                        </p:tgtEl>
                                        <p:attrNameLst>
                                          <p:attrName>style.visibility</p:attrName>
                                        </p:attrNameLst>
                                      </p:cBhvr>
                                      <p:to>
                                        <p:strVal val="visible"/>
                                      </p:to>
                                    </p:set>
                                    <p:anim calcmode="lin" valueType="num">
                                      <p:cBhvr>
                                        <p:cTn dur="1000" fill="hold" id="114"/>
                                        <p:tgtEl>
                                          <p:spTgt spid="65"/>
                                        </p:tgtEl>
                                        <p:attrNameLst>
                                          <p:attrName>ppt_w</p:attrName>
                                        </p:attrNameLst>
                                      </p:cBhvr>
                                      <p:tavLst>
                                        <p:tav tm="0">
                                          <p:val>
                                            <p:fltVal val="0"/>
                                          </p:val>
                                        </p:tav>
                                        <p:tav tm="100000">
                                          <p:val>
                                            <p:strVal val="#ppt_w"/>
                                          </p:val>
                                        </p:tav>
                                      </p:tavLst>
                                    </p:anim>
                                    <p:anim calcmode="lin" valueType="num">
                                      <p:cBhvr>
                                        <p:cTn dur="1000" fill="hold" id="115"/>
                                        <p:tgtEl>
                                          <p:spTgt spid="65"/>
                                        </p:tgtEl>
                                        <p:attrNameLst>
                                          <p:attrName>ppt_h</p:attrName>
                                        </p:attrNameLst>
                                      </p:cBhvr>
                                      <p:tavLst>
                                        <p:tav tm="0">
                                          <p:val>
                                            <p:fltVal val="0"/>
                                          </p:val>
                                        </p:tav>
                                        <p:tav tm="100000">
                                          <p:val>
                                            <p:strVal val="#ppt_h"/>
                                          </p:val>
                                        </p:tav>
                                      </p:tavLst>
                                    </p:anim>
                                    <p:anim calcmode="lin" valueType="num">
                                      <p:cBhvr>
                                        <p:cTn dur="1000" fill="hold" id="116"/>
                                        <p:tgtEl>
                                          <p:spTgt spid="65"/>
                                        </p:tgtEl>
                                        <p:attrNameLst>
                                          <p:attrName>style.rotation</p:attrName>
                                        </p:attrNameLst>
                                      </p:cBhvr>
                                      <p:tavLst>
                                        <p:tav tm="0">
                                          <p:val>
                                            <p:fltVal val="90"/>
                                          </p:val>
                                        </p:tav>
                                        <p:tav tm="100000">
                                          <p:val>
                                            <p:fltVal val="0"/>
                                          </p:val>
                                        </p:tav>
                                      </p:tavLst>
                                    </p:anim>
                                    <p:animEffect filter="fade" transition="in">
                                      <p:cBhvr>
                                        <p:cTn dur="1000" id="117"/>
                                        <p:tgtEl>
                                          <p:spTgt spid="65"/>
                                        </p:tgtEl>
                                      </p:cBhvr>
                                    </p:animEffect>
                                  </p:childTnLst>
                                </p:cTn>
                              </p:par>
                              <p:par>
                                <p:cTn fill="hold" id="118" nodeType="withEffect" presetClass="entr" presetID="31" presetSubtype="0">
                                  <p:stCondLst>
                                    <p:cond delay="1000"/>
                                  </p:stCondLst>
                                  <p:childTnLst>
                                    <p:set>
                                      <p:cBhvr>
                                        <p:cTn dur="1" fill="hold" id="119">
                                          <p:stCondLst>
                                            <p:cond delay="0"/>
                                          </p:stCondLst>
                                        </p:cTn>
                                        <p:tgtEl>
                                          <p:spTgt spid="66"/>
                                        </p:tgtEl>
                                        <p:attrNameLst>
                                          <p:attrName>style.visibility</p:attrName>
                                        </p:attrNameLst>
                                      </p:cBhvr>
                                      <p:to>
                                        <p:strVal val="visible"/>
                                      </p:to>
                                    </p:set>
                                    <p:anim calcmode="lin" valueType="num">
                                      <p:cBhvr>
                                        <p:cTn dur="1000" fill="hold" id="120"/>
                                        <p:tgtEl>
                                          <p:spTgt spid="66"/>
                                        </p:tgtEl>
                                        <p:attrNameLst>
                                          <p:attrName>ppt_w</p:attrName>
                                        </p:attrNameLst>
                                      </p:cBhvr>
                                      <p:tavLst>
                                        <p:tav tm="0">
                                          <p:val>
                                            <p:fltVal val="0"/>
                                          </p:val>
                                        </p:tav>
                                        <p:tav tm="100000">
                                          <p:val>
                                            <p:strVal val="#ppt_w"/>
                                          </p:val>
                                        </p:tav>
                                      </p:tavLst>
                                    </p:anim>
                                    <p:anim calcmode="lin" valueType="num">
                                      <p:cBhvr>
                                        <p:cTn dur="1000" fill="hold" id="121"/>
                                        <p:tgtEl>
                                          <p:spTgt spid="66"/>
                                        </p:tgtEl>
                                        <p:attrNameLst>
                                          <p:attrName>ppt_h</p:attrName>
                                        </p:attrNameLst>
                                      </p:cBhvr>
                                      <p:tavLst>
                                        <p:tav tm="0">
                                          <p:val>
                                            <p:fltVal val="0"/>
                                          </p:val>
                                        </p:tav>
                                        <p:tav tm="100000">
                                          <p:val>
                                            <p:strVal val="#ppt_h"/>
                                          </p:val>
                                        </p:tav>
                                      </p:tavLst>
                                    </p:anim>
                                    <p:anim calcmode="lin" valueType="num">
                                      <p:cBhvr>
                                        <p:cTn dur="1000" fill="hold" id="122"/>
                                        <p:tgtEl>
                                          <p:spTgt spid="66"/>
                                        </p:tgtEl>
                                        <p:attrNameLst>
                                          <p:attrName>style.rotation</p:attrName>
                                        </p:attrNameLst>
                                      </p:cBhvr>
                                      <p:tavLst>
                                        <p:tav tm="0">
                                          <p:val>
                                            <p:fltVal val="90"/>
                                          </p:val>
                                        </p:tav>
                                        <p:tav tm="100000">
                                          <p:val>
                                            <p:fltVal val="0"/>
                                          </p:val>
                                        </p:tav>
                                      </p:tavLst>
                                    </p:anim>
                                    <p:animEffect filter="fade" transition="in">
                                      <p:cBhvr>
                                        <p:cTn dur="1000" id="123"/>
                                        <p:tgtEl>
                                          <p:spTgt spid="6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4"/>
      <p:bldP grpId="0" spid="55"/>
      <p:bldP grpId="0" spid="56"/>
      <p:bldP grpId="0" spid="57"/>
      <p:bldP grpId="0" spid="58"/>
      <p:bldP grpId="0" spid="59"/>
      <p:bldP grpId="0" spid="60"/>
      <p:bldP grpId="0" spid="61"/>
      <p:bldP grpId="0" spid="62"/>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1114e37a-5bb1-4ba8-a584-14807f7ff281"/>
          <p:cNvGrpSpPr>
            <a:grpSpLocks noChangeAspect="1"/>
          </p:cNvGrpSpPr>
          <p:nvPr/>
        </p:nvGrpSpPr>
        <p:grpSpPr>
          <a:xfrm>
            <a:off x="1219200" y="1123950"/>
            <a:ext cx="7291537" cy="3108551"/>
            <a:chOff x="1407562" y="1736812"/>
            <a:chExt cx="9722049" cy="4144735"/>
          </a:xfrm>
        </p:grpSpPr>
        <p:grpSp>
          <p:nvGrpSpPr>
            <p:cNvPr id="5" name="Group 56"/>
            <p:cNvGrpSpPr/>
            <p:nvPr/>
          </p:nvGrpSpPr>
          <p:grpSpPr>
            <a:xfrm>
              <a:off x="1950362" y="2496559"/>
              <a:ext cx="2058690" cy="2232779"/>
              <a:chOff x="754912" y="1849233"/>
              <a:chExt cx="1784633" cy="1935547"/>
            </a:xfrm>
          </p:grpSpPr>
          <p:sp>
            <p:nvSpPr>
              <p:cNvPr id="49" name="ïšḻïďê-Block Arc 63"/>
              <p:cNvSpPr/>
              <p:nvPr/>
            </p:nvSpPr>
            <p:spPr bwMode="auto">
              <a:xfrm flipH="1">
                <a:off x="754912" y="2000147"/>
                <a:ext cx="1784633" cy="1784633"/>
              </a:xfrm>
              <a:prstGeom prst="blockArc">
                <a:avLst>
                  <a:gd fmla="val 9060483" name="adj1"/>
                  <a:gd fmla="val 1762741" name="adj2"/>
                  <a:gd fmla="val 4009" name="adj3"/>
                </a:avLst>
              </a:prstGeom>
              <a:solidFill>
                <a:schemeClr val="accent1"/>
              </a:solidFill>
              <a:ln w="19050">
                <a:noFill/>
                <a:round/>
              </a:ln>
            </p:spPr>
            <p:txBody>
              <a:bodyPr anchor="ctr"/>
              <a:lstStyle/>
              <a:p>
                <a:pPr algn="ctr"/>
                <a:endParaRPr sz="1350"/>
              </a:p>
            </p:txBody>
          </p:sp>
          <p:sp>
            <p:nvSpPr>
              <p:cNvPr id="50" name="ïšḻïďê-Isosceles Triangle 64"/>
              <p:cNvSpPr/>
              <p:nvPr/>
            </p:nvSpPr>
            <p:spPr bwMode="auto">
              <a:xfrm rot="5400000">
                <a:off x="1449320" y="1871665"/>
                <a:ext cx="395818" cy="350953"/>
              </a:xfrm>
              <a:prstGeom prst="triangle">
                <a:avLst/>
              </a:prstGeom>
              <a:solidFill>
                <a:schemeClr val="accent1"/>
              </a:solidFill>
              <a:ln w="19050">
                <a:noFill/>
                <a:round/>
              </a:ln>
            </p:spPr>
            <p:txBody>
              <a:bodyPr anchor="ctr"/>
              <a:lstStyle/>
              <a:p>
                <a:pPr algn="ctr"/>
                <a:endParaRPr sz="1350"/>
              </a:p>
            </p:txBody>
          </p:sp>
        </p:grpSp>
        <p:sp>
          <p:nvSpPr>
            <p:cNvPr id="6" name="ïšḻïďê-Oval 65"/>
            <p:cNvSpPr/>
            <p:nvPr/>
          </p:nvSpPr>
          <p:spPr bwMode="auto">
            <a:xfrm>
              <a:off x="1873447" y="3960832"/>
              <a:ext cx="508836" cy="508837"/>
            </a:xfrm>
            <a:prstGeom prst="ellipse">
              <a:avLst/>
            </a:prstGeom>
            <a:solidFill>
              <a:schemeClr val="accent1"/>
            </a:solidFill>
            <a:ln w="28575">
              <a:solidFill>
                <a:schemeClr val="bg1"/>
              </a:solidFill>
              <a:round/>
            </a:ln>
          </p:spPr>
          <p:txBody>
            <a:bodyPr anchor="ctr" anchorCtr="1" bIns="34290" compatLnSpc="1" lIns="68580" rIns="68580" tIns="34290" vert="horz" wrap="none">
              <a:prstTxWarp prst="textNoShape">
                <a:avLst/>
              </a:prstTxWarp>
              <a:normAutofit/>
            </a:bodyPr>
            <a:lstStyle/>
            <a:p>
              <a:pPr algn="ctr"/>
              <a:r>
                <a:rPr b="1" lang="en-US" sz="900">
                  <a:solidFill>
                    <a:schemeClr val="bg1"/>
                  </a:solidFill>
                </a:rPr>
                <a:t>1</a:t>
              </a:r>
            </a:p>
          </p:txBody>
        </p:sp>
        <p:grpSp>
          <p:nvGrpSpPr>
            <p:cNvPr id="7" name="Group 67"/>
            <p:cNvGrpSpPr/>
            <p:nvPr/>
          </p:nvGrpSpPr>
          <p:grpSpPr>
            <a:xfrm>
              <a:off x="3604206" y="2496561"/>
              <a:ext cx="2058690" cy="2232779"/>
              <a:chOff x="2188591" y="1849234"/>
              <a:chExt cx="1784633" cy="1935547"/>
            </a:xfrm>
            <a:solidFill>
              <a:schemeClr val="accent2"/>
            </a:solidFill>
          </p:grpSpPr>
          <p:sp>
            <p:nvSpPr>
              <p:cNvPr id="47" name="ïšḻïďê-Block Arc 68"/>
              <p:cNvSpPr/>
              <p:nvPr/>
            </p:nvSpPr>
            <p:spPr bwMode="auto">
              <a:xfrm flipH="1">
                <a:off x="2188591" y="2000148"/>
                <a:ext cx="1784633" cy="1784633"/>
              </a:xfrm>
              <a:prstGeom prst="blockArc">
                <a:avLst>
                  <a:gd fmla="val 9060483" name="adj1"/>
                  <a:gd fmla="val 1762741" name="adj2"/>
                  <a:gd fmla="val 4009" name="adj3"/>
                </a:avLst>
              </a:prstGeom>
              <a:grpFill/>
              <a:ln w="19050">
                <a:noFill/>
                <a:round/>
              </a:ln>
            </p:spPr>
            <p:txBody>
              <a:bodyPr anchor="ctr"/>
              <a:lstStyle/>
              <a:p>
                <a:pPr algn="ctr"/>
                <a:endParaRPr sz="1350"/>
              </a:p>
            </p:txBody>
          </p:sp>
          <p:sp>
            <p:nvSpPr>
              <p:cNvPr id="48" name="ïšḻïďê-Isosceles Triangle 69"/>
              <p:cNvSpPr/>
              <p:nvPr/>
            </p:nvSpPr>
            <p:spPr bwMode="auto">
              <a:xfrm rot="5400000">
                <a:off x="2882999" y="1871666"/>
                <a:ext cx="395818" cy="350953"/>
              </a:xfrm>
              <a:prstGeom prst="triangle">
                <a:avLst/>
              </a:prstGeom>
              <a:grpFill/>
              <a:ln w="19050">
                <a:noFill/>
                <a:round/>
              </a:ln>
            </p:spPr>
            <p:txBody>
              <a:bodyPr anchor="ctr"/>
              <a:lstStyle/>
              <a:p>
                <a:pPr algn="ctr"/>
                <a:endParaRPr sz="1350"/>
              </a:p>
            </p:txBody>
          </p:sp>
        </p:grpSp>
        <p:grpSp>
          <p:nvGrpSpPr>
            <p:cNvPr id="8" name="Group 70"/>
            <p:cNvGrpSpPr/>
            <p:nvPr/>
          </p:nvGrpSpPr>
          <p:grpSpPr>
            <a:xfrm>
              <a:off x="5258048" y="2496561"/>
              <a:ext cx="2058690" cy="2232779"/>
              <a:chOff x="3622270" y="1849234"/>
              <a:chExt cx="1784633" cy="1935547"/>
            </a:xfrm>
            <a:solidFill>
              <a:schemeClr val="accent3"/>
            </a:solidFill>
          </p:grpSpPr>
          <p:sp>
            <p:nvSpPr>
              <p:cNvPr id="45" name="ïšḻïďê-Block Arc 71"/>
              <p:cNvSpPr/>
              <p:nvPr/>
            </p:nvSpPr>
            <p:spPr bwMode="auto">
              <a:xfrm flipH="1">
                <a:off x="3622270" y="2000148"/>
                <a:ext cx="1784633" cy="1784633"/>
              </a:xfrm>
              <a:prstGeom prst="blockArc">
                <a:avLst>
                  <a:gd fmla="val 9060483" name="adj1"/>
                  <a:gd fmla="val 1762741" name="adj2"/>
                  <a:gd fmla="val 4009" name="adj3"/>
                </a:avLst>
              </a:prstGeom>
              <a:grpFill/>
              <a:ln w="19050">
                <a:noFill/>
                <a:round/>
              </a:ln>
            </p:spPr>
            <p:txBody>
              <a:bodyPr anchor="ctr"/>
              <a:lstStyle/>
              <a:p>
                <a:pPr algn="ctr"/>
                <a:endParaRPr sz="1350"/>
              </a:p>
            </p:txBody>
          </p:sp>
          <p:sp>
            <p:nvSpPr>
              <p:cNvPr id="46" name="ïšḻïďê-Isosceles Triangle 72"/>
              <p:cNvSpPr/>
              <p:nvPr/>
            </p:nvSpPr>
            <p:spPr bwMode="auto">
              <a:xfrm rot="5400000">
                <a:off x="4316677" y="1871666"/>
                <a:ext cx="395818" cy="350953"/>
              </a:xfrm>
              <a:prstGeom prst="triangle">
                <a:avLst/>
              </a:prstGeom>
              <a:grpFill/>
              <a:ln w="19050">
                <a:noFill/>
                <a:round/>
              </a:ln>
            </p:spPr>
            <p:txBody>
              <a:bodyPr anchor="ctr"/>
              <a:lstStyle/>
              <a:p>
                <a:pPr algn="ctr"/>
                <a:endParaRPr sz="1350"/>
              </a:p>
            </p:txBody>
          </p:sp>
        </p:grpSp>
        <p:grpSp>
          <p:nvGrpSpPr>
            <p:cNvPr id="9" name="Group 73"/>
            <p:cNvGrpSpPr/>
            <p:nvPr/>
          </p:nvGrpSpPr>
          <p:grpSpPr>
            <a:xfrm>
              <a:off x="6911890" y="2496561"/>
              <a:ext cx="2058690" cy="2232779"/>
              <a:chOff x="5055949" y="1849234"/>
              <a:chExt cx="1784633" cy="1935547"/>
            </a:xfrm>
            <a:solidFill>
              <a:schemeClr val="accent4"/>
            </a:solidFill>
          </p:grpSpPr>
          <p:sp>
            <p:nvSpPr>
              <p:cNvPr id="43" name="ïšḻïďê-Block Arc 74"/>
              <p:cNvSpPr/>
              <p:nvPr/>
            </p:nvSpPr>
            <p:spPr bwMode="auto">
              <a:xfrm flipH="1">
                <a:off x="5055949" y="2000148"/>
                <a:ext cx="1784633" cy="1784633"/>
              </a:xfrm>
              <a:prstGeom prst="blockArc">
                <a:avLst>
                  <a:gd fmla="val 9060483" name="adj1"/>
                  <a:gd fmla="val 1762741" name="adj2"/>
                  <a:gd fmla="val 4009" name="adj3"/>
                </a:avLst>
              </a:prstGeom>
              <a:grpFill/>
              <a:ln w="19050">
                <a:noFill/>
                <a:round/>
              </a:ln>
            </p:spPr>
            <p:txBody>
              <a:bodyPr anchor="ctr"/>
              <a:lstStyle/>
              <a:p>
                <a:pPr algn="ctr"/>
                <a:endParaRPr sz="1350"/>
              </a:p>
            </p:txBody>
          </p:sp>
          <p:sp>
            <p:nvSpPr>
              <p:cNvPr id="44" name="ïšḻïďê-Isosceles Triangle 75"/>
              <p:cNvSpPr/>
              <p:nvPr/>
            </p:nvSpPr>
            <p:spPr bwMode="auto">
              <a:xfrm rot="5400000">
                <a:off x="5750357" y="1871666"/>
                <a:ext cx="395818" cy="350953"/>
              </a:xfrm>
              <a:prstGeom prst="triangle">
                <a:avLst/>
              </a:prstGeom>
              <a:grpFill/>
              <a:ln w="19050">
                <a:noFill/>
                <a:round/>
              </a:ln>
            </p:spPr>
            <p:txBody>
              <a:bodyPr anchor="ctr"/>
              <a:lstStyle/>
              <a:p>
                <a:pPr algn="ctr"/>
                <a:endParaRPr sz="1350"/>
              </a:p>
            </p:txBody>
          </p:sp>
        </p:grpSp>
        <p:grpSp>
          <p:nvGrpSpPr>
            <p:cNvPr id="10" name="Group 76"/>
            <p:cNvGrpSpPr/>
            <p:nvPr/>
          </p:nvGrpSpPr>
          <p:grpSpPr>
            <a:xfrm>
              <a:off x="8565728" y="2496562"/>
              <a:ext cx="2563883" cy="2232779"/>
              <a:chOff x="6489627" y="1849235"/>
              <a:chExt cx="2222573" cy="1935547"/>
            </a:xfrm>
            <a:solidFill>
              <a:schemeClr val="accent5"/>
            </a:solidFill>
          </p:grpSpPr>
          <p:sp>
            <p:nvSpPr>
              <p:cNvPr id="40" name="ïšḻïďê-Block Arc 77"/>
              <p:cNvSpPr/>
              <p:nvPr/>
            </p:nvSpPr>
            <p:spPr bwMode="auto">
              <a:xfrm flipH="1">
                <a:off x="6489627" y="2000149"/>
                <a:ext cx="1784633" cy="1784633"/>
              </a:xfrm>
              <a:prstGeom prst="blockArc">
                <a:avLst>
                  <a:gd fmla="val 10960587" name="adj1"/>
                  <a:gd fmla="val 1762741" name="adj2"/>
                  <a:gd fmla="val 4009" name="adj3"/>
                </a:avLst>
              </a:prstGeom>
              <a:grpFill/>
              <a:ln w="19050">
                <a:noFill/>
                <a:round/>
              </a:ln>
            </p:spPr>
            <p:txBody>
              <a:bodyPr anchor="ctr"/>
              <a:lstStyle/>
              <a:p>
                <a:pPr algn="ctr"/>
                <a:endParaRPr sz="1350"/>
              </a:p>
            </p:txBody>
          </p:sp>
          <p:sp>
            <p:nvSpPr>
              <p:cNvPr id="41" name="ïšḻïďê-Isosceles Triangle 78"/>
              <p:cNvSpPr/>
              <p:nvPr/>
            </p:nvSpPr>
            <p:spPr bwMode="auto">
              <a:xfrm rot="5400000">
                <a:off x="7184035" y="1871667"/>
                <a:ext cx="395818" cy="350953"/>
              </a:xfrm>
              <a:prstGeom prst="triangle">
                <a:avLst/>
              </a:prstGeom>
              <a:grpFill/>
              <a:ln w="19050">
                <a:noFill/>
                <a:round/>
              </a:ln>
            </p:spPr>
            <p:txBody>
              <a:bodyPr anchor="ctr"/>
              <a:lstStyle/>
              <a:p>
                <a:pPr algn="ctr"/>
                <a:endParaRPr sz="1350"/>
              </a:p>
            </p:txBody>
          </p:sp>
          <p:sp>
            <p:nvSpPr>
              <p:cNvPr id="42" name="ïšḻïďê-Arrow: Right 79"/>
              <p:cNvSpPr/>
              <p:nvPr/>
            </p:nvSpPr>
            <p:spPr bwMode="auto">
              <a:xfrm>
                <a:off x="8197850" y="2731341"/>
                <a:ext cx="514350" cy="253159"/>
              </a:xfrm>
              <a:prstGeom prst="rightArrow">
                <a:avLst>
                  <a:gd fmla="val 22275" name="adj1"/>
                  <a:gd fmla="val 69684" name="adj2"/>
                </a:avLst>
              </a:prstGeom>
              <a:grpFill/>
              <a:ln w="19050">
                <a:noFill/>
                <a:round/>
              </a:ln>
            </p:spPr>
            <p:txBody>
              <a:bodyPr anchor="ctr"/>
              <a:lstStyle/>
              <a:p>
                <a:pPr algn="ctr"/>
                <a:endParaRPr sz="1350"/>
              </a:p>
            </p:txBody>
          </p:sp>
        </p:grpSp>
        <p:sp>
          <p:nvSpPr>
            <p:cNvPr id="11" name="ïšḻïďê-Oval 80"/>
            <p:cNvSpPr/>
            <p:nvPr/>
          </p:nvSpPr>
          <p:spPr bwMode="auto">
            <a:xfrm>
              <a:off x="3537855" y="3960832"/>
              <a:ext cx="508836" cy="508837"/>
            </a:xfrm>
            <a:prstGeom prst="ellipse">
              <a:avLst/>
            </a:prstGeom>
            <a:solidFill>
              <a:schemeClr val="accent2"/>
            </a:solidFill>
            <a:ln w="28575">
              <a:solidFill>
                <a:schemeClr val="bg1"/>
              </a:solidFill>
              <a:round/>
            </a:ln>
          </p:spPr>
          <p:txBody>
            <a:bodyPr anchor="ctr" anchorCtr="1" bIns="34290" compatLnSpc="1" lIns="68580" rIns="68580" tIns="34290" vert="horz" wrap="none">
              <a:prstTxWarp prst="textNoShape">
                <a:avLst/>
              </a:prstTxWarp>
              <a:normAutofit/>
            </a:bodyPr>
            <a:lstStyle/>
            <a:p>
              <a:pPr algn="ctr"/>
              <a:r>
                <a:rPr b="1" lang="en-US" sz="900">
                  <a:solidFill>
                    <a:schemeClr val="bg1"/>
                  </a:solidFill>
                </a:rPr>
                <a:t>2</a:t>
              </a:r>
            </a:p>
          </p:txBody>
        </p:sp>
        <p:sp>
          <p:nvSpPr>
            <p:cNvPr id="12" name="ïšḻïďê-Oval 82"/>
            <p:cNvSpPr/>
            <p:nvPr/>
          </p:nvSpPr>
          <p:spPr bwMode="auto">
            <a:xfrm>
              <a:off x="5202260" y="3960832"/>
              <a:ext cx="508836" cy="508837"/>
            </a:xfrm>
            <a:prstGeom prst="ellipse">
              <a:avLst/>
            </a:prstGeom>
            <a:solidFill>
              <a:schemeClr val="accent3"/>
            </a:solidFill>
            <a:ln w="28575">
              <a:solidFill>
                <a:schemeClr val="bg1"/>
              </a:solidFill>
              <a:round/>
            </a:ln>
          </p:spPr>
          <p:txBody>
            <a:bodyPr anchor="ctr" anchorCtr="1" bIns="34290" compatLnSpc="1" lIns="68580" rIns="68580" tIns="34290" vert="horz" wrap="none">
              <a:prstTxWarp prst="textNoShape">
                <a:avLst/>
              </a:prstTxWarp>
              <a:normAutofit/>
            </a:bodyPr>
            <a:lstStyle/>
            <a:p>
              <a:pPr algn="ctr"/>
              <a:r>
                <a:rPr b="1" lang="en-US" sz="900">
                  <a:solidFill>
                    <a:schemeClr val="bg1"/>
                  </a:solidFill>
                </a:rPr>
                <a:t>3</a:t>
              </a:r>
            </a:p>
          </p:txBody>
        </p:sp>
        <p:sp>
          <p:nvSpPr>
            <p:cNvPr id="13" name="ïšḻïďê-Oval 84"/>
            <p:cNvSpPr/>
            <p:nvPr/>
          </p:nvSpPr>
          <p:spPr bwMode="auto">
            <a:xfrm>
              <a:off x="6866667" y="3960832"/>
              <a:ext cx="508836" cy="508837"/>
            </a:xfrm>
            <a:prstGeom prst="ellipse">
              <a:avLst/>
            </a:prstGeom>
            <a:solidFill>
              <a:schemeClr val="accent4"/>
            </a:solidFill>
            <a:ln w="28575">
              <a:solidFill>
                <a:schemeClr val="bg1"/>
              </a:solidFill>
              <a:round/>
            </a:ln>
          </p:spPr>
          <p:txBody>
            <a:bodyPr anchor="ctr" anchorCtr="1" bIns="34290" compatLnSpc="1" lIns="68580" rIns="68580" tIns="34290" vert="horz" wrap="none">
              <a:prstTxWarp prst="textNoShape">
                <a:avLst/>
              </a:prstTxWarp>
              <a:normAutofit/>
            </a:bodyPr>
            <a:lstStyle/>
            <a:p>
              <a:pPr algn="ctr"/>
              <a:r>
                <a:rPr b="1" lang="en-US" sz="900">
                  <a:solidFill>
                    <a:schemeClr val="bg1"/>
                  </a:solidFill>
                </a:rPr>
                <a:t>4</a:t>
              </a:r>
            </a:p>
          </p:txBody>
        </p:sp>
        <p:sp>
          <p:nvSpPr>
            <p:cNvPr id="14" name="ïšḻïďê-Oval 86"/>
            <p:cNvSpPr/>
            <p:nvPr/>
          </p:nvSpPr>
          <p:spPr bwMode="auto">
            <a:xfrm>
              <a:off x="8531072" y="3960832"/>
              <a:ext cx="508836" cy="508837"/>
            </a:xfrm>
            <a:prstGeom prst="ellipse">
              <a:avLst/>
            </a:prstGeom>
            <a:solidFill>
              <a:schemeClr val="accent5"/>
            </a:solidFill>
            <a:ln w="28575">
              <a:solidFill>
                <a:schemeClr val="bg1"/>
              </a:solidFill>
              <a:round/>
            </a:ln>
          </p:spPr>
          <p:txBody>
            <a:bodyPr anchor="ctr" anchorCtr="1" bIns="34290" compatLnSpc="1" lIns="68580" rIns="68580" tIns="34290" vert="horz" wrap="none">
              <a:prstTxWarp prst="textNoShape">
                <a:avLst/>
              </a:prstTxWarp>
              <a:normAutofit/>
            </a:bodyPr>
            <a:lstStyle/>
            <a:p>
              <a:pPr algn="ctr"/>
              <a:r>
                <a:rPr b="1" lang="en-US" sz="900">
                  <a:solidFill>
                    <a:schemeClr val="bg1"/>
                  </a:solidFill>
                </a:rPr>
                <a:t>5</a:t>
              </a:r>
            </a:p>
          </p:txBody>
        </p:sp>
        <p:cxnSp>
          <p:nvCxnSpPr>
            <p:cNvPr id="15" name="ïšḻïďê-Straight Connector 88"/>
            <p:cNvCxnSpPr/>
            <p:nvPr/>
          </p:nvCxnSpPr>
          <p:spPr>
            <a:xfrm flipH="1" flipV="1">
              <a:off x="2127865" y="1736812"/>
              <a:ext cx="0" cy="222402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ïšḻïďê-Arrow: Pentagon 89"/>
            <p:cNvSpPr/>
            <p:nvPr/>
          </p:nvSpPr>
          <p:spPr bwMode="auto">
            <a:xfrm>
              <a:off x="2127865" y="1736812"/>
              <a:ext cx="1582230" cy="483459"/>
            </a:xfrm>
            <a:prstGeom prst="homePlate">
              <a:avLst/>
            </a:prstGeom>
            <a:solidFill>
              <a:schemeClr val="accent1"/>
            </a:solidFill>
            <a:ln w="19050">
              <a:noFill/>
              <a:round/>
            </a:ln>
          </p:spPr>
          <p:txBody>
            <a:bodyPr anchor="ctr" anchorCtr="1" bIns="34290" compatLnSpc="1" lIns="68580" rIns="68580" tIns="34290" vert="horz" wrap="none">
              <a:prstTxWarp prst="textNoShape">
                <a:avLst/>
              </a:prstTxWarp>
              <a:normAutofit/>
            </a:bodyPr>
            <a:lstStyle/>
            <a:p>
              <a:r>
                <a:rPr altLang="en-US" b="1" lang="zh-CN" sz="1050">
                  <a:solidFill>
                    <a:schemeClr val="bg1"/>
                  </a:solidFill>
                </a:rPr>
                <a:t>标题文本预设</a:t>
              </a:r>
            </a:p>
          </p:txBody>
        </p:sp>
        <p:cxnSp>
          <p:nvCxnSpPr>
            <p:cNvPr id="17" name="ïšḻïďê-Straight Connector 90"/>
            <p:cNvCxnSpPr/>
            <p:nvPr/>
          </p:nvCxnSpPr>
          <p:spPr>
            <a:xfrm flipH="1" flipV="1">
              <a:off x="8785488" y="1736812"/>
              <a:ext cx="0" cy="2224021"/>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ïšḻïďê-Arrow: Pentagon 91"/>
            <p:cNvSpPr/>
            <p:nvPr/>
          </p:nvSpPr>
          <p:spPr bwMode="auto">
            <a:xfrm>
              <a:off x="8785487" y="1736812"/>
              <a:ext cx="1582230" cy="483459"/>
            </a:xfrm>
            <a:prstGeom prst="homePlate">
              <a:avLst/>
            </a:prstGeom>
            <a:solidFill>
              <a:schemeClr val="accent5"/>
            </a:solidFill>
            <a:ln w="19050">
              <a:noFill/>
              <a:round/>
            </a:ln>
          </p:spPr>
          <p:txBody>
            <a:bodyPr anchor="ctr" anchorCtr="1" bIns="34290" compatLnSpc="1" lIns="68580" rIns="68580" tIns="34290" vert="horz" wrap="none">
              <a:prstTxWarp prst="textNoShape">
                <a:avLst/>
              </a:prstTxWarp>
              <a:normAutofit/>
            </a:bodyPr>
            <a:lstStyle/>
            <a:p>
              <a:r>
                <a:rPr altLang="en-US" b="1" lang="zh-CN" sz="1050">
                  <a:solidFill>
                    <a:schemeClr val="bg1"/>
                  </a:solidFill>
                </a:rPr>
                <a:t>标题文本预设</a:t>
              </a:r>
            </a:p>
          </p:txBody>
        </p:sp>
        <p:cxnSp>
          <p:nvCxnSpPr>
            <p:cNvPr id="19" name="ïšḻïďê-Straight Connector 92"/>
            <p:cNvCxnSpPr/>
            <p:nvPr/>
          </p:nvCxnSpPr>
          <p:spPr>
            <a:xfrm flipH="1" flipV="1">
              <a:off x="7121081" y="1736812"/>
              <a:ext cx="0" cy="2224021"/>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ïšḻïďê-Arrow: Pentagon 93"/>
            <p:cNvSpPr/>
            <p:nvPr/>
          </p:nvSpPr>
          <p:spPr bwMode="auto">
            <a:xfrm>
              <a:off x="7121081" y="1736812"/>
              <a:ext cx="1582230" cy="483459"/>
            </a:xfrm>
            <a:prstGeom prst="homePlate">
              <a:avLst/>
            </a:prstGeom>
            <a:solidFill>
              <a:schemeClr val="accent4"/>
            </a:solidFill>
            <a:ln w="19050">
              <a:noFill/>
              <a:round/>
            </a:ln>
          </p:spPr>
          <p:txBody>
            <a:bodyPr anchor="ctr" anchorCtr="1" bIns="34290" compatLnSpc="1" lIns="68580" rIns="68580" tIns="34290" vert="horz" wrap="none">
              <a:prstTxWarp prst="textNoShape">
                <a:avLst/>
              </a:prstTxWarp>
              <a:normAutofit/>
            </a:bodyPr>
            <a:lstStyle/>
            <a:p>
              <a:r>
                <a:rPr altLang="en-US" b="1" lang="zh-CN" sz="1050">
                  <a:solidFill>
                    <a:schemeClr val="bg1"/>
                  </a:solidFill>
                </a:rPr>
                <a:t>标题文本预设</a:t>
              </a:r>
            </a:p>
          </p:txBody>
        </p:sp>
        <p:cxnSp>
          <p:nvCxnSpPr>
            <p:cNvPr id="21" name="ïšḻïďê-Straight Connector 94"/>
            <p:cNvCxnSpPr/>
            <p:nvPr/>
          </p:nvCxnSpPr>
          <p:spPr>
            <a:xfrm flipH="1" flipV="1">
              <a:off x="5456675" y="1736812"/>
              <a:ext cx="0" cy="2224021"/>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ïšḻïďê-Arrow: Pentagon 95"/>
            <p:cNvSpPr/>
            <p:nvPr/>
          </p:nvSpPr>
          <p:spPr bwMode="auto">
            <a:xfrm>
              <a:off x="5456675" y="1736812"/>
              <a:ext cx="1582230" cy="483459"/>
            </a:xfrm>
            <a:prstGeom prst="homePlate">
              <a:avLst/>
            </a:prstGeom>
            <a:solidFill>
              <a:schemeClr val="accent3"/>
            </a:solidFill>
            <a:ln w="19050">
              <a:noFill/>
              <a:round/>
            </a:ln>
          </p:spPr>
          <p:txBody>
            <a:bodyPr anchor="ctr" anchorCtr="1" bIns="34290" compatLnSpc="1" lIns="68580" rIns="68580" tIns="34290" vert="horz" wrap="none">
              <a:prstTxWarp prst="textNoShape">
                <a:avLst/>
              </a:prstTxWarp>
              <a:normAutofit/>
            </a:bodyPr>
            <a:lstStyle/>
            <a:p>
              <a:r>
                <a:rPr altLang="en-US" b="1" lang="zh-CN" sz="1050">
                  <a:solidFill>
                    <a:schemeClr val="bg1"/>
                  </a:solidFill>
                </a:rPr>
                <a:t>标题文本预设</a:t>
              </a:r>
            </a:p>
          </p:txBody>
        </p:sp>
        <p:cxnSp>
          <p:nvCxnSpPr>
            <p:cNvPr id="23" name="ïšḻïďê-Straight Connector 96"/>
            <p:cNvCxnSpPr/>
            <p:nvPr/>
          </p:nvCxnSpPr>
          <p:spPr>
            <a:xfrm flipH="1" flipV="1">
              <a:off x="3792271" y="1736812"/>
              <a:ext cx="0" cy="222402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ïšḻïďê-Arrow: Pentagon 97"/>
            <p:cNvSpPr/>
            <p:nvPr/>
          </p:nvSpPr>
          <p:spPr bwMode="auto">
            <a:xfrm>
              <a:off x="3792271" y="1736812"/>
              <a:ext cx="1582230" cy="483459"/>
            </a:xfrm>
            <a:prstGeom prst="homePlate">
              <a:avLst/>
            </a:prstGeom>
            <a:solidFill>
              <a:schemeClr val="accent2"/>
            </a:solidFill>
            <a:ln w="19050">
              <a:noFill/>
              <a:round/>
            </a:ln>
          </p:spPr>
          <p:txBody>
            <a:bodyPr anchor="ctr" anchorCtr="1" bIns="34290" compatLnSpc="1" lIns="68580" rIns="68580" tIns="34290" vert="horz" wrap="none">
              <a:prstTxWarp prst="textNoShape">
                <a:avLst/>
              </a:prstTxWarp>
              <a:normAutofit/>
            </a:bodyPr>
            <a:lstStyle/>
            <a:p>
              <a:r>
                <a:rPr altLang="en-US" b="1" lang="zh-CN" sz="1050">
                  <a:solidFill>
                    <a:schemeClr val="bg1"/>
                  </a:solidFill>
                </a:rPr>
                <a:t>标题文本预设</a:t>
              </a:r>
            </a:p>
          </p:txBody>
        </p:sp>
        <p:grpSp>
          <p:nvGrpSpPr>
            <p:cNvPr id="25" name="Group 3"/>
            <p:cNvGrpSpPr/>
            <p:nvPr/>
          </p:nvGrpSpPr>
          <p:grpSpPr>
            <a:xfrm>
              <a:off x="4736372" y="4626983"/>
              <a:ext cx="1440606" cy="1254564"/>
              <a:chOff x="4658631" y="4886652"/>
              <a:chExt cx="1440606" cy="1254564"/>
            </a:xfrm>
          </p:grpSpPr>
          <p:sp>
            <p:nvSpPr>
              <p:cNvPr id="38" name="ïšḻïďê-TextBox 48"/>
              <p:cNvSpPr txBox="1"/>
              <p:nvPr/>
            </p:nvSpPr>
            <p:spPr bwMode="auto">
              <a:xfrm>
                <a:off x="4658631" y="4886652"/>
                <a:ext cx="1440606" cy="424414"/>
              </a:xfrm>
              <a:prstGeom prst="rect">
                <a:avLst/>
              </a:prstGeom>
              <a:noFill/>
              <a:extLst/>
            </p:spPr>
            <p:txBody>
              <a:bodyPr anchor="ctr" anchorCtr="1" bIns="0" lIns="0" rIns="0" tIns="0" wrap="none">
                <a:normAutofit/>
              </a:bodyPr>
              <a:lstStyle/>
              <a:p>
                <a:pPr latinLnBrk="0"/>
                <a:r>
                  <a:rPr altLang="en-US" lang="zh-CN" sz="1500">
                    <a:solidFill>
                      <a:schemeClr val="accent3"/>
                    </a:solidFill>
                  </a:rPr>
                  <a:t>标题文本</a:t>
                </a:r>
              </a:p>
            </p:txBody>
          </p:sp>
          <p:sp>
            <p:nvSpPr>
              <p:cNvPr id="39" name="ïšḻïďê-TextBox 50"/>
              <p:cNvSpPr txBox="1"/>
              <p:nvPr/>
            </p:nvSpPr>
            <p:spPr bwMode="auto">
              <a:xfrm>
                <a:off x="4658631" y="5448719"/>
                <a:ext cx="1440606" cy="692497"/>
              </a:xfrm>
              <a:prstGeom prst="rect">
                <a:avLst/>
              </a:prstGeom>
              <a:noFill/>
              <a:extLst/>
            </p:spPr>
            <p:txBody>
              <a:bodyPr anchor="ctr" anchorCtr="1" bIns="0" lIns="0" rIns="0" tIns="0" wrap="square">
                <a:noAutofit/>
              </a:bodyPr>
              <a:lstStyle/>
              <a:p>
                <a:pPr>
                  <a:lnSpc>
                    <a:spcPct val="120000"/>
                  </a:lnSpc>
                </a:pPr>
                <a:r>
                  <a:rPr altLang="en-US" lang="zh-CN" sz="1050">
                    <a:cs typeface="+mn-ea"/>
                    <a:sym typeface="+mn-lt"/>
                  </a:rPr>
                  <a:t>点击此处更换文本编辑文字，点击此处更换文本</a:t>
                </a:r>
              </a:p>
            </p:txBody>
          </p:sp>
        </p:grpSp>
        <p:grpSp>
          <p:nvGrpSpPr>
            <p:cNvPr id="26" name="Group 66"/>
            <p:cNvGrpSpPr/>
            <p:nvPr/>
          </p:nvGrpSpPr>
          <p:grpSpPr>
            <a:xfrm>
              <a:off x="6400778" y="4626983"/>
              <a:ext cx="1440606" cy="1254564"/>
              <a:chOff x="4658631" y="4886652"/>
              <a:chExt cx="1440606" cy="1254564"/>
            </a:xfrm>
          </p:grpSpPr>
          <p:sp>
            <p:nvSpPr>
              <p:cNvPr id="36" name="ïšḻïďê-TextBox 81"/>
              <p:cNvSpPr txBox="1"/>
              <p:nvPr/>
            </p:nvSpPr>
            <p:spPr bwMode="auto">
              <a:xfrm>
                <a:off x="4658631" y="4886652"/>
                <a:ext cx="1440606" cy="424414"/>
              </a:xfrm>
              <a:prstGeom prst="rect">
                <a:avLst/>
              </a:prstGeom>
              <a:noFill/>
              <a:extLst/>
            </p:spPr>
            <p:txBody>
              <a:bodyPr anchor="ctr" anchorCtr="1" bIns="0" lIns="0" rIns="0" tIns="0" wrap="none">
                <a:normAutofit/>
              </a:bodyPr>
              <a:lstStyle/>
              <a:p>
                <a:pPr latinLnBrk="0"/>
                <a:r>
                  <a:rPr altLang="en-US" lang="zh-CN" sz="1500">
                    <a:solidFill>
                      <a:schemeClr val="accent4">
                        <a:lumMod val="100000"/>
                      </a:schemeClr>
                    </a:solidFill>
                  </a:rPr>
                  <a:t>标题文本</a:t>
                </a:r>
              </a:p>
            </p:txBody>
          </p:sp>
          <p:sp>
            <p:nvSpPr>
              <p:cNvPr id="37" name="ïšḻïďê-TextBox 83"/>
              <p:cNvSpPr txBox="1"/>
              <p:nvPr/>
            </p:nvSpPr>
            <p:spPr bwMode="auto">
              <a:xfrm>
                <a:off x="4658631" y="5448719"/>
                <a:ext cx="1440606" cy="692497"/>
              </a:xfrm>
              <a:prstGeom prst="rect">
                <a:avLst/>
              </a:prstGeom>
              <a:noFill/>
              <a:extLst/>
            </p:spPr>
            <p:txBody>
              <a:bodyPr anchor="ctr" anchorCtr="1" bIns="0" lIns="0" rIns="0" tIns="0" wrap="square">
                <a:noAutofit/>
              </a:bodyPr>
              <a:lstStyle/>
              <a:p>
                <a:pPr>
                  <a:lnSpc>
                    <a:spcPct val="120000"/>
                  </a:lnSpc>
                </a:pPr>
                <a:r>
                  <a:rPr altLang="en-US" lang="zh-CN" sz="1050">
                    <a:cs typeface="+mn-ea"/>
                    <a:sym typeface="+mn-lt"/>
                  </a:rPr>
                  <a:t>点击此处更换文本编辑文字，点击此处更换文本</a:t>
                </a:r>
              </a:p>
            </p:txBody>
          </p:sp>
        </p:grpSp>
        <p:grpSp>
          <p:nvGrpSpPr>
            <p:cNvPr id="27" name="Group 85"/>
            <p:cNvGrpSpPr/>
            <p:nvPr/>
          </p:nvGrpSpPr>
          <p:grpSpPr>
            <a:xfrm>
              <a:off x="8065184" y="4626983"/>
              <a:ext cx="1440606" cy="1254564"/>
              <a:chOff x="4658631" y="4886652"/>
              <a:chExt cx="1440606" cy="1254564"/>
            </a:xfrm>
          </p:grpSpPr>
          <p:sp>
            <p:nvSpPr>
              <p:cNvPr id="34" name="ïšḻïďê-TextBox 87"/>
              <p:cNvSpPr txBox="1"/>
              <p:nvPr/>
            </p:nvSpPr>
            <p:spPr bwMode="auto">
              <a:xfrm>
                <a:off x="4658631" y="4886652"/>
                <a:ext cx="1440606" cy="424414"/>
              </a:xfrm>
              <a:prstGeom prst="rect">
                <a:avLst/>
              </a:prstGeom>
              <a:noFill/>
              <a:extLst/>
            </p:spPr>
            <p:txBody>
              <a:bodyPr anchor="ctr" anchorCtr="1" bIns="0" lIns="0" rIns="0" tIns="0" wrap="none">
                <a:normAutofit/>
              </a:bodyPr>
              <a:lstStyle/>
              <a:p>
                <a:pPr latinLnBrk="0"/>
                <a:r>
                  <a:rPr altLang="en-US" lang="zh-CN" sz="1500">
                    <a:solidFill>
                      <a:schemeClr val="accent5">
                        <a:lumMod val="100000"/>
                      </a:schemeClr>
                    </a:solidFill>
                  </a:rPr>
                  <a:t>标题文本</a:t>
                </a:r>
              </a:p>
            </p:txBody>
          </p:sp>
          <p:sp>
            <p:nvSpPr>
              <p:cNvPr id="35" name="ïšḻïďê-TextBox 98"/>
              <p:cNvSpPr txBox="1"/>
              <p:nvPr/>
            </p:nvSpPr>
            <p:spPr bwMode="auto">
              <a:xfrm>
                <a:off x="4658631" y="5448719"/>
                <a:ext cx="1440606" cy="692497"/>
              </a:xfrm>
              <a:prstGeom prst="rect">
                <a:avLst/>
              </a:prstGeom>
              <a:noFill/>
              <a:extLst/>
            </p:spPr>
            <p:txBody>
              <a:bodyPr anchor="ctr" anchorCtr="1" bIns="0" lIns="0" rIns="0" tIns="0" wrap="square">
                <a:noAutofit/>
              </a:bodyPr>
              <a:lstStyle/>
              <a:p>
                <a:pPr>
                  <a:lnSpc>
                    <a:spcPct val="120000"/>
                  </a:lnSpc>
                </a:pPr>
                <a:r>
                  <a:rPr altLang="en-US" lang="zh-CN" sz="1050">
                    <a:cs typeface="+mn-ea"/>
                    <a:sym typeface="+mn-lt"/>
                  </a:rPr>
                  <a:t>点击此处更换文本编辑文字，点击此处更换文本</a:t>
                </a:r>
              </a:p>
            </p:txBody>
          </p:sp>
        </p:grpSp>
        <p:grpSp>
          <p:nvGrpSpPr>
            <p:cNvPr id="28" name="Group 99"/>
            <p:cNvGrpSpPr/>
            <p:nvPr/>
          </p:nvGrpSpPr>
          <p:grpSpPr>
            <a:xfrm>
              <a:off x="3068996" y="4626983"/>
              <a:ext cx="1440606" cy="1254564"/>
              <a:chOff x="4658631" y="4886652"/>
              <a:chExt cx="1440606" cy="1254564"/>
            </a:xfrm>
          </p:grpSpPr>
          <p:sp>
            <p:nvSpPr>
              <p:cNvPr id="32" name="ïšḻïďê-TextBox 100"/>
              <p:cNvSpPr txBox="1"/>
              <p:nvPr/>
            </p:nvSpPr>
            <p:spPr bwMode="auto">
              <a:xfrm>
                <a:off x="4658631" y="4886652"/>
                <a:ext cx="1440606" cy="424414"/>
              </a:xfrm>
              <a:prstGeom prst="rect">
                <a:avLst/>
              </a:prstGeom>
              <a:noFill/>
              <a:extLst/>
            </p:spPr>
            <p:txBody>
              <a:bodyPr anchor="ctr" anchorCtr="1" bIns="0" lIns="0" rIns="0" tIns="0" wrap="none">
                <a:normAutofit/>
              </a:bodyPr>
              <a:lstStyle/>
              <a:p>
                <a:pPr latinLnBrk="0"/>
                <a:r>
                  <a:rPr altLang="en-US" lang="zh-CN" sz="1500">
                    <a:solidFill>
                      <a:schemeClr val="accent2">
                        <a:lumMod val="100000"/>
                      </a:schemeClr>
                    </a:solidFill>
                  </a:rPr>
                  <a:t>标题文本</a:t>
                </a:r>
              </a:p>
            </p:txBody>
          </p:sp>
          <p:sp>
            <p:nvSpPr>
              <p:cNvPr id="33" name="ïšḻïďê-TextBox 101"/>
              <p:cNvSpPr txBox="1"/>
              <p:nvPr/>
            </p:nvSpPr>
            <p:spPr bwMode="auto">
              <a:xfrm>
                <a:off x="4658631" y="5448719"/>
                <a:ext cx="1440606" cy="692497"/>
              </a:xfrm>
              <a:prstGeom prst="rect">
                <a:avLst/>
              </a:prstGeom>
              <a:noFill/>
              <a:extLst/>
            </p:spPr>
            <p:txBody>
              <a:bodyPr anchor="ctr" anchorCtr="1" bIns="0" lIns="0" rIns="0" tIns="0" wrap="square">
                <a:noAutofit/>
              </a:bodyPr>
              <a:lstStyle/>
              <a:p>
                <a:pPr>
                  <a:lnSpc>
                    <a:spcPct val="120000"/>
                  </a:lnSpc>
                </a:pPr>
                <a:r>
                  <a:rPr altLang="en-US" lang="zh-CN" sz="1050">
                    <a:cs typeface="+mn-ea"/>
                    <a:sym typeface="+mn-lt"/>
                  </a:rPr>
                  <a:t>点击此处更换文本编辑文字，点击此处更换文本</a:t>
                </a:r>
              </a:p>
            </p:txBody>
          </p:sp>
        </p:grpSp>
        <p:grpSp>
          <p:nvGrpSpPr>
            <p:cNvPr id="29" name="Group 102"/>
            <p:cNvGrpSpPr/>
            <p:nvPr/>
          </p:nvGrpSpPr>
          <p:grpSpPr>
            <a:xfrm>
              <a:off x="1407562" y="4626983"/>
              <a:ext cx="1440606" cy="1254564"/>
              <a:chOff x="4658631" y="4886652"/>
              <a:chExt cx="1440606" cy="1254564"/>
            </a:xfrm>
          </p:grpSpPr>
          <p:sp>
            <p:nvSpPr>
              <p:cNvPr id="30" name="ïšḻïďê-TextBox 103"/>
              <p:cNvSpPr txBox="1"/>
              <p:nvPr/>
            </p:nvSpPr>
            <p:spPr bwMode="auto">
              <a:xfrm>
                <a:off x="4658631" y="4886652"/>
                <a:ext cx="1440606" cy="424414"/>
              </a:xfrm>
              <a:prstGeom prst="rect">
                <a:avLst/>
              </a:prstGeom>
              <a:noFill/>
              <a:extLst/>
            </p:spPr>
            <p:txBody>
              <a:bodyPr anchor="ctr" anchorCtr="1" bIns="0" lIns="0" rIns="0" tIns="0" wrap="none">
                <a:normAutofit/>
              </a:bodyPr>
              <a:lstStyle/>
              <a:p>
                <a:pPr latinLnBrk="0"/>
                <a:r>
                  <a:rPr altLang="en-US" lang="zh-CN" sz="1500">
                    <a:solidFill>
                      <a:schemeClr val="accent1">
                        <a:lumMod val="100000"/>
                      </a:schemeClr>
                    </a:solidFill>
                  </a:rPr>
                  <a:t>标题文本</a:t>
                </a:r>
              </a:p>
            </p:txBody>
          </p:sp>
          <p:sp>
            <p:nvSpPr>
              <p:cNvPr id="31" name="ïšḻïďê-TextBox 104"/>
              <p:cNvSpPr txBox="1"/>
              <p:nvPr/>
            </p:nvSpPr>
            <p:spPr bwMode="auto">
              <a:xfrm>
                <a:off x="4658631" y="5448719"/>
                <a:ext cx="1440606" cy="692497"/>
              </a:xfrm>
              <a:prstGeom prst="rect">
                <a:avLst/>
              </a:prstGeom>
              <a:noFill/>
              <a:extLst/>
            </p:spPr>
            <p:txBody>
              <a:bodyPr anchor="ctr" anchorCtr="1" bIns="0" lIns="0" rIns="0" tIns="0" wrap="square">
                <a:noAutofit/>
              </a:bodyPr>
              <a:lstStyle/>
              <a:p>
                <a:pPr>
                  <a:lnSpc>
                    <a:spcPct val="120000"/>
                  </a:lnSpc>
                </a:pPr>
                <a:r>
                  <a:rPr altLang="en-US" lang="zh-CN" sz="1050">
                    <a:cs typeface="+mn-ea"/>
                    <a:sym typeface="+mn-lt"/>
                  </a:rPr>
                  <a:t>点击此处更换文本编辑文字，点击此处更换文本</a:t>
                </a:r>
              </a:p>
            </p:txBody>
          </p:sp>
        </p:grpSp>
      </p:grpSp>
    </p:spTree>
    <p:extLst>
      <p:ext uri="{BB962C8B-B14F-4D97-AF65-F5344CB8AC3E}">
        <p14:creationId val="1029333480"/>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500" id="7"/>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1133477" y="1253504"/>
            <a:ext cx="2129526" cy="1497254"/>
            <a:chOff x="1511302" y="1671338"/>
            <a:chExt cx="2839368" cy="1996339"/>
          </a:xfrm>
        </p:grpSpPr>
        <p:sp>
          <p:nvSpPr>
            <p:cNvPr id="5" name="MH_SubTitle_1"/>
            <p:cNvSpPr/>
            <p:nvPr>
              <p:custDataLst>
                <p:tags r:id="rId3"/>
              </p:custDataLst>
            </p:nvPr>
          </p:nvSpPr>
          <p:spPr bwMode="auto">
            <a:xfrm>
              <a:off x="1511302" y="1854775"/>
              <a:ext cx="2839368" cy="1812902"/>
            </a:xfrm>
            <a:prstGeom prst="rect">
              <a:avLst/>
            </a:prstGeom>
            <a:solidFill>
              <a:srgbClr val="FFFFFF"/>
            </a:solid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altLang="en-US" lang="ko-KR" sz="1350">
                <a:solidFill>
                  <a:schemeClr val="accent1">
                    <a:lumMod val="75000"/>
                  </a:schemeClr>
                </a:solidFill>
                <a:latin typeface="+mn-ea"/>
              </a:endParaRPr>
            </a:p>
          </p:txBody>
        </p:sp>
        <p:sp>
          <p:nvSpPr>
            <p:cNvPr id="59" name="MH_Other_1"/>
            <p:cNvSpPr/>
            <p:nvPr>
              <p:custDataLst>
                <p:tags r:id="rId4"/>
              </p:custDataLst>
            </p:nvPr>
          </p:nvSpPr>
          <p:spPr>
            <a:xfrm>
              <a:off x="3488126" y="1671338"/>
              <a:ext cx="626418" cy="565922"/>
            </a:xfrm>
            <a:custGeom>
              <a:gdLst>
                <a:gd fmla="*/ 28344 w 509451" name="connsiteX0"/>
                <a:gd fmla="*/ 0 h 459661" name="connsiteY0"/>
                <a:gd fmla="*/ 481107 w 509451" name="connsiteX1"/>
                <a:gd fmla="*/ 0 h 459661" name="connsiteY1"/>
                <a:gd fmla="*/ 509451 w 509451" name="connsiteX2"/>
                <a:gd fmla="*/ 28344 h 459661" name="connsiteY2"/>
                <a:gd fmla="*/ 509451 w 509451" name="connsiteX3"/>
                <a:gd fmla="*/ 332765 h 459661" name="connsiteY3"/>
                <a:gd fmla="*/ 481107 w 509451" name="connsiteX4"/>
                <a:gd fmla="*/ 361109 h 459661" name="connsiteY4"/>
                <a:gd fmla="*/ 313285 w 509451" name="connsiteX5"/>
                <a:gd fmla="*/ 361109 h 459661" name="connsiteY5"/>
                <a:gd fmla="*/ 256124 w 509451" name="connsiteX6"/>
                <a:gd fmla="*/ 459661 h 459661" name="connsiteY6"/>
                <a:gd fmla="*/ 198964 w 509451" name="connsiteX7"/>
                <a:gd fmla="*/ 361109 h 459661" name="connsiteY7"/>
                <a:gd fmla="*/ 28344 w 509451" name="connsiteX8"/>
                <a:gd fmla="*/ 361109 h 459661" name="connsiteY8"/>
                <a:gd fmla="*/ 0 w 509451" name="connsiteX9"/>
                <a:gd fmla="*/ 332765 h 459661" name="connsiteY9"/>
                <a:gd fmla="*/ 0 w 509451" name="connsiteX10"/>
                <a:gd fmla="*/ 28344 h 459661" name="connsiteY10"/>
                <a:gd fmla="*/ 28344 w 509451" name="connsiteX11"/>
                <a:gd fmla="*/ 0 h 45966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59660" w="509451">
                  <a:moveTo>
                    <a:pt x="28344" y="0"/>
                  </a:moveTo>
                  <a:lnTo>
                    <a:pt x="481107" y="0"/>
                  </a:lnTo>
                  <a:cubicBezTo>
                    <a:pt x="496761" y="0"/>
                    <a:pt x="509451" y="12690"/>
                    <a:pt x="509451" y="28344"/>
                  </a:cubicBezTo>
                  <a:lnTo>
                    <a:pt x="509451" y="332765"/>
                  </a:lnTo>
                  <a:cubicBezTo>
                    <a:pt x="509451" y="348419"/>
                    <a:pt x="496761" y="361109"/>
                    <a:pt x="481107" y="361109"/>
                  </a:cubicBezTo>
                  <a:lnTo>
                    <a:pt x="313285" y="361109"/>
                  </a:lnTo>
                  <a:lnTo>
                    <a:pt x="256124" y="459661"/>
                  </a:lnTo>
                  <a:lnTo>
                    <a:pt x="198964" y="361109"/>
                  </a:lnTo>
                  <a:lnTo>
                    <a:pt x="28344" y="361109"/>
                  </a:lnTo>
                  <a:cubicBezTo>
                    <a:pt x="12690" y="361109"/>
                    <a:pt x="0" y="348419"/>
                    <a:pt x="0" y="332765"/>
                  </a:cubicBezTo>
                  <a:lnTo>
                    <a:pt x="0" y="28344"/>
                  </a:lnTo>
                  <a:cubicBezTo>
                    <a:pt x="0" y="12690"/>
                    <a:pt x="12690" y="0"/>
                    <a:pt x="2834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81000" lIns="0" rIns="0" tIns="0">
              <a:normAutofit/>
            </a:bodyPr>
            <a:lstStyle/>
            <a:p>
              <a:pPr algn="ctr">
                <a:defRPr/>
              </a:pPr>
              <a:r>
                <a:rPr altLang="zh-CN" lang="en-US" sz="1500">
                  <a:solidFill>
                    <a:srgbClr val="FFFFFF"/>
                  </a:solidFill>
                  <a:latin typeface="+mn-ea"/>
                </a:rPr>
                <a:t>01</a:t>
              </a:r>
            </a:p>
          </p:txBody>
        </p:sp>
        <p:sp>
          <p:nvSpPr>
            <p:cNvPr id="22" name="矩形 21"/>
            <p:cNvSpPr/>
            <p:nvPr/>
          </p:nvSpPr>
          <p:spPr>
            <a:xfrm>
              <a:off x="1694243" y="2385801"/>
              <a:ext cx="2420303" cy="999744"/>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latin typeface="+mn-ea"/>
                </a:rPr>
                <a:t>用户可以在投影仪或者计算机上进行演示也可以将演示文稿打印出来</a:t>
              </a:r>
            </a:p>
          </p:txBody>
        </p:sp>
      </p:grpSp>
      <p:grpSp>
        <p:nvGrpSpPr>
          <p:cNvPr id="7" name="组合 6"/>
          <p:cNvGrpSpPr/>
          <p:nvPr/>
        </p:nvGrpSpPr>
        <p:grpSpPr>
          <a:xfrm>
            <a:off x="1133477" y="2977615"/>
            <a:ext cx="2129526" cy="1495790"/>
            <a:chOff x="1511302" y="3970153"/>
            <a:chExt cx="2839368" cy="1994387"/>
          </a:xfrm>
        </p:grpSpPr>
        <p:sp>
          <p:nvSpPr>
            <p:cNvPr id="23" name="MH_SubTitle_4"/>
            <p:cNvSpPr/>
            <p:nvPr>
              <p:custDataLst>
                <p:tags r:id="rId5"/>
              </p:custDataLst>
            </p:nvPr>
          </p:nvSpPr>
          <p:spPr bwMode="auto">
            <a:xfrm>
              <a:off x="1511302" y="4151637"/>
              <a:ext cx="2839368" cy="1812903"/>
            </a:xfrm>
            <a:prstGeom prst="rect">
              <a:avLst/>
            </a:prstGeom>
            <a:solidFill>
              <a:srgbClr val="FFFFFF"/>
            </a:solid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altLang="en-US" lang="ko-KR" sz="1350">
                <a:solidFill>
                  <a:schemeClr val="accent1">
                    <a:lumMod val="75000"/>
                  </a:schemeClr>
                </a:solidFill>
                <a:latin typeface="+mn-ea"/>
              </a:endParaRPr>
            </a:p>
          </p:txBody>
        </p:sp>
        <p:sp>
          <p:nvSpPr>
            <p:cNvPr id="64" name="MH_Other_4"/>
            <p:cNvSpPr/>
            <p:nvPr>
              <p:custDataLst>
                <p:tags r:id="rId6"/>
              </p:custDataLst>
            </p:nvPr>
          </p:nvSpPr>
          <p:spPr>
            <a:xfrm>
              <a:off x="3488126" y="3970153"/>
              <a:ext cx="626418" cy="563970"/>
            </a:xfrm>
            <a:custGeom>
              <a:gdLst>
                <a:gd fmla="*/ 28344 w 509451" name="connsiteX0"/>
                <a:gd fmla="*/ 0 h 459661" name="connsiteY0"/>
                <a:gd fmla="*/ 481107 w 509451" name="connsiteX1"/>
                <a:gd fmla="*/ 0 h 459661" name="connsiteY1"/>
                <a:gd fmla="*/ 509451 w 509451" name="connsiteX2"/>
                <a:gd fmla="*/ 28344 h 459661" name="connsiteY2"/>
                <a:gd fmla="*/ 509451 w 509451" name="connsiteX3"/>
                <a:gd fmla="*/ 332765 h 459661" name="connsiteY3"/>
                <a:gd fmla="*/ 481107 w 509451" name="connsiteX4"/>
                <a:gd fmla="*/ 361109 h 459661" name="connsiteY4"/>
                <a:gd fmla="*/ 313285 w 509451" name="connsiteX5"/>
                <a:gd fmla="*/ 361109 h 459661" name="connsiteY5"/>
                <a:gd fmla="*/ 256124 w 509451" name="connsiteX6"/>
                <a:gd fmla="*/ 459661 h 459661" name="connsiteY6"/>
                <a:gd fmla="*/ 198964 w 509451" name="connsiteX7"/>
                <a:gd fmla="*/ 361109 h 459661" name="connsiteY7"/>
                <a:gd fmla="*/ 28344 w 509451" name="connsiteX8"/>
                <a:gd fmla="*/ 361109 h 459661" name="connsiteY8"/>
                <a:gd fmla="*/ 0 w 509451" name="connsiteX9"/>
                <a:gd fmla="*/ 332765 h 459661" name="connsiteY9"/>
                <a:gd fmla="*/ 0 w 509451" name="connsiteX10"/>
                <a:gd fmla="*/ 28344 h 459661" name="connsiteY10"/>
                <a:gd fmla="*/ 28344 w 509451" name="connsiteX11"/>
                <a:gd fmla="*/ 0 h 45966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59660" w="509451">
                  <a:moveTo>
                    <a:pt x="28344" y="0"/>
                  </a:moveTo>
                  <a:lnTo>
                    <a:pt x="481107" y="0"/>
                  </a:lnTo>
                  <a:cubicBezTo>
                    <a:pt x="496761" y="0"/>
                    <a:pt x="509451" y="12690"/>
                    <a:pt x="509451" y="28344"/>
                  </a:cubicBezTo>
                  <a:lnTo>
                    <a:pt x="509451" y="332765"/>
                  </a:lnTo>
                  <a:cubicBezTo>
                    <a:pt x="509451" y="348419"/>
                    <a:pt x="496761" y="361109"/>
                    <a:pt x="481107" y="361109"/>
                  </a:cubicBezTo>
                  <a:lnTo>
                    <a:pt x="313285" y="361109"/>
                  </a:lnTo>
                  <a:lnTo>
                    <a:pt x="256124" y="459661"/>
                  </a:lnTo>
                  <a:lnTo>
                    <a:pt x="198964" y="361109"/>
                  </a:lnTo>
                  <a:lnTo>
                    <a:pt x="28344" y="361109"/>
                  </a:lnTo>
                  <a:cubicBezTo>
                    <a:pt x="12690" y="361109"/>
                    <a:pt x="0" y="348419"/>
                    <a:pt x="0" y="332765"/>
                  </a:cubicBezTo>
                  <a:lnTo>
                    <a:pt x="0" y="28344"/>
                  </a:lnTo>
                  <a:cubicBezTo>
                    <a:pt x="0" y="12690"/>
                    <a:pt x="12690" y="0"/>
                    <a:pt x="2834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81000" lIns="0" rIns="0" tIns="0">
              <a:normAutofit/>
            </a:bodyPr>
            <a:lstStyle/>
            <a:p>
              <a:pPr algn="ctr">
                <a:defRPr/>
              </a:pPr>
              <a:r>
                <a:rPr altLang="zh-CN" lang="en-US" sz="1500">
                  <a:solidFill>
                    <a:srgbClr val="FFFFFF"/>
                  </a:solidFill>
                  <a:latin typeface="+mn-ea"/>
                </a:rPr>
                <a:t>04</a:t>
              </a:r>
            </a:p>
          </p:txBody>
        </p:sp>
        <p:sp>
          <p:nvSpPr>
            <p:cNvPr id="25" name="矩形 24"/>
            <p:cNvSpPr/>
            <p:nvPr/>
          </p:nvSpPr>
          <p:spPr>
            <a:xfrm>
              <a:off x="1694243" y="4712330"/>
              <a:ext cx="2420303" cy="999744"/>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latin typeface="+mn-ea"/>
                </a:rPr>
                <a:t>用户可以在投影仪或者计算机上进行演示也可以将演示文稿打印出来</a:t>
              </a:r>
            </a:p>
          </p:txBody>
        </p:sp>
      </p:grpSp>
      <p:grpSp>
        <p:nvGrpSpPr>
          <p:cNvPr id="4" name="组合 3"/>
          <p:cNvGrpSpPr/>
          <p:nvPr/>
        </p:nvGrpSpPr>
        <p:grpSpPr>
          <a:xfrm>
            <a:off x="3510350" y="1253504"/>
            <a:ext cx="2129526" cy="1497254"/>
            <a:chOff x="4680467" y="1671338"/>
            <a:chExt cx="2839368" cy="1996339"/>
          </a:xfrm>
        </p:grpSpPr>
        <p:sp>
          <p:nvSpPr>
            <p:cNvPr id="11" name="MH_SubTitle_2"/>
            <p:cNvSpPr/>
            <p:nvPr>
              <p:custDataLst>
                <p:tags r:id="rId7"/>
              </p:custDataLst>
            </p:nvPr>
          </p:nvSpPr>
          <p:spPr bwMode="auto">
            <a:xfrm>
              <a:off x="4680467" y="1854775"/>
              <a:ext cx="2839368" cy="1812902"/>
            </a:xfrm>
            <a:prstGeom prst="rect">
              <a:avLst/>
            </a:prstGeom>
            <a:solidFill>
              <a:srgbClr val="FFFFFF"/>
            </a:solid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altLang="en-US" lang="ko-KR" sz="1350">
                <a:solidFill>
                  <a:schemeClr val="accent1">
                    <a:lumMod val="75000"/>
                  </a:schemeClr>
                </a:solidFill>
                <a:latin typeface="+mn-ea"/>
              </a:endParaRPr>
            </a:p>
          </p:txBody>
        </p:sp>
        <p:sp>
          <p:nvSpPr>
            <p:cNvPr id="60" name="MH_Other_2"/>
            <p:cNvSpPr/>
            <p:nvPr>
              <p:custDataLst>
                <p:tags r:id="rId8"/>
              </p:custDataLst>
            </p:nvPr>
          </p:nvSpPr>
          <p:spPr>
            <a:xfrm>
              <a:off x="6657291" y="1671338"/>
              <a:ext cx="626418" cy="565922"/>
            </a:xfrm>
            <a:custGeom>
              <a:gdLst>
                <a:gd fmla="*/ 28343 w 509451" name="connsiteX0"/>
                <a:gd fmla="*/ 0 h 459661" name="connsiteY0"/>
                <a:gd fmla="*/ 481107 w 509451" name="connsiteX1"/>
                <a:gd fmla="*/ 0 h 459661" name="connsiteY1"/>
                <a:gd fmla="*/ 509451 w 509451" name="connsiteX2"/>
                <a:gd fmla="*/ 28344 h 459661" name="connsiteY2"/>
                <a:gd fmla="*/ 509451 w 509451" name="connsiteX3"/>
                <a:gd fmla="*/ 332765 h 459661" name="connsiteY3"/>
                <a:gd fmla="*/ 481107 w 509451" name="connsiteX4"/>
                <a:gd fmla="*/ 361109 h 459661" name="connsiteY4"/>
                <a:gd fmla="*/ 313285 w 509451" name="connsiteX5"/>
                <a:gd fmla="*/ 361109 h 459661" name="connsiteY5"/>
                <a:gd fmla="*/ 256124 w 509451" name="connsiteX6"/>
                <a:gd fmla="*/ 459661 h 459661" name="connsiteY6"/>
                <a:gd fmla="*/ 198964 w 509451" name="connsiteX7"/>
                <a:gd fmla="*/ 361109 h 459661" name="connsiteY7"/>
                <a:gd fmla="*/ 28343 w 509451" name="connsiteX8"/>
                <a:gd fmla="*/ 361109 h 459661" name="connsiteY8"/>
                <a:gd fmla="*/ 0 w 509451" name="connsiteX9"/>
                <a:gd fmla="*/ 332765 h 459661" name="connsiteY9"/>
                <a:gd fmla="*/ 0 w 509451" name="connsiteX10"/>
                <a:gd fmla="*/ 28344 h 459661" name="connsiteY10"/>
                <a:gd fmla="*/ 28343 w 509451" name="connsiteX11"/>
                <a:gd fmla="*/ 0 h 45966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59660" w="509451">
                  <a:moveTo>
                    <a:pt x="28343" y="0"/>
                  </a:moveTo>
                  <a:lnTo>
                    <a:pt x="481107" y="0"/>
                  </a:lnTo>
                  <a:cubicBezTo>
                    <a:pt x="496761" y="0"/>
                    <a:pt x="509451" y="12690"/>
                    <a:pt x="509451" y="28344"/>
                  </a:cubicBezTo>
                  <a:lnTo>
                    <a:pt x="509451" y="332765"/>
                  </a:lnTo>
                  <a:cubicBezTo>
                    <a:pt x="509451" y="348419"/>
                    <a:pt x="496761" y="361109"/>
                    <a:pt x="481107" y="361109"/>
                  </a:cubicBezTo>
                  <a:lnTo>
                    <a:pt x="313285" y="361109"/>
                  </a:lnTo>
                  <a:lnTo>
                    <a:pt x="256124" y="459661"/>
                  </a:lnTo>
                  <a:lnTo>
                    <a:pt x="198964" y="361109"/>
                  </a:lnTo>
                  <a:lnTo>
                    <a:pt x="28343" y="361109"/>
                  </a:lnTo>
                  <a:cubicBezTo>
                    <a:pt x="12690" y="361109"/>
                    <a:pt x="0" y="348419"/>
                    <a:pt x="0" y="332765"/>
                  </a:cubicBezTo>
                  <a:lnTo>
                    <a:pt x="0" y="28344"/>
                  </a:lnTo>
                  <a:cubicBezTo>
                    <a:pt x="0" y="12690"/>
                    <a:pt x="12690" y="0"/>
                    <a:pt x="283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81000" lIns="0" rIns="0" tIns="0">
              <a:normAutofit/>
            </a:bodyPr>
            <a:lstStyle/>
            <a:p>
              <a:pPr algn="ctr">
                <a:defRPr/>
              </a:pPr>
              <a:r>
                <a:rPr altLang="zh-CN" lang="en-US" sz="1500">
                  <a:solidFill>
                    <a:srgbClr val="FFFFFF"/>
                  </a:solidFill>
                  <a:latin typeface="+mn-ea"/>
                </a:rPr>
                <a:t>02</a:t>
              </a:r>
            </a:p>
          </p:txBody>
        </p:sp>
        <p:sp>
          <p:nvSpPr>
            <p:cNvPr id="26" name="矩形 25"/>
            <p:cNvSpPr/>
            <p:nvPr/>
          </p:nvSpPr>
          <p:spPr>
            <a:xfrm>
              <a:off x="4863408" y="2385801"/>
              <a:ext cx="2420303" cy="999744"/>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latin typeface="+mn-ea"/>
                </a:rPr>
                <a:t>用户可以在投影仪或者计算机上进行演示也可以将演示文稿打印出来</a:t>
              </a:r>
            </a:p>
          </p:txBody>
        </p:sp>
      </p:grpSp>
      <p:grpSp>
        <p:nvGrpSpPr>
          <p:cNvPr id="8" name="组合 7"/>
          <p:cNvGrpSpPr/>
          <p:nvPr/>
        </p:nvGrpSpPr>
        <p:grpSpPr>
          <a:xfrm>
            <a:off x="3510350" y="2977615"/>
            <a:ext cx="2129526" cy="1495790"/>
            <a:chOff x="4680467" y="3970153"/>
            <a:chExt cx="2839368" cy="1994387"/>
          </a:xfrm>
        </p:grpSpPr>
        <p:sp>
          <p:nvSpPr>
            <p:cNvPr id="29" name="MH_SubTitle_5"/>
            <p:cNvSpPr/>
            <p:nvPr>
              <p:custDataLst>
                <p:tags r:id="rId9"/>
              </p:custDataLst>
            </p:nvPr>
          </p:nvSpPr>
          <p:spPr bwMode="auto">
            <a:xfrm>
              <a:off x="4680467" y="4151637"/>
              <a:ext cx="2839368" cy="1812903"/>
            </a:xfrm>
            <a:prstGeom prst="rect">
              <a:avLst/>
            </a:prstGeom>
            <a:solidFill>
              <a:srgbClr val="FFFFFF"/>
            </a:solid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altLang="en-US" lang="ko-KR" sz="1350">
                <a:solidFill>
                  <a:schemeClr val="accent1">
                    <a:lumMod val="75000"/>
                  </a:schemeClr>
                </a:solidFill>
                <a:latin typeface="+mn-ea"/>
              </a:endParaRPr>
            </a:p>
          </p:txBody>
        </p:sp>
        <p:sp>
          <p:nvSpPr>
            <p:cNvPr id="63" name="MH_Other_5"/>
            <p:cNvSpPr/>
            <p:nvPr>
              <p:custDataLst>
                <p:tags r:id="rId10"/>
              </p:custDataLst>
            </p:nvPr>
          </p:nvSpPr>
          <p:spPr>
            <a:xfrm>
              <a:off x="6657291" y="3970153"/>
              <a:ext cx="626418" cy="563970"/>
            </a:xfrm>
            <a:custGeom>
              <a:gdLst>
                <a:gd fmla="*/ 28343 w 509451" name="connsiteX0"/>
                <a:gd fmla="*/ 0 h 459661" name="connsiteY0"/>
                <a:gd fmla="*/ 481107 w 509451" name="connsiteX1"/>
                <a:gd fmla="*/ 0 h 459661" name="connsiteY1"/>
                <a:gd fmla="*/ 509451 w 509451" name="connsiteX2"/>
                <a:gd fmla="*/ 28344 h 459661" name="connsiteY2"/>
                <a:gd fmla="*/ 509451 w 509451" name="connsiteX3"/>
                <a:gd fmla="*/ 332765 h 459661" name="connsiteY3"/>
                <a:gd fmla="*/ 481107 w 509451" name="connsiteX4"/>
                <a:gd fmla="*/ 361109 h 459661" name="connsiteY4"/>
                <a:gd fmla="*/ 313285 w 509451" name="connsiteX5"/>
                <a:gd fmla="*/ 361109 h 459661" name="connsiteY5"/>
                <a:gd fmla="*/ 256124 w 509451" name="connsiteX6"/>
                <a:gd fmla="*/ 459661 h 459661" name="connsiteY6"/>
                <a:gd fmla="*/ 198964 w 509451" name="connsiteX7"/>
                <a:gd fmla="*/ 361109 h 459661" name="connsiteY7"/>
                <a:gd fmla="*/ 28343 w 509451" name="connsiteX8"/>
                <a:gd fmla="*/ 361109 h 459661" name="connsiteY8"/>
                <a:gd fmla="*/ 0 w 509451" name="connsiteX9"/>
                <a:gd fmla="*/ 332765 h 459661" name="connsiteY9"/>
                <a:gd fmla="*/ 0 w 509451" name="connsiteX10"/>
                <a:gd fmla="*/ 28344 h 459661" name="connsiteY10"/>
                <a:gd fmla="*/ 28343 w 509451" name="connsiteX11"/>
                <a:gd fmla="*/ 0 h 45966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59660" w="509451">
                  <a:moveTo>
                    <a:pt x="28343" y="0"/>
                  </a:moveTo>
                  <a:lnTo>
                    <a:pt x="481107" y="0"/>
                  </a:lnTo>
                  <a:cubicBezTo>
                    <a:pt x="496761" y="0"/>
                    <a:pt x="509451" y="12690"/>
                    <a:pt x="509451" y="28344"/>
                  </a:cubicBezTo>
                  <a:lnTo>
                    <a:pt x="509451" y="332765"/>
                  </a:lnTo>
                  <a:cubicBezTo>
                    <a:pt x="509451" y="348419"/>
                    <a:pt x="496761" y="361109"/>
                    <a:pt x="481107" y="361109"/>
                  </a:cubicBezTo>
                  <a:lnTo>
                    <a:pt x="313285" y="361109"/>
                  </a:lnTo>
                  <a:lnTo>
                    <a:pt x="256124" y="459661"/>
                  </a:lnTo>
                  <a:lnTo>
                    <a:pt x="198964" y="361109"/>
                  </a:lnTo>
                  <a:lnTo>
                    <a:pt x="28343" y="361109"/>
                  </a:lnTo>
                  <a:cubicBezTo>
                    <a:pt x="12690" y="361109"/>
                    <a:pt x="0" y="348419"/>
                    <a:pt x="0" y="332765"/>
                  </a:cubicBezTo>
                  <a:lnTo>
                    <a:pt x="0" y="28344"/>
                  </a:lnTo>
                  <a:cubicBezTo>
                    <a:pt x="0" y="12690"/>
                    <a:pt x="12690" y="0"/>
                    <a:pt x="2834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81000" lIns="0" rIns="0" tIns="0">
              <a:normAutofit/>
            </a:bodyPr>
            <a:lstStyle/>
            <a:p>
              <a:pPr algn="ctr">
                <a:defRPr/>
              </a:pPr>
              <a:r>
                <a:rPr altLang="zh-CN" lang="en-US" sz="1500">
                  <a:solidFill>
                    <a:srgbClr val="FFFFFF"/>
                  </a:solidFill>
                  <a:latin typeface="+mn-ea"/>
                </a:rPr>
                <a:t>05</a:t>
              </a:r>
            </a:p>
          </p:txBody>
        </p:sp>
        <p:sp>
          <p:nvSpPr>
            <p:cNvPr id="27" name="矩形 26"/>
            <p:cNvSpPr/>
            <p:nvPr/>
          </p:nvSpPr>
          <p:spPr>
            <a:xfrm>
              <a:off x="4863408" y="4712330"/>
              <a:ext cx="2420303" cy="999744"/>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latin typeface="+mn-ea"/>
                </a:rPr>
                <a:t>用户可以在投影仪或者计算机上进行演示也可以将演示文稿打印出来</a:t>
              </a:r>
            </a:p>
          </p:txBody>
        </p:sp>
      </p:grpSp>
      <p:grpSp>
        <p:nvGrpSpPr>
          <p:cNvPr id="6" name="组合 5"/>
          <p:cNvGrpSpPr/>
          <p:nvPr/>
        </p:nvGrpSpPr>
        <p:grpSpPr>
          <a:xfrm>
            <a:off x="5887225" y="1253504"/>
            <a:ext cx="2128063" cy="1497254"/>
            <a:chOff x="7849633" y="1671338"/>
            <a:chExt cx="2837417" cy="1996339"/>
          </a:xfrm>
        </p:grpSpPr>
        <p:sp>
          <p:nvSpPr>
            <p:cNvPr id="17" name="MH_SubTitle_3"/>
            <p:cNvSpPr/>
            <p:nvPr>
              <p:custDataLst>
                <p:tags r:id="rId11"/>
              </p:custDataLst>
            </p:nvPr>
          </p:nvSpPr>
          <p:spPr bwMode="auto">
            <a:xfrm>
              <a:off x="7849633" y="1854775"/>
              <a:ext cx="2837417" cy="1812902"/>
            </a:xfrm>
            <a:prstGeom prst="rect">
              <a:avLst/>
            </a:prstGeom>
            <a:solidFill>
              <a:srgbClr val="FFFFFF"/>
            </a:solid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altLang="en-US" lang="ko-KR" sz="1350">
                <a:solidFill>
                  <a:schemeClr val="accent1">
                    <a:lumMod val="75000"/>
                  </a:schemeClr>
                </a:solidFill>
                <a:latin typeface="+mn-ea"/>
              </a:endParaRPr>
            </a:p>
          </p:txBody>
        </p:sp>
        <p:sp>
          <p:nvSpPr>
            <p:cNvPr id="61" name="MH_Other_3"/>
            <p:cNvSpPr/>
            <p:nvPr>
              <p:custDataLst>
                <p:tags r:id="rId12"/>
              </p:custDataLst>
            </p:nvPr>
          </p:nvSpPr>
          <p:spPr>
            <a:xfrm>
              <a:off x="9826456" y="1671338"/>
              <a:ext cx="626418" cy="565922"/>
            </a:xfrm>
            <a:custGeom>
              <a:gdLst>
                <a:gd fmla="*/ 28344 w 509451" name="connsiteX0"/>
                <a:gd fmla="*/ 0 h 459661" name="connsiteY0"/>
                <a:gd fmla="*/ 481108 w 509451" name="connsiteX1"/>
                <a:gd fmla="*/ 0 h 459661" name="connsiteY1"/>
                <a:gd fmla="*/ 509451 w 509451" name="connsiteX2"/>
                <a:gd fmla="*/ 28344 h 459661" name="connsiteY2"/>
                <a:gd fmla="*/ 509451 w 509451" name="connsiteX3"/>
                <a:gd fmla="*/ 332765 h 459661" name="connsiteY3"/>
                <a:gd fmla="*/ 481108 w 509451" name="connsiteX4"/>
                <a:gd fmla="*/ 361109 h 459661" name="connsiteY4"/>
                <a:gd fmla="*/ 313285 w 509451" name="connsiteX5"/>
                <a:gd fmla="*/ 361109 h 459661" name="connsiteY5"/>
                <a:gd fmla="*/ 256124 w 509451" name="connsiteX6"/>
                <a:gd fmla="*/ 459661 h 459661" name="connsiteY6"/>
                <a:gd fmla="*/ 198965 w 509451" name="connsiteX7"/>
                <a:gd fmla="*/ 361109 h 459661" name="connsiteY7"/>
                <a:gd fmla="*/ 28344 w 509451" name="connsiteX8"/>
                <a:gd fmla="*/ 361109 h 459661" name="connsiteY8"/>
                <a:gd fmla="*/ 0 w 509451" name="connsiteX9"/>
                <a:gd fmla="*/ 332765 h 459661" name="connsiteY9"/>
                <a:gd fmla="*/ 0 w 509451" name="connsiteX10"/>
                <a:gd fmla="*/ 28344 h 459661" name="connsiteY10"/>
                <a:gd fmla="*/ 28344 w 509451" name="connsiteX11"/>
                <a:gd fmla="*/ 0 h 45966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59660" w="509451">
                  <a:moveTo>
                    <a:pt x="28344" y="0"/>
                  </a:moveTo>
                  <a:lnTo>
                    <a:pt x="481108" y="0"/>
                  </a:lnTo>
                  <a:cubicBezTo>
                    <a:pt x="496761" y="0"/>
                    <a:pt x="509451" y="12690"/>
                    <a:pt x="509451" y="28344"/>
                  </a:cubicBezTo>
                  <a:lnTo>
                    <a:pt x="509451" y="332765"/>
                  </a:lnTo>
                  <a:cubicBezTo>
                    <a:pt x="509451" y="348419"/>
                    <a:pt x="496761" y="361109"/>
                    <a:pt x="481108" y="361109"/>
                  </a:cubicBezTo>
                  <a:lnTo>
                    <a:pt x="313285" y="361109"/>
                  </a:lnTo>
                  <a:lnTo>
                    <a:pt x="256124" y="459661"/>
                  </a:lnTo>
                  <a:lnTo>
                    <a:pt x="198965" y="361109"/>
                  </a:lnTo>
                  <a:lnTo>
                    <a:pt x="28344" y="361109"/>
                  </a:lnTo>
                  <a:cubicBezTo>
                    <a:pt x="12690" y="361109"/>
                    <a:pt x="0" y="348419"/>
                    <a:pt x="0" y="332765"/>
                  </a:cubicBezTo>
                  <a:lnTo>
                    <a:pt x="0" y="28344"/>
                  </a:lnTo>
                  <a:cubicBezTo>
                    <a:pt x="0" y="12690"/>
                    <a:pt x="12690" y="0"/>
                    <a:pt x="2834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81000" lIns="0" rIns="0" tIns="0">
              <a:normAutofit/>
            </a:bodyPr>
            <a:lstStyle/>
            <a:p>
              <a:pPr algn="ctr">
                <a:defRPr/>
              </a:pPr>
              <a:r>
                <a:rPr altLang="zh-CN" lang="en-US" sz="1500">
                  <a:solidFill>
                    <a:srgbClr val="FFFFFF"/>
                  </a:solidFill>
                  <a:latin typeface="+mn-ea"/>
                </a:rPr>
                <a:t>03</a:t>
              </a:r>
            </a:p>
          </p:txBody>
        </p:sp>
        <p:sp>
          <p:nvSpPr>
            <p:cNvPr id="28" name="矩形 27"/>
            <p:cNvSpPr/>
            <p:nvPr/>
          </p:nvSpPr>
          <p:spPr>
            <a:xfrm>
              <a:off x="8050382" y="2385801"/>
              <a:ext cx="2420302" cy="999744"/>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latin typeface="+mn-ea"/>
                </a:rPr>
                <a:t>用户可以在投影仪或者计算机上进行演示也可以将演示文稿打印出来</a:t>
              </a:r>
            </a:p>
          </p:txBody>
        </p:sp>
      </p:grpSp>
      <p:grpSp>
        <p:nvGrpSpPr>
          <p:cNvPr id="9" name="组合 8"/>
          <p:cNvGrpSpPr/>
          <p:nvPr/>
        </p:nvGrpSpPr>
        <p:grpSpPr>
          <a:xfrm>
            <a:off x="5887225" y="2977615"/>
            <a:ext cx="2128063" cy="1495790"/>
            <a:chOff x="7849633" y="3970153"/>
            <a:chExt cx="2837417" cy="1994387"/>
          </a:xfrm>
        </p:grpSpPr>
        <p:sp>
          <p:nvSpPr>
            <p:cNvPr id="35" name="MH_SubTitle_6"/>
            <p:cNvSpPr/>
            <p:nvPr>
              <p:custDataLst>
                <p:tags r:id="rId13"/>
              </p:custDataLst>
            </p:nvPr>
          </p:nvSpPr>
          <p:spPr bwMode="auto">
            <a:xfrm>
              <a:off x="7849633" y="4151637"/>
              <a:ext cx="2837417" cy="1812903"/>
            </a:xfrm>
            <a:prstGeom prst="rect">
              <a:avLst/>
            </a:prstGeom>
            <a:solidFill>
              <a:srgbClr val="FFFFFF"/>
            </a:solid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altLang="en-US" lang="ko-KR" sz="1350">
                <a:solidFill>
                  <a:schemeClr val="accent1">
                    <a:lumMod val="75000"/>
                  </a:schemeClr>
                </a:solidFill>
                <a:latin typeface="+mn-ea"/>
              </a:endParaRPr>
            </a:p>
          </p:txBody>
        </p:sp>
        <p:sp>
          <p:nvSpPr>
            <p:cNvPr id="62" name="MH_Other_6"/>
            <p:cNvSpPr/>
            <p:nvPr>
              <p:custDataLst>
                <p:tags r:id="rId14"/>
              </p:custDataLst>
            </p:nvPr>
          </p:nvSpPr>
          <p:spPr>
            <a:xfrm>
              <a:off x="9826456" y="3970153"/>
              <a:ext cx="626418" cy="563970"/>
            </a:xfrm>
            <a:custGeom>
              <a:gdLst>
                <a:gd fmla="*/ 28343 w 509451" name="connsiteX0"/>
                <a:gd fmla="*/ 0 h 459661" name="connsiteY0"/>
                <a:gd fmla="*/ 481107 w 509451" name="connsiteX1"/>
                <a:gd fmla="*/ 0 h 459661" name="connsiteY1"/>
                <a:gd fmla="*/ 509451 w 509451" name="connsiteX2"/>
                <a:gd fmla="*/ 28344 h 459661" name="connsiteY2"/>
                <a:gd fmla="*/ 509451 w 509451" name="connsiteX3"/>
                <a:gd fmla="*/ 332765 h 459661" name="connsiteY3"/>
                <a:gd fmla="*/ 481107 w 509451" name="connsiteX4"/>
                <a:gd fmla="*/ 361109 h 459661" name="connsiteY4"/>
                <a:gd fmla="*/ 313285 w 509451" name="connsiteX5"/>
                <a:gd fmla="*/ 361109 h 459661" name="connsiteY5"/>
                <a:gd fmla="*/ 256124 w 509451" name="connsiteX6"/>
                <a:gd fmla="*/ 459661 h 459661" name="connsiteY6"/>
                <a:gd fmla="*/ 198964 w 509451" name="connsiteX7"/>
                <a:gd fmla="*/ 361109 h 459661" name="connsiteY7"/>
                <a:gd fmla="*/ 28343 w 509451" name="connsiteX8"/>
                <a:gd fmla="*/ 361109 h 459661" name="connsiteY8"/>
                <a:gd fmla="*/ 0 w 509451" name="connsiteX9"/>
                <a:gd fmla="*/ 332765 h 459661" name="connsiteY9"/>
                <a:gd fmla="*/ 0 w 509451" name="connsiteX10"/>
                <a:gd fmla="*/ 28344 h 459661" name="connsiteY10"/>
                <a:gd fmla="*/ 28343 w 509451" name="connsiteX11"/>
                <a:gd fmla="*/ 0 h 45966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459660" w="509451">
                  <a:moveTo>
                    <a:pt x="28343" y="0"/>
                  </a:moveTo>
                  <a:lnTo>
                    <a:pt x="481107" y="0"/>
                  </a:lnTo>
                  <a:cubicBezTo>
                    <a:pt x="496761" y="0"/>
                    <a:pt x="509451" y="12690"/>
                    <a:pt x="509451" y="28344"/>
                  </a:cubicBezTo>
                  <a:lnTo>
                    <a:pt x="509451" y="332765"/>
                  </a:lnTo>
                  <a:cubicBezTo>
                    <a:pt x="509451" y="348419"/>
                    <a:pt x="496761" y="361109"/>
                    <a:pt x="481107" y="361109"/>
                  </a:cubicBezTo>
                  <a:lnTo>
                    <a:pt x="313285" y="361109"/>
                  </a:lnTo>
                  <a:lnTo>
                    <a:pt x="256124" y="459661"/>
                  </a:lnTo>
                  <a:lnTo>
                    <a:pt x="198964" y="361109"/>
                  </a:lnTo>
                  <a:lnTo>
                    <a:pt x="28343" y="361109"/>
                  </a:lnTo>
                  <a:cubicBezTo>
                    <a:pt x="12690" y="361109"/>
                    <a:pt x="0" y="348419"/>
                    <a:pt x="0" y="332765"/>
                  </a:cubicBezTo>
                  <a:lnTo>
                    <a:pt x="0" y="28344"/>
                  </a:lnTo>
                  <a:cubicBezTo>
                    <a:pt x="0" y="12690"/>
                    <a:pt x="12690" y="0"/>
                    <a:pt x="283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81000" lIns="0" rIns="0" tIns="0">
              <a:normAutofit/>
            </a:bodyPr>
            <a:lstStyle/>
            <a:p>
              <a:pPr algn="ctr">
                <a:defRPr/>
              </a:pPr>
              <a:r>
                <a:rPr altLang="zh-CN" lang="en-US" sz="1500">
                  <a:solidFill>
                    <a:srgbClr val="FFFFFF"/>
                  </a:solidFill>
                  <a:latin typeface="+mn-ea"/>
                </a:rPr>
                <a:t>06</a:t>
              </a:r>
            </a:p>
          </p:txBody>
        </p:sp>
        <p:sp>
          <p:nvSpPr>
            <p:cNvPr id="30" name="矩形 29"/>
            <p:cNvSpPr/>
            <p:nvPr/>
          </p:nvSpPr>
          <p:spPr>
            <a:xfrm>
              <a:off x="8050382" y="4712330"/>
              <a:ext cx="2420302" cy="999744"/>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latin typeface="+mn-ea"/>
                </a:rPr>
                <a:t>用户可以在投影仪或者计算机上进行演示也可以将演示文稿打印出来</a:t>
              </a:r>
            </a:p>
          </p:txBody>
        </p:sp>
      </p:grpSp>
    </p:spTree>
    <p:custDataLst>
      <p:tags r:id="rId15"/>
    </p:custDataLst>
    <p:extLst>
      <p:ext uri="{BB962C8B-B14F-4D97-AF65-F5344CB8AC3E}">
        <p14:creationId val="1888238325"/>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1000" fill="hold" id="7"/>
                                        <p:tgtEl>
                                          <p:spTgt spid="3"/>
                                        </p:tgtEl>
                                        <p:attrNameLst>
                                          <p:attrName>ppt_w</p:attrName>
                                        </p:attrNameLst>
                                      </p:cBhvr>
                                      <p:tavLst>
                                        <p:tav tm="0">
                                          <p:val>
                                            <p:fltVal val="0"/>
                                          </p:val>
                                        </p:tav>
                                        <p:tav tm="100000">
                                          <p:val>
                                            <p:strVal val="#ppt_w"/>
                                          </p:val>
                                        </p:tav>
                                      </p:tavLst>
                                    </p:anim>
                                    <p:anim calcmode="lin" valueType="num">
                                      <p:cBhvr>
                                        <p:cTn dur="1000" fill="hold" id="8"/>
                                        <p:tgtEl>
                                          <p:spTgt spid="3"/>
                                        </p:tgtEl>
                                        <p:attrNameLst>
                                          <p:attrName>ppt_h</p:attrName>
                                        </p:attrNameLst>
                                      </p:cBhvr>
                                      <p:tavLst>
                                        <p:tav tm="0">
                                          <p:val>
                                            <p:fltVal val="0"/>
                                          </p:val>
                                        </p:tav>
                                        <p:tav tm="100000">
                                          <p:val>
                                            <p:strVal val="#ppt_h"/>
                                          </p:val>
                                        </p:tav>
                                      </p:tavLst>
                                    </p:anim>
                                    <p:anim calcmode="lin" valueType="num">
                                      <p:cBhvr>
                                        <p:cTn dur="1000" fill="hold" id="9"/>
                                        <p:tgtEl>
                                          <p:spTgt spid="3"/>
                                        </p:tgtEl>
                                        <p:attrNameLst>
                                          <p:attrName>style.rotation</p:attrName>
                                        </p:attrNameLst>
                                      </p:cBhvr>
                                      <p:tavLst>
                                        <p:tav tm="0">
                                          <p:val>
                                            <p:fltVal val="90"/>
                                          </p:val>
                                        </p:tav>
                                        <p:tav tm="100000">
                                          <p:val>
                                            <p:fltVal val="0"/>
                                          </p:val>
                                        </p:tav>
                                      </p:tavLst>
                                    </p:anim>
                                    <p:animEffect filter="fade" transition="in">
                                      <p:cBhvr>
                                        <p:cTn dur="1000" id="10"/>
                                        <p:tgtEl>
                                          <p:spTgt spid="3"/>
                                        </p:tgtEl>
                                      </p:cBhvr>
                                    </p:animEffect>
                                  </p:childTnLst>
                                </p:cTn>
                              </p:par>
                            </p:childTnLst>
                          </p:cTn>
                        </p:par>
                        <p:par>
                          <p:cTn fill="hold" id="11" nodeType="afterGroup">
                            <p:stCondLst>
                              <p:cond delay="1000"/>
                            </p:stCondLst>
                            <p:childTnLst>
                              <p:par>
                                <p:cTn fill="hold" id="12" nodeType="afterEffect" presetClass="entr" presetID="31" presetSubtype="0">
                                  <p:stCondLst>
                                    <p:cond delay="0"/>
                                  </p:stCondLst>
                                  <p:childTnLst>
                                    <p:set>
                                      <p:cBhvr>
                                        <p:cTn dur="1" fill="hold" id="13">
                                          <p:stCondLst>
                                            <p:cond delay="0"/>
                                          </p:stCondLst>
                                        </p:cTn>
                                        <p:tgtEl>
                                          <p:spTgt spid="4"/>
                                        </p:tgtEl>
                                        <p:attrNameLst>
                                          <p:attrName>style.visibility</p:attrName>
                                        </p:attrNameLst>
                                      </p:cBhvr>
                                      <p:to>
                                        <p:strVal val="visible"/>
                                      </p:to>
                                    </p:set>
                                    <p:anim calcmode="lin" valueType="num">
                                      <p:cBhvr>
                                        <p:cTn dur="1000" fill="hold" id="14"/>
                                        <p:tgtEl>
                                          <p:spTgt spid="4"/>
                                        </p:tgtEl>
                                        <p:attrNameLst>
                                          <p:attrName>ppt_w</p:attrName>
                                        </p:attrNameLst>
                                      </p:cBhvr>
                                      <p:tavLst>
                                        <p:tav tm="0">
                                          <p:val>
                                            <p:fltVal val="0"/>
                                          </p:val>
                                        </p:tav>
                                        <p:tav tm="100000">
                                          <p:val>
                                            <p:strVal val="#ppt_w"/>
                                          </p:val>
                                        </p:tav>
                                      </p:tavLst>
                                    </p:anim>
                                    <p:anim calcmode="lin" valueType="num">
                                      <p:cBhvr>
                                        <p:cTn dur="1000" fill="hold" id="15"/>
                                        <p:tgtEl>
                                          <p:spTgt spid="4"/>
                                        </p:tgtEl>
                                        <p:attrNameLst>
                                          <p:attrName>ppt_h</p:attrName>
                                        </p:attrNameLst>
                                      </p:cBhvr>
                                      <p:tavLst>
                                        <p:tav tm="0">
                                          <p:val>
                                            <p:fltVal val="0"/>
                                          </p:val>
                                        </p:tav>
                                        <p:tav tm="100000">
                                          <p:val>
                                            <p:strVal val="#ppt_h"/>
                                          </p:val>
                                        </p:tav>
                                      </p:tavLst>
                                    </p:anim>
                                    <p:anim calcmode="lin" valueType="num">
                                      <p:cBhvr>
                                        <p:cTn dur="1000" fill="hold" id="16"/>
                                        <p:tgtEl>
                                          <p:spTgt spid="4"/>
                                        </p:tgtEl>
                                        <p:attrNameLst>
                                          <p:attrName>style.rotation</p:attrName>
                                        </p:attrNameLst>
                                      </p:cBhvr>
                                      <p:tavLst>
                                        <p:tav tm="0">
                                          <p:val>
                                            <p:fltVal val="90"/>
                                          </p:val>
                                        </p:tav>
                                        <p:tav tm="100000">
                                          <p:val>
                                            <p:fltVal val="0"/>
                                          </p:val>
                                        </p:tav>
                                      </p:tavLst>
                                    </p:anim>
                                    <p:animEffect filter="fade" transition="in">
                                      <p:cBhvr>
                                        <p:cTn dur="1000" id="17"/>
                                        <p:tgtEl>
                                          <p:spTgt spid="4"/>
                                        </p:tgtEl>
                                      </p:cBhvr>
                                    </p:animEffect>
                                  </p:childTnLst>
                                </p:cTn>
                              </p:par>
                            </p:childTnLst>
                          </p:cTn>
                        </p:par>
                        <p:par>
                          <p:cTn fill="hold" id="18" nodeType="afterGroup">
                            <p:stCondLst>
                              <p:cond delay="2000"/>
                            </p:stCondLst>
                            <p:childTnLst>
                              <p:par>
                                <p:cTn fill="hold" id="19" nodeType="afterEffect" presetClass="entr" presetID="31" presetSubtype="0">
                                  <p:stCondLst>
                                    <p:cond delay="0"/>
                                  </p:stCondLst>
                                  <p:childTnLst>
                                    <p:set>
                                      <p:cBhvr>
                                        <p:cTn dur="1" fill="hold" id="20">
                                          <p:stCondLst>
                                            <p:cond delay="0"/>
                                          </p:stCondLst>
                                        </p:cTn>
                                        <p:tgtEl>
                                          <p:spTgt spid="6"/>
                                        </p:tgtEl>
                                        <p:attrNameLst>
                                          <p:attrName>style.visibility</p:attrName>
                                        </p:attrNameLst>
                                      </p:cBhvr>
                                      <p:to>
                                        <p:strVal val="visible"/>
                                      </p:to>
                                    </p:set>
                                    <p:anim calcmode="lin" valueType="num">
                                      <p:cBhvr>
                                        <p:cTn dur="1000" fill="hold" id="21"/>
                                        <p:tgtEl>
                                          <p:spTgt spid="6"/>
                                        </p:tgtEl>
                                        <p:attrNameLst>
                                          <p:attrName>ppt_w</p:attrName>
                                        </p:attrNameLst>
                                      </p:cBhvr>
                                      <p:tavLst>
                                        <p:tav tm="0">
                                          <p:val>
                                            <p:fltVal val="0"/>
                                          </p:val>
                                        </p:tav>
                                        <p:tav tm="100000">
                                          <p:val>
                                            <p:strVal val="#ppt_w"/>
                                          </p:val>
                                        </p:tav>
                                      </p:tavLst>
                                    </p:anim>
                                    <p:anim calcmode="lin" valueType="num">
                                      <p:cBhvr>
                                        <p:cTn dur="1000" fill="hold" id="22"/>
                                        <p:tgtEl>
                                          <p:spTgt spid="6"/>
                                        </p:tgtEl>
                                        <p:attrNameLst>
                                          <p:attrName>ppt_h</p:attrName>
                                        </p:attrNameLst>
                                      </p:cBhvr>
                                      <p:tavLst>
                                        <p:tav tm="0">
                                          <p:val>
                                            <p:fltVal val="0"/>
                                          </p:val>
                                        </p:tav>
                                        <p:tav tm="100000">
                                          <p:val>
                                            <p:strVal val="#ppt_h"/>
                                          </p:val>
                                        </p:tav>
                                      </p:tavLst>
                                    </p:anim>
                                    <p:anim calcmode="lin" valueType="num">
                                      <p:cBhvr>
                                        <p:cTn dur="1000" fill="hold" id="23"/>
                                        <p:tgtEl>
                                          <p:spTgt spid="6"/>
                                        </p:tgtEl>
                                        <p:attrNameLst>
                                          <p:attrName>style.rotation</p:attrName>
                                        </p:attrNameLst>
                                      </p:cBhvr>
                                      <p:tavLst>
                                        <p:tav tm="0">
                                          <p:val>
                                            <p:fltVal val="90"/>
                                          </p:val>
                                        </p:tav>
                                        <p:tav tm="100000">
                                          <p:val>
                                            <p:fltVal val="0"/>
                                          </p:val>
                                        </p:tav>
                                      </p:tavLst>
                                    </p:anim>
                                    <p:animEffect filter="fade" transition="in">
                                      <p:cBhvr>
                                        <p:cTn dur="1000" id="24"/>
                                        <p:tgtEl>
                                          <p:spTgt spid="6"/>
                                        </p:tgtEl>
                                      </p:cBhvr>
                                    </p:animEffect>
                                  </p:childTnLst>
                                </p:cTn>
                              </p:par>
                            </p:childTnLst>
                          </p:cTn>
                        </p:par>
                        <p:par>
                          <p:cTn fill="hold" id="25" nodeType="afterGroup">
                            <p:stCondLst>
                              <p:cond delay="3000"/>
                            </p:stCondLst>
                            <p:childTnLst>
                              <p:par>
                                <p:cTn fill="hold" id="26" nodeType="afterEffect" presetClass="entr" presetID="31" presetSubtype="0">
                                  <p:stCondLst>
                                    <p:cond delay="0"/>
                                  </p:stCondLst>
                                  <p:childTnLst>
                                    <p:set>
                                      <p:cBhvr>
                                        <p:cTn dur="1" fill="hold" id="27">
                                          <p:stCondLst>
                                            <p:cond delay="0"/>
                                          </p:stCondLst>
                                        </p:cTn>
                                        <p:tgtEl>
                                          <p:spTgt spid="7"/>
                                        </p:tgtEl>
                                        <p:attrNameLst>
                                          <p:attrName>style.visibility</p:attrName>
                                        </p:attrNameLst>
                                      </p:cBhvr>
                                      <p:to>
                                        <p:strVal val="visible"/>
                                      </p:to>
                                    </p:set>
                                    <p:anim calcmode="lin" valueType="num">
                                      <p:cBhvr>
                                        <p:cTn dur="1000" fill="hold" id="28"/>
                                        <p:tgtEl>
                                          <p:spTgt spid="7"/>
                                        </p:tgtEl>
                                        <p:attrNameLst>
                                          <p:attrName>ppt_w</p:attrName>
                                        </p:attrNameLst>
                                      </p:cBhvr>
                                      <p:tavLst>
                                        <p:tav tm="0">
                                          <p:val>
                                            <p:fltVal val="0"/>
                                          </p:val>
                                        </p:tav>
                                        <p:tav tm="100000">
                                          <p:val>
                                            <p:strVal val="#ppt_w"/>
                                          </p:val>
                                        </p:tav>
                                      </p:tavLst>
                                    </p:anim>
                                    <p:anim calcmode="lin" valueType="num">
                                      <p:cBhvr>
                                        <p:cTn dur="1000" fill="hold" id="29"/>
                                        <p:tgtEl>
                                          <p:spTgt spid="7"/>
                                        </p:tgtEl>
                                        <p:attrNameLst>
                                          <p:attrName>ppt_h</p:attrName>
                                        </p:attrNameLst>
                                      </p:cBhvr>
                                      <p:tavLst>
                                        <p:tav tm="0">
                                          <p:val>
                                            <p:fltVal val="0"/>
                                          </p:val>
                                        </p:tav>
                                        <p:tav tm="100000">
                                          <p:val>
                                            <p:strVal val="#ppt_h"/>
                                          </p:val>
                                        </p:tav>
                                      </p:tavLst>
                                    </p:anim>
                                    <p:anim calcmode="lin" valueType="num">
                                      <p:cBhvr>
                                        <p:cTn dur="1000" fill="hold" id="30"/>
                                        <p:tgtEl>
                                          <p:spTgt spid="7"/>
                                        </p:tgtEl>
                                        <p:attrNameLst>
                                          <p:attrName>style.rotation</p:attrName>
                                        </p:attrNameLst>
                                      </p:cBhvr>
                                      <p:tavLst>
                                        <p:tav tm="0">
                                          <p:val>
                                            <p:fltVal val="90"/>
                                          </p:val>
                                        </p:tav>
                                        <p:tav tm="100000">
                                          <p:val>
                                            <p:fltVal val="0"/>
                                          </p:val>
                                        </p:tav>
                                      </p:tavLst>
                                    </p:anim>
                                    <p:animEffect filter="fade" transition="in">
                                      <p:cBhvr>
                                        <p:cTn dur="1000" id="31"/>
                                        <p:tgtEl>
                                          <p:spTgt spid="7"/>
                                        </p:tgtEl>
                                      </p:cBhvr>
                                    </p:animEffect>
                                  </p:childTnLst>
                                </p:cTn>
                              </p:par>
                            </p:childTnLst>
                          </p:cTn>
                        </p:par>
                        <p:par>
                          <p:cTn fill="hold" id="32" nodeType="afterGroup">
                            <p:stCondLst>
                              <p:cond delay="4000"/>
                            </p:stCondLst>
                            <p:childTnLst>
                              <p:par>
                                <p:cTn fill="hold" id="33" nodeType="afterEffect" presetClass="entr" presetID="31" presetSubtype="0">
                                  <p:stCondLst>
                                    <p:cond delay="0"/>
                                  </p:stCondLst>
                                  <p:childTnLst>
                                    <p:set>
                                      <p:cBhvr>
                                        <p:cTn dur="1" fill="hold" id="34">
                                          <p:stCondLst>
                                            <p:cond delay="0"/>
                                          </p:stCondLst>
                                        </p:cTn>
                                        <p:tgtEl>
                                          <p:spTgt spid="8"/>
                                        </p:tgtEl>
                                        <p:attrNameLst>
                                          <p:attrName>style.visibility</p:attrName>
                                        </p:attrNameLst>
                                      </p:cBhvr>
                                      <p:to>
                                        <p:strVal val="visible"/>
                                      </p:to>
                                    </p:set>
                                    <p:anim calcmode="lin" valueType="num">
                                      <p:cBhvr>
                                        <p:cTn dur="1000" fill="hold" id="35"/>
                                        <p:tgtEl>
                                          <p:spTgt spid="8"/>
                                        </p:tgtEl>
                                        <p:attrNameLst>
                                          <p:attrName>ppt_w</p:attrName>
                                        </p:attrNameLst>
                                      </p:cBhvr>
                                      <p:tavLst>
                                        <p:tav tm="0">
                                          <p:val>
                                            <p:fltVal val="0"/>
                                          </p:val>
                                        </p:tav>
                                        <p:tav tm="100000">
                                          <p:val>
                                            <p:strVal val="#ppt_w"/>
                                          </p:val>
                                        </p:tav>
                                      </p:tavLst>
                                    </p:anim>
                                    <p:anim calcmode="lin" valueType="num">
                                      <p:cBhvr>
                                        <p:cTn dur="1000" fill="hold" id="36"/>
                                        <p:tgtEl>
                                          <p:spTgt spid="8"/>
                                        </p:tgtEl>
                                        <p:attrNameLst>
                                          <p:attrName>ppt_h</p:attrName>
                                        </p:attrNameLst>
                                      </p:cBhvr>
                                      <p:tavLst>
                                        <p:tav tm="0">
                                          <p:val>
                                            <p:fltVal val="0"/>
                                          </p:val>
                                        </p:tav>
                                        <p:tav tm="100000">
                                          <p:val>
                                            <p:strVal val="#ppt_h"/>
                                          </p:val>
                                        </p:tav>
                                      </p:tavLst>
                                    </p:anim>
                                    <p:anim calcmode="lin" valueType="num">
                                      <p:cBhvr>
                                        <p:cTn dur="1000" fill="hold" id="37"/>
                                        <p:tgtEl>
                                          <p:spTgt spid="8"/>
                                        </p:tgtEl>
                                        <p:attrNameLst>
                                          <p:attrName>style.rotation</p:attrName>
                                        </p:attrNameLst>
                                      </p:cBhvr>
                                      <p:tavLst>
                                        <p:tav tm="0">
                                          <p:val>
                                            <p:fltVal val="90"/>
                                          </p:val>
                                        </p:tav>
                                        <p:tav tm="100000">
                                          <p:val>
                                            <p:fltVal val="0"/>
                                          </p:val>
                                        </p:tav>
                                      </p:tavLst>
                                    </p:anim>
                                    <p:animEffect filter="fade" transition="in">
                                      <p:cBhvr>
                                        <p:cTn dur="1000" id="38"/>
                                        <p:tgtEl>
                                          <p:spTgt spid="8"/>
                                        </p:tgtEl>
                                      </p:cBhvr>
                                    </p:animEffect>
                                  </p:childTnLst>
                                </p:cTn>
                              </p:par>
                            </p:childTnLst>
                          </p:cTn>
                        </p:par>
                        <p:par>
                          <p:cTn fill="hold" id="39" nodeType="afterGroup">
                            <p:stCondLst>
                              <p:cond delay="5000"/>
                            </p:stCondLst>
                            <p:childTnLst>
                              <p:par>
                                <p:cTn fill="hold" id="40" nodeType="afterEffect" presetClass="entr" presetID="31" presetSubtype="0">
                                  <p:stCondLst>
                                    <p:cond delay="0"/>
                                  </p:stCondLst>
                                  <p:childTnLst>
                                    <p:set>
                                      <p:cBhvr>
                                        <p:cTn dur="1" fill="hold" id="41">
                                          <p:stCondLst>
                                            <p:cond delay="0"/>
                                          </p:stCondLst>
                                        </p:cTn>
                                        <p:tgtEl>
                                          <p:spTgt spid="9"/>
                                        </p:tgtEl>
                                        <p:attrNameLst>
                                          <p:attrName>style.visibility</p:attrName>
                                        </p:attrNameLst>
                                      </p:cBhvr>
                                      <p:to>
                                        <p:strVal val="visible"/>
                                      </p:to>
                                    </p:set>
                                    <p:anim calcmode="lin" valueType="num">
                                      <p:cBhvr>
                                        <p:cTn dur="1000" fill="hold" id="42"/>
                                        <p:tgtEl>
                                          <p:spTgt spid="9"/>
                                        </p:tgtEl>
                                        <p:attrNameLst>
                                          <p:attrName>ppt_w</p:attrName>
                                        </p:attrNameLst>
                                      </p:cBhvr>
                                      <p:tavLst>
                                        <p:tav tm="0">
                                          <p:val>
                                            <p:fltVal val="0"/>
                                          </p:val>
                                        </p:tav>
                                        <p:tav tm="100000">
                                          <p:val>
                                            <p:strVal val="#ppt_w"/>
                                          </p:val>
                                        </p:tav>
                                      </p:tavLst>
                                    </p:anim>
                                    <p:anim calcmode="lin" valueType="num">
                                      <p:cBhvr>
                                        <p:cTn dur="1000" fill="hold" id="43"/>
                                        <p:tgtEl>
                                          <p:spTgt spid="9"/>
                                        </p:tgtEl>
                                        <p:attrNameLst>
                                          <p:attrName>ppt_h</p:attrName>
                                        </p:attrNameLst>
                                      </p:cBhvr>
                                      <p:tavLst>
                                        <p:tav tm="0">
                                          <p:val>
                                            <p:fltVal val="0"/>
                                          </p:val>
                                        </p:tav>
                                        <p:tav tm="100000">
                                          <p:val>
                                            <p:strVal val="#ppt_h"/>
                                          </p:val>
                                        </p:tav>
                                      </p:tavLst>
                                    </p:anim>
                                    <p:anim calcmode="lin" valueType="num">
                                      <p:cBhvr>
                                        <p:cTn dur="1000" fill="hold" id="44"/>
                                        <p:tgtEl>
                                          <p:spTgt spid="9"/>
                                        </p:tgtEl>
                                        <p:attrNameLst>
                                          <p:attrName>style.rotation</p:attrName>
                                        </p:attrNameLst>
                                      </p:cBhvr>
                                      <p:tavLst>
                                        <p:tav tm="0">
                                          <p:val>
                                            <p:fltVal val="90"/>
                                          </p:val>
                                        </p:tav>
                                        <p:tav tm="100000">
                                          <p:val>
                                            <p:fltVal val="0"/>
                                          </p:val>
                                        </p:tav>
                                      </p:tavLst>
                                    </p:anim>
                                    <p:animEffect filter="fade" transition="in">
                                      <p:cBhvr>
                                        <p:cTn dur="1000" id="45"/>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Freeform 5"/>
          <p:cNvSpPr>
            <a:spLocks noChangeArrowheads="1"/>
          </p:cNvSpPr>
          <p:nvPr/>
        </p:nvSpPr>
        <p:spPr bwMode="auto">
          <a:xfrm>
            <a:off x="1449391" y="2130628"/>
            <a:ext cx="2312987" cy="2357439"/>
          </a:xfrm>
          <a:custGeom>
            <a:gdLst>
              <a:gd fmla="*/ 92 w 550" name="T0"/>
              <a:gd fmla="*/ 110 h 561" name="T1"/>
              <a:gd fmla="*/ 110 w 550" name="T2"/>
              <a:gd fmla="*/ 459 h 561" name="T3"/>
              <a:gd fmla="*/ 541 w 550" name="T4"/>
              <a:gd fmla="*/ 514 h 561" name="T5"/>
              <a:gd fmla="*/ 441 w 550" name="T6"/>
              <a:gd fmla="*/ 91 h 561" name="T7"/>
              <a:gd fmla="*/ 92 w 550" name="T8"/>
              <a:gd fmla="*/ 110 h 561" name="T9"/>
              <a:gd fmla="*/ 0 60000 65536" name="T10"/>
              <a:gd fmla="*/ 0 60000 65536" name="T11"/>
              <a:gd fmla="*/ 0 60000 65536" name="T12"/>
              <a:gd fmla="*/ 0 60000 65536" name="T13"/>
              <a:gd fmla="*/ 0 60000 65536" name="T14"/>
              <a:gd fmla="*/ 0 w 550" name="T15"/>
              <a:gd fmla="*/ 0 h 561" name="T16"/>
              <a:gd fmla="*/ 550 w 550" name="T17"/>
              <a:gd fmla="*/ 561 h 561" name="T18"/>
            </a:gdLst>
            <a:cxnLst>
              <a:cxn ang="T10">
                <a:pos x="T0" y="T1"/>
              </a:cxn>
              <a:cxn ang="T11">
                <a:pos x="T2" y="T3"/>
              </a:cxn>
              <a:cxn ang="T12">
                <a:pos x="T4" y="T5"/>
              </a:cxn>
              <a:cxn ang="T13">
                <a:pos x="T6" y="T7"/>
              </a:cxn>
              <a:cxn ang="T14">
                <a:pos x="T8" y="T9"/>
              </a:cxn>
            </a:cxnLst>
            <a:rect b="T18" l="T15" r="T17" t="T16"/>
            <a:pathLst>
              <a:path h="561" w="550">
                <a:moveTo>
                  <a:pt x="92" y="110"/>
                </a:moveTo>
                <a:cubicBezTo>
                  <a:pt x="0" y="211"/>
                  <a:pt x="8" y="367"/>
                  <a:pt x="110" y="459"/>
                </a:cubicBezTo>
                <a:cubicBezTo>
                  <a:pt x="224" y="561"/>
                  <a:pt x="416" y="510"/>
                  <a:pt x="541" y="514"/>
                </a:cubicBezTo>
                <a:cubicBezTo>
                  <a:pt x="522" y="387"/>
                  <a:pt x="550" y="189"/>
                  <a:pt x="441" y="91"/>
                </a:cubicBezTo>
                <a:cubicBezTo>
                  <a:pt x="339" y="0"/>
                  <a:pt x="183" y="8"/>
                  <a:pt x="92" y="110"/>
                </a:cubicBezTo>
                <a:close/>
              </a:path>
            </a:pathLst>
          </a:custGeom>
          <a:solidFill>
            <a:schemeClr val="accent1"/>
          </a:solidFill>
          <a:ln cmpd="sng" w="9525">
            <a:solidFill>
              <a:schemeClr val="bg1"/>
            </a:solidFill>
            <a:bevel/>
          </a:ln>
        </p:spPr>
        <p:txBody>
          <a:bodyPr bIns="34242" lIns="68485" rIns="68485" tIns="34242"/>
          <a:lstStyle/>
          <a:p>
            <a:pPr defTabSz="684513"/>
            <a:endParaRPr altLang="zh-CN" lang="zh-CN" sz="1600">
              <a:solidFill>
                <a:srgbClr val="000000"/>
              </a:solidFill>
              <a:sym charset="-122" panose="02010600030101010101" pitchFamily="2" typeface="宋体"/>
            </a:endParaRPr>
          </a:p>
        </p:txBody>
      </p:sp>
      <p:sp>
        <p:nvSpPr>
          <p:cNvPr id="7" name="Freeform 6"/>
          <p:cNvSpPr>
            <a:spLocks noChangeArrowheads="1"/>
          </p:cNvSpPr>
          <p:nvPr/>
        </p:nvSpPr>
        <p:spPr bwMode="auto">
          <a:xfrm>
            <a:off x="1684335" y="1709935"/>
            <a:ext cx="1808162" cy="1846262"/>
          </a:xfrm>
          <a:custGeom>
            <a:gdLst>
              <a:gd fmla="*/ 72 w 430" name="T0"/>
              <a:gd fmla="*/ 86 h 439" name="T1"/>
              <a:gd fmla="*/ 86 w 430" name="T2"/>
              <a:gd fmla="*/ 359 h 439" name="T3"/>
              <a:gd fmla="*/ 423 w 430" name="T4"/>
              <a:gd fmla="*/ 402 h 439" name="T5"/>
              <a:gd fmla="*/ 345 w 430" name="T6"/>
              <a:gd fmla="*/ 72 h 439" name="T7"/>
              <a:gd fmla="*/ 72 w 430" name="T8"/>
              <a:gd fmla="*/ 86 h 439" name="T9"/>
              <a:gd fmla="*/ 0 60000 65536" name="T10"/>
              <a:gd fmla="*/ 0 60000 65536" name="T11"/>
              <a:gd fmla="*/ 0 60000 65536" name="T12"/>
              <a:gd fmla="*/ 0 60000 65536" name="T13"/>
              <a:gd fmla="*/ 0 60000 65536" name="T14"/>
              <a:gd fmla="*/ 0 w 430" name="T15"/>
              <a:gd fmla="*/ 0 h 439" name="T16"/>
              <a:gd fmla="*/ 430 w 430" name="T17"/>
              <a:gd fmla="*/ 439 h 439" name="T18"/>
            </a:gdLst>
            <a:cxnLst>
              <a:cxn ang="T10">
                <a:pos x="T0" y="T1"/>
              </a:cxn>
              <a:cxn ang="T11">
                <a:pos x="T2" y="T3"/>
              </a:cxn>
              <a:cxn ang="T12">
                <a:pos x="T4" y="T5"/>
              </a:cxn>
              <a:cxn ang="T13">
                <a:pos x="T6" y="T7"/>
              </a:cxn>
              <a:cxn ang="T14">
                <a:pos x="T8" y="T9"/>
              </a:cxn>
            </a:cxnLst>
            <a:rect b="T18" l="T15" r="T17" t="T16"/>
            <a:pathLst>
              <a:path h="439" w="430">
                <a:moveTo>
                  <a:pt x="72" y="86"/>
                </a:moveTo>
                <a:cubicBezTo>
                  <a:pt x="0" y="165"/>
                  <a:pt x="7" y="288"/>
                  <a:pt x="86" y="359"/>
                </a:cubicBezTo>
                <a:cubicBezTo>
                  <a:pt x="175" y="439"/>
                  <a:pt x="325" y="400"/>
                  <a:pt x="423" y="402"/>
                </a:cubicBezTo>
                <a:cubicBezTo>
                  <a:pt x="408" y="303"/>
                  <a:pt x="430" y="148"/>
                  <a:pt x="345" y="72"/>
                </a:cubicBezTo>
                <a:cubicBezTo>
                  <a:pt x="265" y="0"/>
                  <a:pt x="143" y="7"/>
                  <a:pt x="72" y="86"/>
                </a:cubicBezTo>
                <a:close/>
              </a:path>
            </a:pathLst>
          </a:custGeom>
          <a:solidFill>
            <a:schemeClr val="accent2"/>
          </a:solidFill>
          <a:ln cmpd="sng" w="28575">
            <a:solidFill>
              <a:schemeClr val="bg1"/>
            </a:solidFill>
            <a:bevel/>
          </a:ln>
        </p:spPr>
        <p:txBody>
          <a:bodyPr bIns="34242" lIns="68485" rIns="68485" tIns="34242"/>
          <a:lstStyle/>
          <a:p>
            <a:pPr defTabSz="684513"/>
            <a:endParaRPr altLang="zh-CN" lang="zh-CN" sz="1600">
              <a:solidFill>
                <a:srgbClr val="000000"/>
              </a:solidFill>
              <a:sym charset="-122" panose="02010600030101010101" pitchFamily="2" typeface="宋体"/>
            </a:endParaRPr>
          </a:p>
        </p:txBody>
      </p:sp>
      <p:sp>
        <p:nvSpPr>
          <p:cNvPr id="9" name="Freeform 7"/>
          <p:cNvSpPr>
            <a:spLocks noChangeArrowheads="1"/>
          </p:cNvSpPr>
          <p:nvPr/>
        </p:nvSpPr>
        <p:spPr bwMode="auto">
          <a:xfrm>
            <a:off x="1844679" y="1278131"/>
            <a:ext cx="1458913" cy="1487487"/>
          </a:xfrm>
          <a:custGeom>
            <a:gdLst>
              <a:gd fmla="*/ 58 w 347" name="T0"/>
              <a:gd fmla="*/ 70 h 354" name="T1"/>
              <a:gd fmla="*/ 69 w 347" name="T2"/>
              <a:gd fmla="*/ 290 h 354" name="T3"/>
              <a:gd fmla="*/ 341 w 347" name="T4"/>
              <a:gd fmla="*/ 325 h 354" name="T5"/>
              <a:gd fmla="*/ 278 w 347" name="T6"/>
              <a:gd fmla="*/ 58 h 354" name="T7"/>
              <a:gd fmla="*/ 58 w 347" name="T8"/>
              <a:gd fmla="*/ 70 h 354" name="T9"/>
              <a:gd fmla="*/ 0 60000 65536" name="T10"/>
              <a:gd fmla="*/ 0 60000 65536" name="T11"/>
              <a:gd fmla="*/ 0 60000 65536" name="T12"/>
              <a:gd fmla="*/ 0 60000 65536" name="T13"/>
              <a:gd fmla="*/ 0 60000 65536" name="T14"/>
              <a:gd fmla="*/ 0 w 347" name="T15"/>
              <a:gd fmla="*/ 0 h 354" name="T16"/>
              <a:gd fmla="*/ 347 w 347" name="T17"/>
              <a:gd fmla="*/ 354 h 354" name="T18"/>
            </a:gdLst>
            <a:cxnLst>
              <a:cxn ang="T10">
                <a:pos x="T0" y="T1"/>
              </a:cxn>
              <a:cxn ang="T11">
                <a:pos x="T2" y="T3"/>
              </a:cxn>
              <a:cxn ang="T12">
                <a:pos x="T4" y="T5"/>
              </a:cxn>
              <a:cxn ang="T13">
                <a:pos x="T6" y="T7"/>
              </a:cxn>
              <a:cxn ang="T14">
                <a:pos x="T8" y="T9"/>
              </a:cxn>
            </a:cxnLst>
            <a:rect b="T18" l="T15" r="T17" t="T16"/>
            <a:pathLst>
              <a:path h="354" w="347">
                <a:moveTo>
                  <a:pt x="58" y="70"/>
                </a:moveTo>
                <a:cubicBezTo>
                  <a:pt x="0" y="134"/>
                  <a:pt x="5" y="232"/>
                  <a:pt x="69" y="290"/>
                </a:cubicBezTo>
                <a:cubicBezTo>
                  <a:pt x="141" y="354"/>
                  <a:pt x="262" y="322"/>
                  <a:pt x="341" y="325"/>
                </a:cubicBezTo>
                <a:cubicBezTo>
                  <a:pt x="329" y="245"/>
                  <a:pt x="347" y="120"/>
                  <a:pt x="278" y="58"/>
                </a:cubicBezTo>
                <a:cubicBezTo>
                  <a:pt x="214" y="0"/>
                  <a:pt x="115" y="6"/>
                  <a:pt x="58" y="70"/>
                </a:cubicBezTo>
                <a:close/>
              </a:path>
            </a:pathLst>
          </a:custGeom>
          <a:solidFill>
            <a:schemeClr val="accent1"/>
          </a:solidFill>
          <a:ln cmpd="sng" w="28575">
            <a:solidFill>
              <a:schemeClr val="bg1"/>
            </a:solidFill>
            <a:bevel/>
          </a:ln>
        </p:spPr>
        <p:txBody>
          <a:bodyPr bIns="34242" lIns="68485" rIns="68485" tIns="34242"/>
          <a:lstStyle/>
          <a:p>
            <a:pPr defTabSz="684513"/>
            <a:endParaRPr altLang="zh-CN" lang="zh-CN" sz="1600">
              <a:solidFill>
                <a:srgbClr val="000000"/>
              </a:solidFill>
              <a:sym charset="-122" panose="02010600030101010101" pitchFamily="2" typeface="宋体"/>
            </a:endParaRPr>
          </a:p>
        </p:txBody>
      </p:sp>
      <p:sp>
        <p:nvSpPr>
          <p:cNvPr id="10" name="Freeform 8"/>
          <p:cNvSpPr>
            <a:spLocks noChangeArrowheads="1"/>
          </p:cNvSpPr>
          <p:nvPr/>
        </p:nvSpPr>
        <p:spPr bwMode="auto">
          <a:xfrm>
            <a:off x="1962153" y="920959"/>
            <a:ext cx="1206500" cy="1235075"/>
          </a:xfrm>
          <a:custGeom>
            <a:gdLst>
              <a:gd fmla="*/ 47 w 287" name="T0"/>
              <a:gd fmla="*/ 58 h 294" name="T1"/>
              <a:gd fmla="*/ 57 w 287" name="T2"/>
              <a:gd fmla="*/ 240 h 294" name="T3"/>
              <a:gd fmla="*/ 282 w 287" name="T4"/>
              <a:gd fmla="*/ 269 h 294" name="T5"/>
              <a:gd fmla="*/ 230 w 287" name="T6"/>
              <a:gd fmla="*/ 48 h 294" name="T7"/>
              <a:gd fmla="*/ 47 w 287" name="T8"/>
              <a:gd fmla="*/ 58 h 294" name="T9"/>
              <a:gd fmla="*/ 0 60000 65536" name="T10"/>
              <a:gd fmla="*/ 0 60000 65536" name="T11"/>
              <a:gd fmla="*/ 0 60000 65536" name="T12"/>
              <a:gd fmla="*/ 0 60000 65536" name="T13"/>
              <a:gd fmla="*/ 0 60000 65536" name="T14"/>
              <a:gd fmla="*/ 0 w 287" name="T15"/>
              <a:gd fmla="*/ 0 h 294" name="T16"/>
              <a:gd fmla="*/ 287 w 287" name="T17"/>
              <a:gd fmla="*/ 294 h 294" name="T18"/>
            </a:gdLst>
            <a:cxnLst>
              <a:cxn ang="T10">
                <a:pos x="T0" y="T1"/>
              </a:cxn>
              <a:cxn ang="T11">
                <a:pos x="T2" y="T3"/>
              </a:cxn>
              <a:cxn ang="T12">
                <a:pos x="T4" y="T5"/>
              </a:cxn>
              <a:cxn ang="T13">
                <a:pos x="T6" y="T7"/>
              </a:cxn>
              <a:cxn ang="T14">
                <a:pos x="T8" y="T9"/>
              </a:cxn>
            </a:cxnLst>
            <a:rect b="T18" l="T15" r="T17" t="T16"/>
            <a:pathLst>
              <a:path h="294" w="287">
                <a:moveTo>
                  <a:pt x="47" y="58"/>
                </a:moveTo>
                <a:cubicBezTo>
                  <a:pt x="0" y="111"/>
                  <a:pt x="4" y="193"/>
                  <a:pt x="57" y="240"/>
                </a:cubicBezTo>
                <a:cubicBezTo>
                  <a:pt x="117" y="294"/>
                  <a:pt x="217" y="267"/>
                  <a:pt x="282" y="269"/>
                </a:cubicBezTo>
                <a:cubicBezTo>
                  <a:pt x="273" y="203"/>
                  <a:pt x="287" y="99"/>
                  <a:pt x="230" y="48"/>
                </a:cubicBezTo>
                <a:cubicBezTo>
                  <a:pt x="177" y="0"/>
                  <a:pt x="95" y="5"/>
                  <a:pt x="47" y="58"/>
                </a:cubicBezTo>
                <a:close/>
              </a:path>
            </a:pathLst>
          </a:custGeom>
          <a:solidFill>
            <a:schemeClr val="accent2"/>
          </a:solidFill>
          <a:ln cmpd="sng" w="28575">
            <a:solidFill>
              <a:schemeClr val="bg1"/>
            </a:solidFill>
            <a:miter lim="800000"/>
          </a:ln>
        </p:spPr>
        <p:txBody>
          <a:bodyPr bIns="34242" lIns="68485" rIns="68485" tIns="34242"/>
          <a:lstStyle/>
          <a:p>
            <a:pPr defTabSz="684513"/>
            <a:endParaRPr altLang="zh-CN" lang="zh-CN" sz="1600">
              <a:solidFill>
                <a:srgbClr val="000000"/>
              </a:solidFill>
              <a:sym charset="-122" panose="02010600030101010101" pitchFamily="2" typeface="宋体"/>
            </a:endParaRPr>
          </a:p>
        </p:txBody>
      </p:sp>
      <p:sp>
        <p:nvSpPr>
          <p:cNvPr id="11" name="TextBox 682"/>
          <p:cNvSpPr>
            <a:spLocks noChangeArrowheads="1"/>
          </p:cNvSpPr>
          <p:nvPr/>
        </p:nvSpPr>
        <p:spPr bwMode="auto">
          <a:xfrm>
            <a:off x="2417541" y="1290836"/>
            <a:ext cx="390970" cy="373284"/>
          </a:xfrm>
          <a:prstGeom prst="rect">
            <a:avLst/>
          </a:prstGeom>
          <a:noFill/>
          <a:ln>
            <a:noFill/>
          </a:ln>
        </p:spPr>
        <p:txBody>
          <a:bodyPr bIns="34242" lIns="68485" rIns="68485" tIns="34242" wrap="none">
            <a:spAutoFit/>
          </a:bodyPr>
          <a:lstStyle/>
          <a:p>
            <a:pPr algn="ctr" defTabSz="684513"/>
            <a:r>
              <a:rPr altLang="zh-CN" lang="en-US" sz="2000">
                <a:solidFill>
                  <a:srgbClr val="FFFFFF"/>
                </a:solidFill>
                <a:latin charset="-122" pitchFamily="1" typeface="方正中等线简体"/>
                <a:ea charset="-122" pitchFamily="1" typeface="方正中等线简体"/>
              </a:rPr>
              <a:t>01</a:t>
            </a:r>
          </a:p>
        </p:txBody>
      </p:sp>
      <p:sp>
        <p:nvSpPr>
          <p:cNvPr id="12" name="TextBox 682"/>
          <p:cNvSpPr>
            <a:spLocks noChangeArrowheads="1"/>
          </p:cNvSpPr>
          <p:nvPr/>
        </p:nvSpPr>
        <p:spPr bwMode="auto">
          <a:xfrm>
            <a:off x="2417541" y="2092524"/>
            <a:ext cx="390970" cy="373284"/>
          </a:xfrm>
          <a:prstGeom prst="rect">
            <a:avLst/>
          </a:prstGeom>
          <a:noFill/>
          <a:ln>
            <a:noFill/>
          </a:ln>
        </p:spPr>
        <p:txBody>
          <a:bodyPr bIns="34242" lIns="68485" rIns="68485" tIns="34242" wrap="none">
            <a:spAutoFit/>
          </a:bodyPr>
          <a:lstStyle/>
          <a:p>
            <a:pPr algn="ctr" defTabSz="684513"/>
            <a:r>
              <a:rPr altLang="zh-CN" lang="en-US" sz="2000">
                <a:solidFill>
                  <a:srgbClr val="FFFFFF"/>
                </a:solidFill>
                <a:latin charset="-122" pitchFamily="1" typeface="方正中等线简体"/>
                <a:ea charset="-122" pitchFamily="1" typeface="方正中等线简体"/>
              </a:rPr>
              <a:t>02</a:t>
            </a:r>
          </a:p>
        </p:txBody>
      </p:sp>
      <p:sp>
        <p:nvSpPr>
          <p:cNvPr id="13" name="TextBox 682"/>
          <p:cNvSpPr>
            <a:spLocks noChangeArrowheads="1"/>
          </p:cNvSpPr>
          <p:nvPr/>
        </p:nvSpPr>
        <p:spPr bwMode="auto">
          <a:xfrm>
            <a:off x="2417541" y="2892622"/>
            <a:ext cx="390970" cy="373284"/>
          </a:xfrm>
          <a:prstGeom prst="rect">
            <a:avLst/>
          </a:prstGeom>
          <a:noFill/>
          <a:ln>
            <a:noFill/>
          </a:ln>
        </p:spPr>
        <p:txBody>
          <a:bodyPr bIns="34242" lIns="68485" rIns="68485" tIns="34242" wrap="none">
            <a:spAutoFit/>
          </a:bodyPr>
          <a:lstStyle/>
          <a:p>
            <a:pPr algn="ctr" defTabSz="684513"/>
            <a:r>
              <a:rPr altLang="zh-CN" lang="en-US" sz="2000">
                <a:solidFill>
                  <a:srgbClr val="FFFFFF"/>
                </a:solidFill>
                <a:latin charset="-122" pitchFamily="1" typeface="方正中等线简体"/>
                <a:ea charset="-122" pitchFamily="1" typeface="方正中等线简体"/>
              </a:rPr>
              <a:t>03</a:t>
            </a:r>
          </a:p>
        </p:txBody>
      </p:sp>
      <p:sp>
        <p:nvSpPr>
          <p:cNvPr id="14" name="TextBox 682"/>
          <p:cNvSpPr>
            <a:spLocks noChangeArrowheads="1"/>
          </p:cNvSpPr>
          <p:nvPr/>
        </p:nvSpPr>
        <p:spPr bwMode="auto">
          <a:xfrm>
            <a:off x="2417541" y="3705421"/>
            <a:ext cx="390970" cy="373284"/>
          </a:xfrm>
          <a:prstGeom prst="rect">
            <a:avLst/>
          </a:prstGeom>
          <a:noFill/>
          <a:ln>
            <a:noFill/>
          </a:ln>
        </p:spPr>
        <p:txBody>
          <a:bodyPr bIns="34242" lIns="68485" rIns="68485" tIns="34242" wrap="none">
            <a:spAutoFit/>
          </a:bodyPr>
          <a:lstStyle/>
          <a:p>
            <a:pPr algn="ctr" defTabSz="684513"/>
            <a:r>
              <a:rPr altLang="zh-CN" lang="en-US" sz="2000">
                <a:solidFill>
                  <a:srgbClr val="FFFFFF"/>
                </a:solidFill>
                <a:latin charset="-122" pitchFamily="1" typeface="方正中等线简体"/>
                <a:ea charset="-122" pitchFamily="1" typeface="方正中等线简体"/>
              </a:rPr>
              <a:t>04</a:t>
            </a:r>
          </a:p>
        </p:txBody>
      </p:sp>
      <p:sp>
        <p:nvSpPr>
          <p:cNvPr id="15" name="任意多边形 8"/>
          <p:cNvSpPr>
            <a:spLocks noChangeArrowheads="1"/>
          </p:cNvSpPr>
          <p:nvPr/>
        </p:nvSpPr>
        <p:spPr bwMode="auto">
          <a:xfrm>
            <a:off x="3078172" y="1570230"/>
            <a:ext cx="885825" cy="0"/>
          </a:xfrm>
          <a:custGeom>
            <a:gdLst>
              <a:gd fmla="*/ 885825 w 885825" name="T0"/>
              <a:gd fmla="*/ 0 h 635" name="T1"/>
              <a:gd fmla="*/ 0 w 885825" name="T2"/>
              <a:gd fmla="*/ 0 h 635" name="T3"/>
              <a:gd fmla="*/ 0 60000 65536" name="T4"/>
              <a:gd fmla="*/ 0 60000 65536" name="T5"/>
              <a:gd fmla="*/ 0 w 885825" name="T6"/>
              <a:gd fmla="*/ 0 h 635" name="T7"/>
              <a:gd fmla="*/ 885825 w 885825" name="T8"/>
              <a:gd fmla="*/ 635 h 635" name="T9"/>
            </a:gdLst>
            <a:cxnLst>
              <a:cxn ang="T4">
                <a:pos x="T0" y="T1"/>
              </a:cxn>
              <a:cxn ang="T5">
                <a:pos x="T2" y="T3"/>
              </a:cxn>
            </a:cxnLst>
            <a:rect b="T9" l="T6" r="T8" t="T7"/>
            <a:pathLst>
              <a:path h="635" w="885825">
                <a:moveTo>
                  <a:pt x="885825" y="0"/>
                </a:moveTo>
                <a:lnTo>
                  <a:pt x="0" y="0"/>
                </a:lnTo>
              </a:path>
            </a:pathLst>
          </a:custGeom>
          <a:noFill/>
          <a:ln cap="flat" cmpd="sng" w="12700">
            <a:solidFill>
              <a:srgbClr val="7F7F7F"/>
            </a:solidFill>
            <a:prstDash val="dash"/>
            <a:bevel/>
          </a:ln>
          <a:extLst>
            <a:ext uri="{909E8E84-426E-40DD-AFC4-6F175D3DCCD1}">
              <a14:hiddenFill>
                <a:solidFill>
                  <a:srgbClr val="FFFFFF"/>
                </a:solidFill>
              </a14:hiddenFill>
            </a:ext>
          </a:extLst>
        </p:spPr>
        <p:txBody>
          <a:bodyPr anchor="ctr" bIns="34242" lIns="68485" rIns="68485" tIns="34242"/>
          <a:lstStyle/>
          <a:p>
            <a:pPr algn="ctr" defTabSz="684513"/>
            <a:endParaRPr altLang="zh-CN" lang="zh-CN">
              <a:solidFill>
                <a:srgbClr val="FFFFFF"/>
              </a:solidFill>
              <a:latin charset="-122" panose="02010600030101010101" pitchFamily="2" typeface="宋体"/>
              <a:sym charset="-122" panose="02010600030101010101" pitchFamily="2" typeface="宋体"/>
            </a:endParaRPr>
          </a:p>
        </p:txBody>
      </p:sp>
      <p:sp>
        <p:nvSpPr>
          <p:cNvPr id="16" name="任意多边形 71"/>
          <p:cNvSpPr>
            <a:spLocks noChangeArrowheads="1"/>
          </p:cNvSpPr>
          <p:nvPr/>
        </p:nvSpPr>
        <p:spPr bwMode="auto">
          <a:xfrm>
            <a:off x="3249610" y="2286192"/>
            <a:ext cx="714375" cy="46038"/>
          </a:xfrm>
          <a:custGeom>
            <a:gdLst>
              <a:gd fmla="*/ 885825 w 885825" name="T0"/>
              <a:gd fmla="*/ 0 h 45720" name="T1"/>
              <a:gd fmla="*/ 0 w 885825" name="T2"/>
              <a:gd fmla="*/ 0 h 45720" name="T3"/>
              <a:gd fmla="*/ 0 60000 65536" name="T4"/>
              <a:gd fmla="*/ 0 60000 65536" name="T5"/>
              <a:gd fmla="*/ 0 w 885825" name="T6"/>
              <a:gd fmla="*/ 0 h 45720" name="T7"/>
              <a:gd fmla="*/ 885825 w 885825" name="T8"/>
              <a:gd fmla="*/ 45720 h 45720" name="T9"/>
            </a:gdLst>
            <a:cxnLst>
              <a:cxn ang="T4">
                <a:pos x="T0" y="T1"/>
              </a:cxn>
              <a:cxn ang="T5">
                <a:pos x="T2" y="T3"/>
              </a:cxn>
            </a:cxnLst>
            <a:rect b="T9" l="T6" r="T8" t="T7"/>
            <a:pathLst>
              <a:path h="45720" w="885825">
                <a:moveTo>
                  <a:pt x="885825" y="0"/>
                </a:moveTo>
                <a:lnTo>
                  <a:pt x="0" y="0"/>
                </a:lnTo>
              </a:path>
            </a:pathLst>
          </a:custGeom>
          <a:noFill/>
          <a:ln cap="flat" cmpd="sng" w="12700">
            <a:solidFill>
              <a:srgbClr val="7F7F7F"/>
            </a:solidFill>
            <a:prstDash val="dash"/>
            <a:bevel/>
          </a:ln>
          <a:extLst>
            <a:ext uri="{909E8E84-426E-40DD-AFC4-6F175D3DCCD1}">
              <a14:hiddenFill>
                <a:solidFill>
                  <a:srgbClr val="FFFFFF"/>
                </a:solidFill>
              </a14:hiddenFill>
            </a:ext>
          </a:extLst>
        </p:spPr>
        <p:txBody>
          <a:bodyPr anchor="ctr" bIns="34242" lIns="68485" rIns="68485" tIns="34242"/>
          <a:lstStyle/>
          <a:p>
            <a:pPr algn="ctr" defTabSz="684513"/>
            <a:endParaRPr altLang="zh-CN" lang="zh-CN">
              <a:solidFill>
                <a:srgbClr val="FFFFFF"/>
              </a:solidFill>
              <a:latin charset="-122" panose="02010600030101010101" pitchFamily="2" typeface="宋体"/>
              <a:sym charset="-122" panose="02010600030101010101" pitchFamily="2" typeface="宋体"/>
            </a:endParaRPr>
          </a:p>
        </p:txBody>
      </p:sp>
      <p:sp>
        <p:nvSpPr>
          <p:cNvPr id="17" name="任意多边形 73"/>
          <p:cNvSpPr>
            <a:spLocks noChangeArrowheads="1"/>
          </p:cNvSpPr>
          <p:nvPr/>
        </p:nvSpPr>
        <p:spPr bwMode="auto">
          <a:xfrm>
            <a:off x="3408365" y="3029142"/>
            <a:ext cx="557212" cy="46038"/>
          </a:xfrm>
          <a:custGeom>
            <a:gdLst>
              <a:gd fmla="*/ 885825 w 885825" name="T0"/>
              <a:gd fmla="*/ 0 h 45720" name="T1"/>
              <a:gd fmla="*/ 0 w 885825" name="T2"/>
              <a:gd fmla="*/ 0 h 45720" name="T3"/>
              <a:gd fmla="*/ 0 60000 65536" name="T4"/>
              <a:gd fmla="*/ 0 60000 65536" name="T5"/>
              <a:gd fmla="*/ 0 w 885825" name="T6"/>
              <a:gd fmla="*/ 0 h 45720" name="T7"/>
              <a:gd fmla="*/ 885825 w 885825" name="T8"/>
              <a:gd fmla="*/ 45720 h 45720" name="T9"/>
            </a:gdLst>
            <a:cxnLst>
              <a:cxn ang="T4">
                <a:pos x="T0" y="T1"/>
              </a:cxn>
              <a:cxn ang="T5">
                <a:pos x="T2" y="T3"/>
              </a:cxn>
            </a:cxnLst>
            <a:rect b="T9" l="T6" r="T8" t="T7"/>
            <a:pathLst>
              <a:path h="45720" w="885825">
                <a:moveTo>
                  <a:pt x="885825" y="0"/>
                </a:moveTo>
                <a:lnTo>
                  <a:pt x="0" y="0"/>
                </a:lnTo>
              </a:path>
            </a:pathLst>
          </a:custGeom>
          <a:noFill/>
          <a:ln cap="flat" cmpd="sng" w="12700">
            <a:solidFill>
              <a:srgbClr val="7F7F7F"/>
            </a:solidFill>
            <a:prstDash val="dash"/>
            <a:bevel/>
          </a:ln>
          <a:extLst>
            <a:ext uri="{909E8E84-426E-40DD-AFC4-6F175D3DCCD1}">
              <a14:hiddenFill>
                <a:solidFill>
                  <a:srgbClr val="FFFFFF"/>
                </a:solidFill>
              </a14:hiddenFill>
            </a:ext>
          </a:extLst>
        </p:spPr>
        <p:txBody>
          <a:bodyPr anchor="ctr" bIns="34242" lIns="68485" rIns="68485" tIns="34242"/>
          <a:lstStyle/>
          <a:p>
            <a:pPr algn="ctr" defTabSz="684513"/>
            <a:endParaRPr altLang="zh-CN" lang="zh-CN">
              <a:solidFill>
                <a:srgbClr val="FFFFFF"/>
              </a:solidFill>
              <a:latin charset="-122" panose="02010600030101010101" pitchFamily="2" typeface="宋体"/>
              <a:sym charset="-122" panose="02010600030101010101" pitchFamily="2" typeface="宋体"/>
            </a:endParaRPr>
          </a:p>
        </p:txBody>
      </p:sp>
      <p:sp>
        <p:nvSpPr>
          <p:cNvPr id="18" name="任意多边形 75"/>
          <p:cNvSpPr>
            <a:spLocks noChangeArrowheads="1"/>
          </p:cNvSpPr>
          <p:nvPr/>
        </p:nvSpPr>
        <p:spPr bwMode="auto">
          <a:xfrm>
            <a:off x="3686188" y="3784793"/>
            <a:ext cx="277813" cy="46038"/>
          </a:xfrm>
          <a:custGeom>
            <a:gdLst>
              <a:gd fmla="*/ 885825 w 885825" name="T0"/>
              <a:gd fmla="*/ 0 h 45720" name="T1"/>
              <a:gd fmla="*/ 0 w 885825" name="T2"/>
              <a:gd fmla="*/ 0 h 45720" name="T3"/>
              <a:gd fmla="*/ 0 60000 65536" name="T4"/>
              <a:gd fmla="*/ 0 60000 65536" name="T5"/>
              <a:gd fmla="*/ 0 w 885825" name="T6"/>
              <a:gd fmla="*/ 0 h 45720" name="T7"/>
              <a:gd fmla="*/ 885825 w 885825" name="T8"/>
              <a:gd fmla="*/ 45720 h 45720" name="T9"/>
            </a:gdLst>
            <a:cxnLst>
              <a:cxn ang="T4">
                <a:pos x="T0" y="T1"/>
              </a:cxn>
              <a:cxn ang="T5">
                <a:pos x="T2" y="T3"/>
              </a:cxn>
            </a:cxnLst>
            <a:rect b="T9" l="T6" r="T8" t="T7"/>
            <a:pathLst>
              <a:path h="45720" w="885825">
                <a:moveTo>
                  <a:pt x="885825" y="0"/>
                </a:moveTo>
                <a:lnTo>
                  <a:pt x="0" y="0"/>
                </a:lnTo>
              </a:path>
            </a:pathLst>
          </a:custGeom>
          <a:noFill/>
          <a:ln cap="flat" cmpd="sng" w="12700">
            <a:solidFill>
              <a:srgbClr val="7F7F7F"/>
            </a:solidFill>
            <a:prstDash val="dash"/>
            <a:bevel/>
          </a:ln>
          <a:extLst>
            <a:ext uri="{909E8E84-426E-40DD-AFC4-6F175D3DCCD1}">
              <a14:hiddenFill>
                <a:solidFill>
                  <a:srgbClr val="FFFFFF"/>
                </a:solidFill>
              </a14:hiddenFill>
            </a:ext>
          </a:extLst>
        </p:spPr>
        <p:txBody>
          <a:bodyPr anchor="ctr" bIns="34242" lIns="68485" rIns="68485" tIns="34242"/>
          <a:lstStyle/>
          <a:p>
            <a:pPr algn="ctr" defTabSz="684513"/>
            <a:endParaRPr altLang="zh-CN" lang="zh-CN">
              <a:solidFill>
                <a:srgbClr val="393939">
                  <a:lumMod val="65000"/>
                  <a:lumOff val="35000"/>
                </a:srgbClr>
              </a:solidFill>
              <a:latin charset="-122" panose="02010600030101010101" pitchFamily="2" typeface="宋体"/>
              <a:sym charset="-122" panose="02010600030101010101" pitchFamily="2" typeface="宋体"/>
            </a:endParaRPr>
          </a:p>
        </p:txBody>
      </p:sp>
      <p:grpSp>
        <p:nvGrpSpPr>
          <p:cNvPr id="19" name="组合 19"/>
          <p:cNvGrpSpPr/>
          <p:nvPr/>
        </p:nvGrpSpPr>
        <p:grpSpPr>
          <a:xfrm>
            <a:off x="3962400" y="1200150"/>
            <a:ext cx="3837710" cy="769615"/>
            <a:chOff x="6894243" y="1962001"/>
            <a:chExt cx="3572451" cy="1026235"/>
          </a:xfrm>
        </p:grpSpPr>
        <p:sp>
          <p:nvSpPr>
            <p:cNvPr id="20" name="文本框 22"/>
            <p:cNvSpPr txBox="1">
              <a:spLocks noChangeArrowheads="1"/>
            </p:cNvSpPr>
            <p:nvPr/>
          </p:nvSpPr>
          <p:spPr bwMode="auto">
            <a:xfrm>
              <a:off x="6894244" y="1962001"/>
              <a:ext cx="1251100" cy="4572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6030504020204" pitchFamily="34" typeface="Open Sans"/>
                  <a:ea charset="-122" typeface="冬青黑体简体中文 W3"/>
                </a:defRPr>
              </a:lvl1pPr>
              <a:lvl2pPr indent="-285750" marL="742950">
                <a:defRPr>
                  <a:solidFill>
                    <a:schemeClr val="tx1"/>
                  </a:solidFill>
                  <a:latin charset="0" panose="020b0606030504020204" pitchFamily="34" typeface="Open Sans"/>
                  <a:ea charset="-122" typeface="冬青黑体简体中文 W3"/>
                </a:defRPr>
              </a:lvl2pPr>
              <a:lvl3pPr indent="-228600" marL="1143000">
                <a:defRPr>
                  <a:solidFill>
                    <a:schemeClr val="tx1"/>
                  </a:solidFill>
                  <a:latin charset="0" panose="020b0606030504020204" pitchFamily="34" typeface="Open Sans"/>
                  <a:ea charset="-122" typeface="冬青黑体简体中文 W3"/>
                </a:defRPr>
              </a:lvl3pPr>
              <a:lvl4pPr indent="-228600" marL="1600200">
                <a:defRPr>
                  <a:solidFill>
                    <a:schemeClr val="tx1"/>
                  </a:solidFill>
                  <a:latin charset="0" panose="020b0606030504020204" pitchFamily="34" typeface="Open Sans"/>
                  <a:ea charset="-122" typeface="冬青黑体简体中文 W3"/>
                </a:defRPr>
              </a:lvl4pPr>
              <a:lvl5pPr indent="-228600" marL="2057400">
                <a:defRPr>
                  <a:solidFill>
                    <a:schemeClr val="tx1"/>
                  </a:solidFill>
                  <a:latin charset="0" panose="020b0606030504020204" pitchFamily="34" typeface="Open Sans"/>
                  <a:ea charset="-122" typeface="冬青黑体简体中文 W3"/>
                </a:defRPr>
              </a:lvl5pPr>
              <a:lvl6pPr fontAlgn="base" indent="-228600" marL="2514600">
                <a:spcBef>
                  <a:spcPct val="0"/>
                </a:spcBef>
                <a:spcAft>
                  <a:spcPct val="0"/>
                </a:spcAft>
                <a:defRPr>
                  <a:solidFill>
                    <a:schemeClr val="tx1"/>
                  </a:solidFill>
                  <a:latin charset="0" panose="020b0606030504020204" pitchFamily="34" typeface="Open Sans"/>
                  <a:ea charset="-122" typeface="冬青黑体简体中文 W3"/>
                </a:defRPr>
              </a:lvl6pPr>
              <a:lvl7pPr fontAlgn="base" indent="-228600" marL="2971800">
                <a:spcBef>
                  <a:spcPct val="0"/>
                </a:spcBef>
                <a:spcAft>
                  <a:spcPct val="0"/>
                </a:spcAft>
                <a:defRPr>
                  <a:solidFill>
                    <a:schemeClr val="tx1"/>
                  </a:solidFill>
                  <a:latin charset="0" panose="020b0606030504020204" pitchFamily="34" typeface="Open Sans"/>
                  <a:ea charset="-122" typeface="冬青黑体简体中文 W3"/>
                </a:defRPr>
              </a:lvl7pPr>
              <a:lvl8pPr fontAlgn="base" indent="-228600" marL="3429000">
                <a:spcBef>
                  <a:spcPct val="0"/>
                </a:spcBef>
                <a:spcAft>
                  <a:spcPct val="0"/>
                </a:spcAft>
                <a:defRPr>
                  <a:solidFill>
                    <a:schemeClr val="tx1"/>
                  </a:solidFill>
                  <a:latin charset="0" panose="020b0606030504020204" pitchFamily="34" typeface="Open Sans"/>
                  <a:ea charset="-122" typeface="冬青黑体简体中文 W3"/>
                </a:defRPr>
              </a:lvl8pPr>
              <a:lvl9pPr fontAlgn="base" indent="-228600" marL="3886200">
                <a:spcBef>
                  <a:spcPct val="0"/>
                </a:spcBef>
                <a:spcAft>
                  <a:spcPct val="0"/>
                </a:spcAft>
                <a:defRPr>
                  <a:solidFill>
                    <a:schemeClr val="tx1"/>
                  </a:solidFill>
                  <a:latin charset="0" panose="020b0606030504020204" pitchFamily="34" typeface="Open Sans"/>
                  <a:ea charset="-122" typeface="冬青黑体简体中文 W3"/>
                </a:defRPr>
              </a:lvl9pPr>
            </a:lstStyle>
            <a:p>
              <a:pPr defTabSz="684513">
                <a:lnSpc>
                  <a:spcPct val="150000"/>
                </a:lnSpc>
              </a:pPr>
              <a:r>
                <a:rPr altLang="en-US" b="1" lang="zh-CN" sz="1100">
                  <a:solidFill>
                    <a:srgbClr val="393939">
                      <a:lumMod val="65000"/>
                      <a:lumOff val="35000"/>
                    </a:srgbClr>
                  </a:solidFill>
                  <a:latin charset="-122" panose="020b0503020204020204" pitchFamily="34" typeface="微软雅黑"/>
                  <a:ea charset="-122" panose="020b0503020204020204" pitchFamily="34" typeface="微软雅黑"/>
                </a:rPr>
                <a:t>添加文本</a:t>
              </a:r>
            </a:p>
          </p:txBody>
        </p:sp>
        <p:sp>
          <p:nvSpPr>
            <p:cNvPr id="21" name="矩形 21"/>
            <p:cNvSpPr>
              <a:spLocks noChangeArrowheads="1"/>
            </p:cNvSpPr>
            <p:nvPr/>
          </p:nvSpPr>
          <p:spPr bwMode="auto">
            <a:xfrm>
              <a:off x="6894244" y="2249514"/>
              <a:ext cx="3572451" cy="7315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6030504020204" pitchFamily="34" typeface="Open Sans"/>
                  <a:ea charset="-122" typeface="冬青黑体简体中文 W3"/>
                </a:defRPr>
              </a:lvl1pPr>
              <a:lvl2pPr indent="-285750" marL="742950">
                <a:defRPr>
                  <a:solidFill>
                    <a:schemeClr val="tx1"/>
                  </a:solidFill>
                  <a:latin charset="0" panose="020b0606030504020204" pitchFamily="34" typeface="Open Sans"/>
                  <a:ea charset="-122" typeface="冬青黑体简体中文 W3"/>
                </a:defRPr>
              </a:lvl2pPr>
              <a:lvl3pPr indent="-228600" marL="1143000">
                <a:defRPr>
                  <a:solidFill>
                    <a:schemeClr val="tx1"/>
                  </a:solidFill>
                  <a:latin charset="0" panose="020b0606030504020204" pitchFamily="34" typeface="Open Sans"/>
                  <a:ea charset="-122" typeface="冬青黑体简体中文 W3"/>
                </a:defRPr>
              </a:lvl3pPr>
              <a:lvl4pPr indent="-228600" marL="1600200">
                <a:defRPr>
                  <a:solidFill>
                    <a:schemeClr val="tx1"/>
                  </a:solidFill>
                  <a:latin charset="0" panose="020b0606030504020204" pitchFamily="34" typeface="Open Sans"/>
                  <a:ea charset="-122" typeface="冬青黑体简体中文 W3"/>
                </a:defRPr>
              </a:lvl4pPr>
              <a:lvl5pPr indent="-228600" marL="2057400">
                <a:defRPr>
                  <a:solidFill>
                    <a:schemeClr val="tx1"/>
                  </a:solidFill>
                  <a:latin charset="0" panose="020b0606030504020204" pitchFamily="34" typeface="Open Sans"/>
                  <a:ea charset="-122" typeface="冬青黑体简体中文 W3"/>
                </a:defRPr>
              </a:lvl5pPr>
              <a:lvl6pPr fontAlgn="base" indent="-228600" marL="2514600">
                <a:spcBef>
                  <a:spcPct val="0"/>
                </a:spcBef>
                <a:spcAft>
                  <a:spcPct val="0"/>
                </a:spcAft>
                <a:defRPr>
                  <a:solidFill>
                    <a:schemeClr val="tx1"/>
                  </a:solidFill>
                  <a:latin charset="0" panose="020b0606030504020204" pitchFamily="34" typeface="Open Sans"/>
                  <a:ea charset="-122" typeface="冬青黑体简体中文 W3"/>
                </a:defRPr>
              </a:lvl6pPr>
              <a:lvl7pPr fontAlgn="base" indent="-228600" marL="2971800">
                <a:spcBef>
                  <a:spcPct val="0"/>
                </a:spcBef>
                <a:spcAft>
                  <a:spcPct val="0"/>
                </a:spcAft>
                <a:defRPr>
                  <a:solidFill>
                    <a:schemeClr val="tx1"/>
                  </a:solidFill>
                  <a:latin charset="0" panose="020b0606030504020204" pitchFamily="34" typeface="Open Sans"/>
                  <a:ea charset="-122" typeface="冬青黑体简体中文 W3"/>
                </a:defRPr>
              </a:lvl7pPr>
              <a:lvl8pPr fontAlgn="base" indent="-228600" marL="3429000">
                <a:spcBef>
                  <a:spcPct val="0"/>
                </a:spcBef>
                <a:spcAft>
                  <a:spcPct val="0"/>
                </a:spcAft>
                <a:defRPr>
                  <a:solidFill>
                    <a:schemeClr val="tx1"/>
                  </a:solidFill>
                  <a:latin charset="0" panose="020b0606030504020204" pitchFamily="34" typeface="Open Sans"/>
                  <a:ea charset="-122" typeface="冬青黑体简体中文 W3"/>
                </a:defRPr>
              </a:lvl8pPr>
              <a:lvl9pPr fontAlgn="base" indent="-228600" marL="3886200">
                <a:spcBef>
                  <a:spcPct val="0"/>
                </a:spcBef>
                <a:spcAft>
                  <a:spcPct val="0"/>
                </a:spcAft>
                <a:defRPr>
                  <a:solidFill>
                    <a:schemeClr val="tx1"/>
                  </a:solidFill>
                  <a:latin charset="0" panose="020b0606030504020204" pitchFamily="34" typeface="Open Sans"/>
                  <a:ea charset="-122" typeface="冬青黑体简体中文 W3"/>
                </a:defRPr>
              </a:lvl9pPr>
            </a:lstStyle>
            <a:p>
              <a:pPr defTabSz="684513">
                <a:lnSpc>
                  <a:spcPct val="150000"/>
                </a:lnSpc>
                <a:defRPr/>
              </a:pPr>
              <a:r>
                <a:rPr altLang="en-US" lang="zh-CN" sz="1000">
                  <a:solidFill>
                    <a:srgbClr val="393939">
                      <a:lumMod val="65000"/>
                      <a:lumOff val="35000"/>
                    </a:srgbClr>
                  </a:solidFill>
                  <a:latin charset="-122" panose="020b0503020204020204" pitchFamily="34" typeface="微软雅黑"/>
                  <a:ea charset="-122" panose="020b0503020204020204" pitchFamily="34" typeface="微软雅黑"/>
                </a:rPr>
                <a:t>添加适当的文字，一页的文字最好不要超过 添加适当的文字,一页的文字最好不要超过 </a:t>
              </a:r>
            </a:p>
          </p:txBody>
        </p:sp>
      </p:grpSp>
      <p:grpSp>
        <p:nvGrpSpPr>
          <p:cNvPr id="22" name="组合 19"/>
          <p:cNvGrpSpPr/>
          <p:nvPr/>
        </p:nvGrpSpPr>
        <p:grpSpPr>
          <a:xfrm>
            <a:off x="3962400" y="1952619"/>
            <a:ext cx="3837710" cy="769615"/>
            <a:chOff x="6894243" y="1962001"/>
            <a:chExt cx="3572451" cy="1026235"/>
          </a:xfrm>
        </p:grpSpPr>
        <p:sp>
          <p:nvSpPr>
            <p:cNvPr id="23" name="文本框 22"/>
            <p:cNvSpPr txBox="1">
              <a:spLocks noChangeArrowheads="1"/>
            </p:cNvSpPr>
            <p:nvPr/>
          </p:nvSpPr>
          <p:spPr bwMode="auto">
            <a:xfrm>
              <a:off x="6894244" y="1962001"/>
              <a:ext cx="1251100" cy="4572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6030504020204" pitchFamily="34" typeface="Open Sans"/>
                  <a:ea charset="-122" typeface="冬青黑体简体中文 W3"/>
                </a:defRPr>
              </a:lvl1pPr>
              <a:lvl2pPr indent="-285750" marL="742950">
                <a:defRPr>
                  <a:solidFill>
                    <a:schemeClr val="tx1"/>
                  </a:solidFill>
                  <a:latin charset="0" panose="020b0606030504020204" pitchFamily="34" typeface="Open Sans"/>
                  <a:ea charset="-122" typeface="冬青黑体简体中文 W3"/>
                </a:defRPr>
              </a:lvl2pPr>
              <a:lvl3pPr indent="-228600" marL="1143000">
                <a:defRPr>
                  <a:solidFill>
                    <a:schemeClr val="tx1"/>
                  </a:solidFill>
                  <a:latin charset="0" panose="020b0606030504020204" pitchFamily="34" typeface="Open Sans"/>
                  <a:ea charset="-122" typeface="冬青黑体简体中文 W3"/>
                </a:defRPr>
              </a:lvl3pPr>
              <a:lvl4pPr indent="-228600" marL="1600200">
                <a:defRPr>
                  <a:solidFill>
                    <a:schemeClr val="tx1"/>
                  </a:solidFill>
                  <a:latin charset="0" panose="020b0606030504020204" pitchFamily="34" typeface="Open Sans"/>
                  <a:ea charset="-122" typeface="冬青黑体简体中文 W3"/>
                </a:defRPr>
              </a:lvl4pPr>
              <a:lvl5pPr indent="-228600" marL="2057400">
                <a:defRPr>
                  <a:solidFill>
                    <a:schemeClr val="tx1"/>
                  </a:solidFill>
                  <a:latin charset="0" panose="020b0606030504020204" pitchFamily="34" typeface="Open Sans"/>
                  <a:ea charset="-122" typeface="冬青黑体简体中文 W3"/>
                </a:defRPr>
              </a:lvl5pPr>
              <a:lvl6pPr fontAlgn="base" indent="-228600" marL="2514600">
                <a:spcBef>
                  <a:spcPct val="0"/>
                </a:spcBef>
                <a:spcAft>
                  <a:spcPct val="0"/>
                </a:spcAft>
                <a:defRPr>
                  <a:solidFill>
                    <a:schemeClr val="tx1"/>
                  </a:solidFill>
                  <a:latin charset="0" panose="020b0606030504020204" pitchFamily="34" typeface="Open Sans"/>
                  <a:ea charset="-122" typeface="冬青黑体简体中文 W3"/>
                </a:defRPr>
              </a:lvl6pPr>
              <a:lvl7pPr fontAlgn="base" indent="-228600" marL="2971800">
                <a:spcBef>
                  <a:spcPct val="0"/>
                </a:spcBef>
                <a:spcAft>
                  <a:spcPct val="0"/>
                </a:spcAft>
                <a:defRPr>
                  <a:solidFill>
                    <a:schemeClr val="tx1"/>
                  </a:solidFill>
                  <a:latin charset="0" panose="020b0606030504020204" pitchFamily="34" typeface="Open Sans"/>
                  <a:ea charset="-122" typeface="冬青黑体简体中文 W3"/>
                </a:defRPr>
              </a:lvl7pPr>
              <a:lvl8pPr fontAlgn="base" indent="-228600" marL="3429000">
                <a:spcBef>
                  <a:spcPct val="0"/>
                </a:spcBef>
                <a:spcAft>
                  <a:spcPct val="0"/>
                </a:spcAft>
                <a:defRPr>
                  <a:solidFill>
                    <a:schemeClr val="tx1"/>
                  </a:solidFill>
                  <a:latin charset="0" panose="020b0606030504020204" pitchFamily="34" typeface="Open Sans"/>
                  <a:ea charset="-122" typeface="冬青黑体简体中文 W3"/>
                </a:defRPr>
              </a:lvl8pPr>
              <a:lvl9pPr fontAlgn="base" indent="-228600" marL="3886200">
                <a:spcBef>
                  <a:spcPct val="0"/>
                </a:spcBef>
                <a:spcAft>
                  <a:spcPct val="0"/>
                </a:spcAft>
                <a:defRPr>
                  <a:solidFill>
                    <a:schemeClr val="tx1"/>
                  </a:solidFill>
                  <a:latin charset="0" panose="020b0606030504020204" pitchFamily="34" typeface="Open Sans"/>
                  <a:ea charset="-122" typeface="冬青黑体简体中文 W3"/>
                </a:defRPr>
              </a:lvl9pPr>
            </a:lstStyle>
            <a:p>
              <a:pPr defTabSz="684513">
                <a:lnSpc>
                  <a:spcPct val="150000"/>
                </a:lnSpc>
              </a:pPr>
              <a:r>
                <a:rPr altLang="en-US" b="1" lang="zh-CN" sz="1100">
                  <a:solidFill>
                    <a:srgbClr val="393939">
                      <a:lumMod val="65000"/>
                      <a:lumOff val="35000"/>
                    </a:srgbClr>
                  </a:solidFill>
                  <a:latin charset="-122" panose="020b0503020204020204" pitchFamily="34" typeface="微软雅黑"/>
                  <a:ea charset="-122" panose="020b0503020204020204" pitchFamily="34" typeface="微软雅黑"/>
                </a:rPr>
                <a:t>添加文本</a:t>
              </a:r>
            </a:p>
          </p:txBody>
        </p:sp>
        <p:sp>
          <p:nvSpPr>
            <p:cNvPr id="24" name="矩形 21"/>
            <p:cNvSpPr>
              <a:spLocks noChangeArrowheads="1"/>
            </p:cNvSpPr>
            <p:nvPr/>
          </p:nvSpPr>
          <p:spPr bwMode="auto">
            <a:xfrm>
              <a:off x="6894244" y="2249514"/>
              <a:ext cx="3572451" cy="7315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6030504020204" pitchFamily="34" typeface="Open Sans"/>
                  <a:ea charset="-122" typeface="冬青黑体简体中文 W3"/>
                </a:defRPr>
              </a:lvl1pPr>
              <a:lvl2pPr indent="-285750" marL="742950">
                <a:defRPr>
                  <a:solidFill>
                    <a:schemeClr val="tx1"/>
                  </a:solidFill>
                  <a:latin charset="0" panose="020b0606030504020204" pitchFamily="34" typeface="Open Sans"/>
                  <a:ea charset="-122" typeface="冬青黑体简体中文 W3"/>
                </a:defRPr>
              </a:lvl2pPr>
              <a:lvl3pPr indent="-228600" marL="1143000">
                <a:defRPr>
                  <a:solidFill>
                    <a:schemeClr val="tx1"/>
                  </a:solidFill>
                  <a:latin charset="0" panose="020b0606030504020204" pitchFamily="34" typeface="Open Sans"/>
                  <a:ea charset="-122" typeface="冬青黑体简体中文 W3"/>
                </a:defRPr>
              </a:lvl3pPr>
              <a:lvl4pPr indent="-228600" marL="1600200">
                <a:defRPr>
                  <a:solidFill>
                    <a:schemeClr val="tx1"/>
                  </a:solidFill>
                  <a:latin charset="0" panose="020b0606030504020204" pitchFamily="34" typeface="Open Sans"/>
                  <a:ea charset="-122" typeface="冬青黑体简体中文 W3"/>
                </a:defRPr>
              </a:lvl4pPr>
              <a:lvl5pPr indent="-228600" marL="2057400">
                <a:defRPr>
                  <a:solidFill>
                    <a:schemeClr val="tx1"/>
                  </a:solidFill>
                  <a:latin charset="0" panose="020b0606030504020204" pitchFamily="34" typeface="Open Sans"/>
                  <a:ea charset="-122" typeface="冬青黑体简体中文 W3"/>
                </a:defRPr>
              </a:lvl5pPr>
              <a:lvl6pPr fontAlgn="base" indent="-228600" marL="2514600">
                <a:spcBef>
                  <a:spcPct val="0"/>
                </a:spcBef>
                <a:spcAft>
                  <a:spcPct val="0"/>
                </a:spcAft>
                <a:defRPr>
                  <a:solidFill>
                    <a:schemeClr val="tx1"/>
                  </a:solidFill>
                  <a:latin charset="0" panose="020b0606030504020204" pitchFamily="34" typeface="Open Sans"/>
                  <a:ea charset="-122" typeface="冬青黑体简体中文 W3"/>
                </a:defRPr>
              </a:lvl6pPr>
              <a:lvl7pPr fontAlgn="base" indent="-228600" marL="2971800">
                <a:spcBef>
                  <a:spcPct val="0"/>
                </a:spcBef>
                <a:spcAft>
                  <a:spcPct val="0"/>
                </a:spcAft>
                <a:defRPr>
                  <a:solidFill>
                    <a:schemeClr val="tx1"/>
                  </a:solidFill>
                  <a:latin charset="0" panose="020b0606030504020204" pitchFamily="34" typeface="Open Sans"/>
                  <a:ea charset="-122" typeface="冬青黑体简体中文 W3"/>
                </a:defRPr>
              </a:lvl7pPr>
              <a:lvl8pPr fontAlgn="base" indent="-228600" marL="3429000">
                <a:spcBef>
                  <a:spcPct val="0"/>
                </a:spcBef>
                <a:spcAft>
                  <a:spcPct val="0"/>
                </a:spcAft>
                <a:defRPr>
                  <a:solidFill>
                    <a:schemeClr val="tx1"/>
                  </a:solidFill>
                  <a:latin charset="0" panose="020b0606030504020204" pitchFamily="34" typeface="Open Sans"/>
                  <a:ea charset="-122" typeface="冬青黑体简体中文 W3"/>
                </a:defRPr>
              </a:lvl8pPr>
              <a:lvl9pPr fontAlgn="base" indent="-228600" marL="3886200">
                <a:spcBef>
                  <a:spcPct val="0"/>
                </a:spcBef>
                <a:spcAft>
                  <a:spcPct val="0"/>
                </a:spcAft>
                <a:defRPr>
                  <a:solidFill>
                    <a:schemeClr val="tx1"/>
                  </a:solidFill>
                  <a:latin charset="0" panose="020b0606030504020204" pitchFamily="34" typeface="Open Sans"/>
                  <a:ea charset="-122" typeface="冬青黑体简体中文 W3"/>
                </a:defRPr>
              </a:lvl9pPr>
            </a:lstStyle>
            <a:p>
              <a:pPr defTabSz="684513">
                <a:lnSpc>
                  <a:spcPct val="150000"/>
                </a:lnSpc>
                <a:defRPr/>
              </a:pPr>
              <a:r>
                <a:rPr altLang="en-US" lang="zh-CN" sz="1000">
                  <a:solidFill>
                    <a:srgbClr val="393939">
                      <a:lumMod val="65000"/>
                      <a:lumOff val="35000"/>
                    </a:srgbClr>
                  </a:solidFill>
                  <a:latin charset="-122" panose="020b0503020204020204" pitchFamily="34" typeface="微软雅黑"/>
                  <a:ea charset="-122" panose="020b0503020204020204" pitchFamily="34" typeface="微软雅黑"/>
                </a:rPr>
                <a:t>添加适当的文字，一页的文字最好不要超过 添加适当的文字,一页的文字最好不要超过 </a:t>
              </a:r>
            </a:p>
          </p:txBody>
        </p:sp>
      </p:grpSp>
      <p:grpSp>
        <p:nvGrpSpPr>
          <p:cNvPr id="25" name="组合 19"/>
          <p:cNvGrpSpPr/>
          <p:nvPr/>
        </p:nvGrpSpPr>
        <p:grpSpPr>
          <a:xfrm>
            <a:off x="3962400" y="2711147"/>
            <a:ext cx="3837710" cy="769615"/>
            <a:chOff x="6894243" y="1962001"/>
            <a:chExt cx="3572451" cy="1026235"/>
          </a:xfrm>
        </p:grpSpPr>
        <p:sp>
          <p:nvSpPr>
            <p:cNvPr id="26" name="文本框 22"/>
            <p:cNvSpPr txBox="1">
              <a:spLocks noChangeArrowheads="1"/>
            </p:cNvSpPr>
            <p:nvPr/>
          </p:nvSpPr>
          <p:spPr bwMode="auto">
            <a:xfrm>
              <a:off x="6894244" y="1962001"/>
              <a:ext cx="1251100" cy="4572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6030504020204" pitchFamily="34" typeface="Open Sans"/>
                  <a:ea charset="-122" typeface="冬青黑体简体中文 W3"/>
                </a:defRPr>
              </a:lvl1pPr>
              <a:lvl2pPr indent="-285750" marL="742950">
                <a:defRPr>
                  <a:solidFill>
                    <a:schemeClr val="tx1"/>
                  </a:solidFill>
                  <a:latin charset="0" panose="020b0606030504020204" pitchFamily="34" typeface="Open Sans"/>
                  <a:ea charset="-122" typeface="冬青黑体简体中文 W3"/>
                </a:defRPr>
              </a:lvl2pPr>
              <a:lvl3pPr indent="-228600" marL="1143000">
                <a:defRPr>
                  <a:solidFill>
                    <a:schemeClr val="tx1"/>
                  </a:solidFill>
                  <a:latin charset="0" panose="020b0606030504020204" pitchFamily="34" typeface="Open Sans"/>
                  <a:ea charset="-122" typeface="冬青黑体简体中文 W3"/>
                </a:defRPr>
              </a:lvl3pPr>
              <a:lvl4pPr indent="-228600" marL="1600200">
                <a:defRPr>
                  <a:solidFill>
                    <a:schemeClr val="tx1"/>
                  </a:solidFill>
                  <a:latin charset="0" panose="020b0606030504020204" pitchFamily="34" typeface="Open Sans"/>
                  <a:ea charset="-122" typeface="冬青黑体简体中文 W3"/>
                </a:defRPr>
              </a:lvl4pPr>
              <a:lvl5pPr indent="-228600" marL="2057400">
                <a:defRPr>
                  <a:solidFill>
                    <a:schemeClr val="tx1"/>
                  </a:solidFill>
                  <a:latin charset="0" panose="020b0606030504020204" pitchFamily="34" typeface="Open Sans"/>
                  <a:ea charset="-122" typeface="冬青黑体简体中文 W3"/>
                </a:defRPr>
              </a:lvl5pPr>
              <a:lvl6pPr fontAlgn="base" indent="-228600" marL="2514600">
                <a:spcBef>
                  <a:spcPct val="0"/>
                </a:spcBef>
                <a:spcAft>
                  <a:spcPct val="0"/>
                </a:spcAft>
                <a:defRPr>
                  <a:solidFill>
                    <a:schemeClr val="tx1"/>
                  </a:solidFill>
                  <a:latin charset="0" panose="020b0606030504020204" pitchFamily="34" typeface="Open Sans"/>
                  <a:ea charset="-122" typeface="冬青黑体简体中文 W3"/>
                </a:defRPr>
              </a:lvl6pPr>
              <a:lvl7pPr fontAlgn="base" indent="-228600" marL="2971800">
                <a:spcBef>
                  <a:spcPct val="0"/>
                </a:spcBef>
                <a:spcAft>
                  <a:spcPct val="0"/>
                </a:spcAft>
                <a:defRPr>
                  <a:solidFill>
                    <a:schemeClr val="tx1"/>
                  </a:solidFill>
                  <a:latin charset="0" panose="020b0606030504020204" pitchFamily="34" typeface="Open Sans"/>
                  <a:ea charset="-122" typeface="冬青黑体简体中文 W3"/>
                </a:defRPr>
              </a:lvl7pPr>
              <a:lvl8pPr fontAlgn="base" indent="-228600" marL="3429000">
                <a:spcBef>
                  <a:spcPct val="0"/>
                </a:spcBef>
                <a:spcAft>
                  <a:spcPct val="0"/>
                </a:spcAft>
                <a:defRPr>
                  <a:solidFill>
                    <a:schemeClr val="tx1"/>
                  </a:solidFill>
                  <a:latin charset="0" panose="020b0606030504020204" pitchFamily="34" typeface="Open Sans"/>
                  <a:ea charset="-122" typeface="冬青黑体简体中文 W3"/>
                </a:defRPr>
              </a:lvl8pPr>
              <a:lvl9pPr fontAlgn="base" indent="-228600" marL="3886200">
                <a:spcBef>
                  <a:spcPct val="0"/>
                </a:spcBef>
                <a:spcAft>
                  <a:spcPct val="0"/>
                </a:spcAft>
                <a:defRPr>
                  <a:solidFill>
                    <a:schemeClr val="tx1"/>
                  </a:solidFill>
                  <a:latin charset="0" panose="020b0606030504020204" pitchFamily="34" typeface="Open Sans"/>
                  <a:ea charset="-122" typeface="冬青黑体简体中文 W3"/>
                </a:defRPr>
              </a:lvl9pPr>
            </a:lstStyle>
            <a:p>
              <a:pPr defTabSz="684513">
                <a:lnSpc>
                  <a:spcPct val="150000"/>
                </a:lnSpc>
              </a:pPr>
              <a:r>
                <a:rPr altLang="en-US" b="1" lang="zh-CN" sz="1100">
                  <a:solidFill>
                    <a:srgbClr val="393939">
                      <a:lumMod val="65000"/>
                      <a:lumOff val="35000"/>
                    </a:srgbClr>
                  </a:solidFill>
                  <a:latin charset="-122" panose="020b0503020204020204" pitchFamily="34" typeface="微软雅黑"/>
                  <a:ea charset="-122" panose="020b0503020204020204" pitchFamily="34" typeface="微软雅黑"/>
                </a:rPr>
                <a:t>添加文本</a:t>
              </a:r>
            </a:p>
          </p:txBody>
        </p:sp>
        <p:sp>
          <p:nvSpPr>
            <p:cNvPr id="27" name="矩形 21"/>
            <p:cNvSpPr>
              <a:spLocks noChangeArrowheads="1"/>
            </p:cNvSpPr>
            <p:nvPr/>
          </p:nvSpPr>
          <p:spPr bwMode="auto">
            <a:xfrm>
              <a:off x="6894244" y="2249514"/>
              <a:ext cx="3572451" cy="7315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6030504020204" pitchFamily="34" typeface="Open Sans"/>
                  <a:ea charset="-122" typeface="冬青黑体简体中文 W3"/>
                </a:defRPr>
              </a:lvl1pPr>
              <a:lvl2pPr indent="-285750" marL="742950">
                <a:defRPr>
                  <a:solidFill>
                    <a:schemeClr val="tx1"/>
                  </a:solidFill>
                  <a:latin charset="0" panose="020b0606030504020204" pitchFamily="34" typeface="Open Sans"/>
                  <a:ea charset="-122" typeface="冬青黑体简体中文 W3"/>
                </a:defRPr>
              </a:lvl2pPr>
              <a:lvl3pPr indent="-228600" marL="1143000">
                <a:defRPr>
                  <a:solidFill>
                    <a:schemeClr val="tx1"/>
                  </a:solidFill>
                  <a:latin charset="0" panose="020b0606030504020204" pitchFamily="34" typeface="Open Sans"/>
                  <a:ea charset="-122" typeface="冬青黑体简体中文 W3"/>
                </a:defRPr>
              </a:lvl3pPr>
              <a:lvl4pPr indent="-228600" marL="1600200">
                <a:defRPr>
                  <a:solidFill>
                    <a:schemeClr val="tx1"/>
                  </a:solidFill>
                  <a:latin charset="0" panose="020b0606030504020204" pitchFamily="34" typeface="Open Sans"/>
                  <a:ea charset="-122" typeface="冬青黑体简体中文 W3"/>
                </a:defRPr>
              </a:lvl4pPr>
              <a:lvl5pPr indent="-228600" marL="2057400">
                <a:defRPr>
                  <a:solidFill>
                    <a:schemeClr val="tx1"/>
                  </a:solidFill>
                  <a:latin charset="0" panose="020b0606030504020204" pitchFamily="34" typeface="Open Sans"/>
                  <a:ea charset="-122" typeface="冬青黑体简体中文 W3"/>
                </a:defRPr>
              </a:lvl5pPr>
              <a:lvl6pPr fontAlgn="base" indent="-228600" marL="2514600">
                <a:spcBef>
                  <a:spcPct val="0"/>
                </a:spcBef>
                <a:spcAft>
                  <a:spcPct val="0"/>
                </a:spcAft>
                <a:defRPr>
                  <a:solidFill>
                    <a:schemeClr val="tx1"/>
                  </a:solidFill>
                  <a:latin charset="0" panose="020b0606030504020204" pitchFamily="34" typeface="Open Sans"/>
                  <a:ea charset="-122" typeface="冬青黑体简体中文 W3"/>
                </a:defRPr>
              </a:lvl6pPr>
              <a:lvl7pPr fontAlgn="base" indent="-228600" marL="2971800">
                <a:spcBef>
                  <a:spcPct val="0"/>
                </a:spcBef>
                <a:spcAft>
                  <a:spcPct val="0"/>
                </a:spcAft>
                <a:defRPr>
                  <a:solidFill>
                    <a:schemeClr val="tx1"/>
                  </a:solidFill>
                  <a:latin charset="0" panose="020b0606030504020204" pitchFamily="34" typeface="Open Sans"/>
                  <a:ea charset="-122" typeface="冬青黑体简体中文 W3"/>
                </a:defRPr>
              </a:lvl7pPr>
              <a:lvl8pPr fontAlgn="base" indent="-228600" marL="3429000">
                <a:spcBef>
                  <a:spcPct val="0"/>
                </a:spcBef>
                <a:spcAft>
                  <a:spcPct val="0"/>
                </a:spcAft>
                <a:defRPr>
                  <a:solidFill>
                    <a:schemeClr val="tx1"/>
                  </a:solidFill>
                  <a:latin charset="0" panose="020b0606030504020204" pitchFamily="34" typeface="Open Sans"/>
                  <a:ea charset="-122" typeface="冬青黑体简体中文 W3"/>
                </a:defRPr>
              </a:lvl8pPr>
              <a:lvl9pPr fontAlgn="base" indent="-228600" marL="3886200">
                <a:spcBef>
                  <a:spcPct val="0"/>
                </a:spcBef>
                <a:spcAft>
                  <a:spcPct val="0"/>
                </a:spcAft>
                <a:defRPr>
                  <a:solidFill>
                    <a:schemeClr val="tx1"/>
                  </a:solidFill>
                  <a:latin charset="0" panose="020b0606030504020204" pitchFamily="34" typeface="Open Sans"/>
                  <a:ea charset="-122" typeface="冬青黑体简体中文 W3"/>
                </a:defRPr>
              </a:lvl9pPr>
            </a:lstStyle>
            <a:p>
              <a:pPr defTabSz="684513">
                <a:lnSpc>
                  <a:spcPct val="150000"/>
                </a:lnSpc>
                <a:defRPr/>
              </a:pPr>
              <a:r>
                <a:rPr altLang="en-US" lang="zh-CN" sz="1000">
                  <a:solidFill>
                    <a:srgbClr val="393939">
                      <a:lumMod val="65000"/>
                      <a:lumOff val="35000"/>
                    </a:srgbClr>
                  </a:solidFill>
                  <a:latin charset="-122" panose="020b0503020204020204" pitchFamily="34" typeface="微软雅黑"/>
                  <a:ea charset="-122" panose="020b0503020204020204" pitchFamily="34" typeface="微软雅黑"/>
                </a:rPr>
                <a:t>添加适当的文字，一页的文字最好不要超过 添加适当的文字,一页的文字最好不要超过 </a:t>
              </a:r>
            </a:p>
          </p:txBody>
        </p:sp>
      </p:grpSp>
      <p:grpSp>
        <p:nvGrpSpPr>
          <p:cNvPr id="28" name="组合 19"/>
          <p:cNvGrpSpPr/>
          <p:nvPr/>
        </p:nvGrpSpPr>
        <p:grpSpPr>
          <a:xfrm>
            <a:off x="3962400" y="3466797"/>
            <a:ext cx="3837710" cy="769615"/>
            <a:chOff x="6894243" y="1962001"/>
            <a:chExt cx="3572451" cy="1026235"/>
          </a:xfrm>
        </p:grpSpPr>
        <p:sp>
          <p:nvSpPr>
            <p:cNvPr id="29" name="文本框 22"/>
            <p:cNvSpPr txBox="1">
              <a:spLocks noChangeArrowheads="1"/>
            </p:cNvSpPr>
            <p:nvPr/>
          </p:nvSpPr>
          <p:spPr bwMode="auto">
            <a:xfrm>
              <a:off x="6894244" y="1962002"/>
              <a:ext cx="1251100" cy="4572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6030504020204" pitchFamily="34" typeface="Open Sans"/>
                  <a:ea charset="-122" typeface="冬青黑体简体中文 W3"/>
                </a:defRPr>
              </a:lvl1pPr>
              <a:lvl2pPr indent="-285750" marL="742950">
                <a:defRPr>
                  <a:solidFill>
                    <a:schemeClr val="tx1"/>
                  </a:solidFill>
                  <a:latin charset="0" panose="020b0606030504020204" pitchFamily="34" typeface="Open Sans"/>
                  <a:ea charset="-122" typeface="冬青黑体简体中文 W3"/>
                </a:defRPr>
              </a:lvl2pPr>
              <a:lvl3pPr indent="-228600" marL="1143000">
                <a:defRPr>
                  <a:solidFill>
                    <a:schemeClr val="tx1"/>
                  </a:solidFill>
                  <a:latin charset="0" panose="020b0606030504020204" pitchFamily="34" typeface="Open Sans"/>
                  <a:ea charset="-122" typeface="冬青黑体简体中文 W3"/>
                </a:defRPr>
              </a:lvl3pPr>
              <a:lvl4pPr indent="-228600" marL="1600200">
                <a:defRPr>
                  <a:solidFill>
                    <a:schemeClr val="tx1"/>
                  </a:solidFill>
                  <a:latin charset="0" panose="020b0606030504020204" pitchFamily="34" typeface="Open Sans"/>
                  <a:ea charset="-122" typeface="冬青黑体简体中文 W3"/>
                </a:defRPr>
              </a:lvl4pPr>
              <a:lvl5pPr indent="-228600" marL="2057400">
                <a:defRPr>
                  <a:solidFill>
                    <a:schemeClr val="tx1"/>
                  </a:solidFill>
                  <a:latin charset="0" panose="020b0606030504020204" pitchFamily="34" typeface="Open Sans"/>
                  <a:ea charset="-122" typeface="冬青黑体简体中文 W3"/>
                </a:defRPr>
              </a:lvl5pPr>
              <a:lvl6pPr fontAlgn="base" indent="-228600" marL="2514600">
                <a:spcBef>
                  <a:spcPct val="0"/>
                </a:spcBef>
                <a:spcAft>
                  <a:spcPct val="0"/>
                </a:spcAft>
                <a:defRPr>
                  <a:solidFill>
                    <a:schemeClr val="tx1"/>
                  </a:solidFill>
                  <a:latin charset="0" panose="020b0606030504020204" pitchFamily="34" typeface="Open Sans"/>
                  <a:ea charset="-122" typeface="冬青黑体简体中文 W3"/>
                </a:defRPr>
              </a:lvl6pPr>
              <a:lvl7pPr fontAlgn="base" indent="-228600" marL="2971800">
                <a:spcBef>
                  <a:spcPct val="0"/>
                </a:spcBef>
                <a:spcAft>
                  <a:spcPct val="0"/>
                </a:spcAft>
                <a:defRPr>
                  <a:solidFill>
                    <a:schemeClr val="tx1"/>
                  </a:solidFill>
                  <a:latin charset="0" panose="020b0606030504020204" pitchFamily="34" typeface="Open Sans"/>
                  <a:ea charset="-122" typeface="冬青黑体简体中文 W3"/>
                </a:defRPr>
              </a:lvl7pPr>
              <a:lvl8pPr fontAlgn="base" indent="-228600" marL="3429000">
                <a:spcBef>
                  <a:spcPct val="0"/>
                </a:spcBef>
                <a:spcAft>
                  <a:spcPct val="0"/>
                </a:spcAft>
                <a:defRPr>
                  <a:solidFill>
                    <a:schemeClr val="tx1"/>
                  </a:solidFill>
                  <a:latin charset="0" panose="020b0606030504020204" pitchFamily="34" typeface="Open Sans"/>
                  <a:ea charset="-122" typeface="冬青黑体简体中文 W3"/>
                </a:defRPr>
              </a:lvl8pPr>
              <a:lvl9pPr fontAlgn="base" indent="-228600" marL="3886200">
                <a:spcBef>
                  <a:spcPct val="0"/>
                </a:spcBef>
                <a:spcAft>
                  <a:spcPct val="0"/>
                </a:spcAft>
                <a:defRPr>
                  <a:solidFill>
                    <a:schemeClr val="tx1"/>
                  </a:solidFill>
                  <a:latin charset="0" panose="020b0606030504020204" pitchFamily="34" typeface="Open Sans"/>
                  <a:ea charset="-122" typeface="冬青黑体简体中文 W3"/>
                </a:defRPr>
              </a:lvl9pPr>
            </a:lstStyle>
            <a:p>
              <a:pPr defTabSz="684513">
                <a:lnSpc>
                  <a:spcPct val="150000"/>
                </a:lnSpc>
              </a:pPr>
              <a:r>
                <a:rPr altLang="en-US" b="1" lang="zh-CN" sz="1100">
                  <a:solidFill>
                    <a:srgbClr val="393939">
                      <a:lumMod val="65000"/>
                      <a:lumOff val="35000"/>
                    </a:srgbClr>
                  </a:solidFill>
                  <a:latin charset="-122" panose="020b0503020204020204" pitchFamily="34" typeface="微软雅黑"/>
                  <a:ea charset="-122" panose="020b0503020204020204" pitchFamily="34" typeface="微软雅黑"/>
                </a:rPr>
                <a:t>添加文本</a:t>
              </a:r>
            </a:p>
          </p:txBody>
        </p:sp>
        <p:sp>
          <p:nvSpPr>
            <p:cNvPr id="30" name="矩形 21"/>
            <p:cNvSpPr>
              <a:spLocks noChangeArrowheads="1"/>
            </p:cNvSpPr>
            <p:nvPr/>
          </p:nvSpPr>
          <p:spPr bwMode="auto">
            <a:xfrm>
              <a:off x="6894244" y="2249514"/>
              <a:ext cx="3572451" cy="7315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6030504020204" pitchFamily="34" typeface="Open Sans"/>
                  <a:ea charset="-122" typeface="冬青黑体简体中文 W3"/>
                </a:defRPr>
              </a:lvl1pPr>
              <a:lvl2pPr indent="-285750" marL="742950">
                <a:defRPr>
                  <a:solidFill>
                    <a:schemeClr val="tx1"/>
                  </a:solidFill>
                  <a:latin charset="0" panose="020b0606030504020204" pitchFamily="34" typeface="Open Sans"/>
                  <a:ea charset="-122" typeface="冬青黑体简体中文 W3"/>
                </a:defRPr>
              </a:lvl2pPr>
              <a:lvl3pPr indent="-228600" marL="1143000">
                <a:defRPr>
                  <a:solidFill>
                    <a:schemeClr val="tx1"/>
                  </a:solidFill>
                  <a:latin charset="0" panose="020b0606030504020204" pitchFamily="34" typeface="Open Sans"/>
                  <a:ea charset="-122" typeface="冬青黑体简体中文 W3"/>
                </a:defRPr>
              </a:lvl3pPr>
              <a:lvl4pPr indent="-228600" marL="1600200">
                <a:defRPr>
                  <a:solidFill>
                    <a:schemeClr val="tx1"/>
                  </a:solidFill>
                  <a:latin charset="0" panose="020b0606030504020204" pitchFamily="34" typeface="Open Sans"/>
                  <a:ea charset="-122" typeface="冬青黑体简体中文 W3"/>
                </a:defRPr>
              </a:lvl4pPr>
              <a:lvl5pPr indent="-228600" marL="2057400">
                <a:defRPr>
                  <a:solidFill>
                    <a:schemeClr val="tx1"/>
                  </a:solidFill>
                  <a:latin charset="0" panose="020b0606030504020204" pitchFamily="34" typeface="Open Sans"/>
                  <a:ea charset="-122" typeface="冬青黑体简体中文 W3"/>
                </a:defRPr>
              </a:lvl5pPr>
              <a:lvl6pPr fontAlgn="base" indent="-228600" marL="2514600">
                <a:spcBef>
                  <a:spcPct val="0"/>
                </a:spcBef>
                <a:spcAft>
                  <a:spcPct val="0"/>
                </a:spcAft>
                <a:defRPr>
                  <a:solidFill>
                    <a:schemeClr val="tx1"/>
                  </a:solidFill>
                  <a:latin charset="0" panose="020b0606030504020204" pitchFamily="34" typeface="Open Sans"/>
                  <a:ea charset="-122" typeface="冬青黑体简体中文 W3"/>
                </a:defRPr>
              </a:lvl6pPr>
              <a:lvl7pPr fontAlgn="base" indent="-228600" marL="2971800">
                <a:spcBef>
                  <a:spcPct val="0"/>
                </a:spcBef>
                <a:spcAft>
                  <a:spcPct val="0"/>
                </a:spcAft>
                <a:defRPr>
                  <a:solidFill>
                    <a:schemeClr val="tx1"/>
                  </a:solidFill>
                  <a:latin charset="0" panose="020b0606030504020204" pitchFamily="34" typeface="Open Sans"/>
                  <a:ea charset="-122" typeface="冬青黑体简体中文 W3"/>
                </a:defRPr>
              </a:lvl7pPr>
              <a:lvl8pPr fontAlgn="base" indent="-228600" marL="3429000">
                <a:spcBef>
                  <a:spcPct val="0"/>
                </a:spcBef>
                <a:spcAft>
                  <a:spcPct val="0"/>
                </a:spcAft>
                <a:defRPr>
                  <a:solidFill>
                    <a:schemeClr val="tx1"/>
                  </a:solidFill>
                  <a:latin charset="0" panose="020b0606030504020204" pitchFamily="34" typeface="Open Sans"/>
                  <a:ea charset="-122" typeface="冬青黑体简体中文 W3"/>
                </a:defRPr>
              </a:lvl8pPr>
              <a:lvl9pPr fontAlgn="base" indent="-228600" marL="3886200">
                <a:spcBef>
                  <a:spcPct val="0"/>
                </a:spcBef>
                <a:spcAft>
                  <a:spcPct val="0"/>
                </a:spcAft>
                <a:defRPr>
                  <a:solidFill>
                    <a:schemeClr val="tx1"/>
                  </a:solidFill>
                  <a:latin charset="0" panose="020b0606030504020204" pitchFamily="34" typeface="Open Sans"/>
                  <a:ea charset="-122" typeface="冬青黑体简体中文 W3"/>
                </a:defRPr>
              </a:lvl9pPr>
            </a:lstStyle>
            <a:p>
              <a:pPr defTabSz="684513">
                <a:lnSpc>
                  <a:spcPct val="150000"/>
                </a:lnSpc>
                <a:defRPr/>
              </a:pPr>
              <a:r>
                <a:rPr altLang="en-US" lang="zh-CN" sz="1000">
                  <a:solidFill>
                    <a:srgbClr val="393939">
                      <a:lumMod val="65000"/>
                      <a:lumOff val="35000"/>
                    </a:srgbClr>
                  </a:solidFill>
                  <a:latin charset="-122" panose="020b0503020204020204" pitchFamily="34" typeface="微软雅黑"/>
                  <a:ea charset="-122" panose="020b0503020204020204" pitchFamily="34" typeface="微软雅黑"/>
                </a:rPr>
                <a:t>添加适当的文字，一页的文字最好不要超过 添加适当的文字,一页的文字最好不要超过 </a:t>
              </a:r>
            </a:p>
          </p:txBody>
        </p:sp>
      </p:grpSp>
      <p:sp>
        <p:nvSpPr>
          <p:cNvPr id="33" name="TextBox 32"/>
          <p:cNvSpPr txBox="1"/>
          <p:nvPr/>
        </p:nvSpPr>
        <p:spPr>
          <a:xfrm>
            <a:off x="13127" y="42658"/>
            <a:ext cx="579755" cy="518160"/>
          </a:xfrm>
          <a:prstGeom prst="rect">
            <a:avLst/>
          </a:prstGeom>
          <a:noFill/>
        </p:spPr>
        <p:txBody>
          <a:bodyPr rtlCol="0" wrap="none">
            <a:spAutoFit/>
          </a:bodyPr>
          <a:lstStyle/>
          <a:p>
            <a:r>
              <a:rPr altLang="zh-CN" lang="en-US" sz="2800">
                <a:solidFill>
                  <a:schemeClr val="bg1"/>
                </a:solidFill>
              </a:rPr>
              <a:t>02</a:t>
            </a:r>
          </a:p>
        </p:txBody>
      </p:sp>
    </p:spTree>
    <p:custDataLst>
      <p:tags r:id="rId3"/>
    </p:custDataLst>
    <p:extLst>
      <p:ext uri="{BB962C8B-B14F-4D97-AF65-F5344CB8AC3E}">
        <p14:creationId val="1591207109"/>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53300" fill="hold" grpId="0" id="5" nodeType="afterEffect" presetClass="entr" presetID="2" presetSubtype="4">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750" fill="hold" id="7"/>
                                        <p:tgtEl>
                                          <p:spTgt spid="10"/>
                                        </p:tgtEl>
                                        <p:attrNameLst>
                                          <p:attrName>ppt_x</p:attrName>
                                        </p:attrNameLst>
                                      </p:cBhvr>
                                      <p:tavLst>
                                        <p:tav tm="0">
                                          <p:val>
                                            <p:strVal val="#ppt_x"/>
                                          </p:val>
                                        </p:tav>
                                        <p:tav tm="100000">
                                          <p:val>
                                            <p:strVal val="#ppt_x"/>
                                          </p:val>
                                        </p:tav>
                                      </p:tavLst>
                                    </p:anim>
                                    <p:anim calcmode="lin" valueType="num">
                                      <p:cBhvr additive="base">
                                        <p:cTn dur="750" fill="hold" id="8"/>
                                        <p:tgtEl>
                                          <p:spTgt spid="10"/>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53" presetSubtype="0">
                                  <p:stCondLst>
                                    <p:cond delay="0"/>
                                  </p:stCondLst>
                                  <p:childTnLst>
                                    <p:set>
                                      <p:cBhvr>
                                        <p:cTn dur="1" fill="hold" id="11">
                                          <p:stCondLst>
                                            <p:cond delay="0"/>
                                          </p:stCondLst>
                                        </p:cTn>
                                        <p:tgtEl>
                                          <p:spTgt spid="11"/>
                                        </p:tgtEl>
                                        <p:attrNameLst>
                                          <p:attrName>style.visibility</p:attrName>
                                        </p:attrNameLst>
                                      </p:cBhvr>
                                      <p:to>
                                        <p:strVal val="visible"/>
                                      </p:to>
                                    </p:set>
                                    <p:anim calcmode="lin" valueType="num">
                                      <p:cBhvr>
                                        <p:cTn dur="500" fill="hold" id="12"/>
                                        <p:tgtEl>
                                          <p:spTgt spid="11"/>
                                        </p:tgtEl>
                                        <p:attrNameLst>
                                          <p:attrName>ppt_w</p:attrName>
                                        </p:attrNameLst>
                                      </p:cBhvr>
                                      <p:tavLst>
                                        <p:tav tm="0">
                                          <p:val>
                                            <p:fltVal val="0"/>
                                          </p:val>
                                        </p:tav>
                                        <p:tav tm="100000">
                                          <p:val>
                                            <p:strVal val="#ppt_w"/>
                                          </p:val>
                                        </p:tav>
                                      </p:tavLst>
                                    </p:anim>
                                    <p:anim calcmode="lin" valueType="num">
                                      <p:cBhvr>
                                        <p:cTn dur="500" fill="hold" id="13"/>
                                        <p:tgtEl>
                                          <p:spTgt spid="11"/>
                                        </p:tgtEl>
                                        <p:attrNameLst>
                                          <p:attrName>ppt_h</p:attrName>
                                        </p:attrNameLst>
                                      </p:cBhvr>
                                      <p:tavLst>
                                        <p:tav tm="0">
                                          <p:val>
                                            <p:fltVal val="0"/>
                                          </p:val>
                                        </p:tav>
                                        <p:tav tm="100000">
                                          <p:val>
                                            <p:strVal val="#ppt_h"/>
                                          </p:val>
                                        </p:tav>
                                      </p:tavLst>
                                    </p:anim>
                                    <p:animEffect filter="fade" transition="in">
                                      <p:cBhvr>
                                        <p:cTn dur="500" id="14"/>
                                        <p:tgtEl>
                                          <p:spTgt spid="11"/>
                                        </p:tgtEl>
                                      </p:cBhvr>
                                    </p:animEffect>
                                  </p:childTnLst>
                                </p:cTn>
                              </p:par>
                            </p:childTnLst>
                          </p:cTn>
                        </p:par>
                        <p:par>
                          <p:cTn fill="hold" id="15" nodeType="afterGroup">
                            <p:stCondLst>
                              <p:cond delay="1250"/>
                            </p:stCondLst>
                            <p:childTnLst>
                              <p:par>
                                <p:cTn fill="hold" grpId="0" id="16" nodeType="afterEffect" presetClass="entr" presetID="22" presetSubtype="8">
                                  <p:stCondLst>
                                    <p:cond delay="0"/>
                                  </p:stCondLst>
                                  <p:childTnLst>
                                    <p:set>
                                      <p:cBhvr>
                                        <p:cTn dur="1" fill="hold" id="17">
                                          <p:stCondLst>
                                            <p:cond delay="0"/>
                                          </p:stCondLst>
                                        </p:cTn>
                                        <p:tgtEl>
                                          <p:spTgt spid="15"/>
                                        </p:tgtEl>
                                        <p:attrNameLst>
                                          <p:attrName>style.visibility</p:attrName>
                                        </p:attrNameLst>
                                      </p:cBhvr>
                                      <p:to>
                                        <p:strVal val="visible"/>
                                      </p:to>
                                    </p:set>
                                    <p:animEffect filter="wipe(left)" transition="in">
                                      <p:cBhvr>
                                        <p:cTn dur="500" id="18"/>
                                        <p:tgtEl>
                                          <p:spTgt spid="15"/>
                                        </p:tgtEl>
                                      </p:cBhvr>
                                    </p:animEffect>
                                  </p:childTnLst>
                                </p:cTn>
                              </p:par>
                              <p:par>
                                <p:cTn decel="53300" fill="hold" id="19" nodeType="withEffect" presetClass="entr" presetID="2" presetSubtype="2">
                                  <p:stCondLst>
                                    <p:cond delay="0"/>
                                  </p:stCondLst>
                                  <p:childTnLst>
                                    <p:set>
                                      <p:cBhvr>
                                        <p:cTn dur="1" fill="hold" id="20">
                                          <p:stCondLst>
                                            <p:cond delay="0"/>
                                          </p:stCondLst>
                                        </p:cTn>
                                        <p:tgtEl>
                                          <p:spTgt spid="19"/>
                                        </p:tgtEl>
                                        <p:attrNameLst>
                                          <p:attrName>style.visibility</p:attrName>
                                        </p:attrNameLst>
                                      </p:cBhvr>
                                      <p:to>
                                        <p:strVal val="visible"/>
                                      </p:to>
                                    </p:set>
                                    <p:anim calcmode="lin" valueType="num">
                                      <p:cBhvr additive="base">
                                        <p:cTn dur="750" fill="hold" id="21"/>
                                        <p:tgtEl>
                                          <p:spTgt spid="19"/>
                                        </p:tgtEl>
                                        <p:attrNameLst>
                                          <p:attrName>ppt_x</p:attrName>
                                        </p:attrNameLst>
                                      </p:cBhvr>
                                      <p:tavLst>
                                        <p:tav tm="0">
                                          <p:val>
                                            <p:strVal val="1+#ppt_w/2"/>
                                          </p:val>
                                        </p:tav>
                                        <p:tav tm="100000">
                                          <p:val>
                                            <p:strVal val="#ppt_x"/>
                                          </p:val>
                                        </p:tav>
                                      </p:tavLst>
                                    </p:anim>
                                    <p:anim calcmode="lin" valueType="num">
                                      <p:cBhvr additive="base">
                                        <p:cTn dur="750" fill="hold" id="22"/>
                                        <p:tgtEl>
                                          <p:spTgt spid="19"/>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2000"/>
                            </p:stCondLst>
                            <p:childTnLst>
                              <p:par>
                                <p:cTn decel="53300" fill="hold" grpId="0" id="24" nodeType="afterEffect" presetClass="entr" presetID="2" presetSubtype="4">
                                  <p:stCondLst>
                                    <p:cond delay="0"/>
                                  </p:stCondLst>
                                  <p:childTnLst>
                                    <p:set>
                                      <p:cBhvr>
                                        <p:cTn dur="1" fill="hold" id="25">
                                          <p:stCondLst>
                                            <p:cond delay="0"/>
                                          </p:stCondLst>
                                        </p:cTn>
                                        <p:tgtEl>
                                          <p:spTgt spid="9"/>
                                        </p:tgtEl>
                                        <p:attrNameLst>
                                          <p:attrName>style.visibility</p:attrName>
                                        </p:attrNameLst>
                                      </p:cBhvr>
                                      <p:to>
                                        <p:strVal val="visible"/>
                                      </p:to>
                                    </p:set>
                                    <p:anim calcmode="lin" valueType="num">
                                      <p:cBhvr additive="base">
                                        <p:cTn dur="750" fill="hold" id="26"/>
                                        <p:tgtEl>
                                          <p:spTgt spid="9"/>
                                        </p:tgtEl>
                                        <p:attrNameLst>
                                          <p:attrName>ppt_x</p:attrName>
                                        </p:attrNameLst>
                                      </p:cBhvr>
                                      <p:tavLst>
                                        <p:tav tm="0">
                                          <p:val>
                                            <p:strVal val="#ppt_x"/>
                                          </p:val>
                                        </p:tav>
                                        <p:tav tm="100000">
                                          <p:val>
                                            <p:strVal val="#ppt_x"/>
                                          </p:val>
                                        </p:tav>
                                      </p:tavLst>
                                    </p:anim>
                                    <p:anim calcmode="lin" valueType="num">
                                      <p:cBhvr additive="base">
                                        <p:cTn dur="750" fill="hold" id="27"/>
                                        <p:tgtEl>
                                          <p:spTgt spid="9"/>
                                        </p:tgtEl>
                                        <p:attrNameLst>
                                          <p:attrName>ppt_y</p:attrName>
                                        </p:attrNameLst>
                                      </p:cBhvr>
                                      <p:tavLst>
                                        <p:tav tm="0">
                                          <p:val>
                                            <p:strVal val="1+#ppt_h/2"/>
                                          </p:val>
                                        </p:tav>
                                        <p:tav tm="100000">
                                          <p:val>
                                            <p:strVal val="#ppt_y"/>
                                          </p:val>
                                        </p:tav>
                                      </p:tavLst>
                                    </p:anim>
                                  </p:childTnLst>
                                </p:cTn>
                              </p:par>
                            </p:childTnLst>
                          </p:cTn>
                        </p:par>
                        <p:par>
                          <p:cTn fill="hold" id="28" nodeType="afterGroup">
                            <p:stCondLst>
                              <p:cond delay="2750"/>
                            </p:stCondLst>
                            <p:childTnLst>
                              <p:par>
                                <p:cTn fill="hold" grpId="0" id="29" nodeType="afterEffect" presetClass="entr" presetID="53" presetSubtype="0">
                                  <p:stCondLst>
                                    <p:cond delay="0"/>
                                  </p:stCondLst>
                                  <p:childTnLst>
                                    <p:set>
                                      <p:cBhvr>
                                        <p:cTn dur="1" fill="hold" id="30">
                                          <p:stCondLst>
                                            <p:cond delay="0"/>
                                          </p:stCondLst>
                                        </p:cTn>
                                        <p:tgtEl>
                                          <p:spTgt spid="12"/>
                                        </p:tgtEl>
                                        <p:attrNameLst>
                                          <p:attrName>style.visibility</p:attrName>
                                        </p:attrNameLst>
                                      </p:cBhvr>
                                      <p:to>
                                        <p:strVal val="visible"/>
                                      </p:to>
                                    </p:set>
                                    <p:anim calcmode="lin" valueType="num">
                                      <p:cBhvr>
                                        <p:cTn dur="500" fill="hold" id="31"/>
                                        <p:tgtEl>
                                          <p:spTgt spid="12"/>
                                        </p:tgtEl>
                                        <p:attrNameLst>
                                          <p:attrName>ppt_w</p:attrName>
                                        </p:attrNameLst>
                                      </p:cBhvr>
                                      <p:tavLst>
                                        <p:tav tm="0">
                                          <p:val>
                                            <p:fltVal val="0"/>
                                          </p:val>
                                        </p:tav>
                                        <p:tav tm="100000">
                                          <p:val>
                                            <p:strVal val="#ppt_w"/>
                                          </p:val>
                                        </p:tav>
                                      </p:tavLst>
                                    </p:anim>
                                    <p:anim calcmode="lin" valueType="num">
                                      <p:cBhvr>
                                        <p:cTn dur="500" fill="hold" id="32"/>
                                        <p:tgtEl>
                                          <p:spTgt spid="12"/>
                                        </p:tgtEl>
                                        <p:attrNameLst>
                                          <p:attrName>ppt_h</p:attrName>
                                        </p:attrNameLst>
                                      </p:cBhvr>
                                      <p:tavLst>
                                        <p:tav tm="0">
                                          <p:val>
                                            <p:fltVal val="0"/>
                                          </p:val>
                                        </p:tav>
                                        <p:tav tm="100000">
                                          <p:val>
                                            <p:strVal val="#ppt_h"/>
                                          </p:val>
                                        </p:tav>
                                      </p:tavLst>
                                    </p:anim>
                                    <p:animEffect filter="fade" transition="in">
                                      <p:cBhvr>
                                        <p:cTn dur="500" id="33"/>
                                        <p:tgtEl>
                                          <p:spTgt spid="12"/>
                                        </p:tgtEl>
                                      </p:cBhvr>
                                    </p:animEffect>
                                  </p:childTnLst>
                                </p:cTn>
                              </p:par>
                            </p:childTnLst>
                          </p:cTn>
                        </p:par>
                        <p:par>
                          <p:cTn fill="hold" id="34" nodeType="afterGroup">
                            <p:stCondLst>
                              <p:cond delay="3250"/>
                            </p:stCondLst>
                            <p:childTnLst>
                              <p:par>
                                <p:cTn fill="hold" grpId="0" id="35" nodeType="afterEffect" presetClass="entr" presetID="22" presetSubtype="8">
                                  <p:stCondLst>
                                    <p:cond delay="0"/>
                                  </p:stCondLst>
                                  <p:childTnLst>
                                    <p:set>
                                      <p:cBhvr>
                                        <p:cTn dur="1" fill="hold" id="36">
                                          <p:stCondLst>
                                            <p:cond delay="0"/>
                                          </p:stCondLst>
                                        </p:cTn>
                                        <p:tgtEl>
                                          <p:spTgt spid="16"/>
                                        </p:tgtEl>
                                        <p:attrNameLst>
                                          <p:attrName>style.visibility</p:attrName>
                                        </p:attrNameLst>
                                      </p:cBhvr>
                                      <p:to>
                                        <p:strVal val="visible"/>
                                      </p:to>
                                    </p:set>
                                    <p:animEffect filter="wipe(left)" transition="in">
                                      <p:cBhvr>
                                        <p:cTn dur="500" id="37"/>
                                        <p:tgtEl>
                                          <p:spTgt spid="16"/>
                                        </p:tgtEl>
                                      </p:cBhvr>
                                    </p:animEffect>
                                  </p:childTnLst>
                                </p:cTn>
                              </p:par>
                              <p:par>
                                <p:cTn decel="53300" fill="hold" id="38" nodeType="withEffect" presetClass="entr" presetID="2" presetSubtype="2">
                                  <p:stCondLst>
                                    <p:cond delay="0"/>
                                  </p:stCondLst>
                                  <p:childTnLst>
                                    <p:set>
                                      <p:cBhvr>
                                        <p:cTn dur="1" fill="hold" id="39">
                                          <p:stCondLst>
                                            <p:cond delay="0"/>
                                          </p:stCondLst>
                                        </p:cTn>
                                        <p:tgtEl>
                                          <p:spTgt spid="22"/>
                                        </p:tgtEl>
                                        <p:attrNameLst>
                                          <p:attrName>style.visibility</p:attrName>
                                        </p:attrNameLst>
                                      </p:cBhvr>
                                      <p:to>
                                        <p:strVal val="visible"/>
                                      </p:to>
                                    </p:set>
                                    <p:anim calcmode="lin" valueType="num">
                                      <p:cBhvr additive="base">
                                        <p:cTn dur="750" fill="hold" id="40"/>
                                        <p:tgtEl>
                                          <p:spTgt spid="22"/>
                                        </p:tgtEl>
                                        <p:attrNameLst>
                                          <p:attrName>ppt_x</p:attrName>
                                        </p:attrNameLst>
                                      </p:cBhvr>
                                      <p:tavLst>
                                        <p:tav tm="0">
                                          <p:val>
                                            <p:strVal val="1+#ppt_w/2"/>
                                          </p:val>
                                        </p:tav>
                                        <p:tav tm="100000">
                                          <p:val>
                                            <p:strVal val="#ppt_x"/>
                                          </p:val>
                                        </p:tav>
                                      </p:tavLst>
                                    </p:anim>
                                    <p:anim calcmode="lin" valueType="num">
                                      <p:cBhvr additive="base">
                                        <p:cTn dur="750" fill="hold" id="41"/>
                                        <p:tgtEl>
                                          <p:spTgt spid="22"/>
                                        </p:tgtEl>
                                        <p:attrNameLst>
                                          <p:attrName>ppt_y</p:attrName>
                                        </p:attrNameLst>
                                      </p:cBhvr>
                                      <p:tavLst>
                                        <p:tav tm="0">
                                          <p:val>
                                            <p:strVal val="#ppt_y"/>
                                          </p:val>
                                        </p:tav>
                                        <p:tav tm="100000">
                                          <p:val>
                                            <p:strVal val="#ppt_y"/>
                                          </p:val>
                                        </p:tav>
                                      </p:tavLst>
                                    </p:anim>
                                  </p:childTnLst>
                                </p:cTn>
                              </p:par>
                            </p:childTnLst>
                          </p:cTn>
                        </p:par>
                        <p:par>
                          <p:cTn fill="hold" id="42" nodeType="afterGroup">
                            <p:stCondLst>
                              <p:cond delay="4000"/>
                            </p:stCondLst>
                            <p:childTnLst>
                              <p:par>
                                <p:cTn decel="53300" fill="hold" grpId="0" id="43" nodeType="afterEffect" presetClass="entr" presetID="2" presetSubtype="4">
                                  <p:stCondLst>
                                    <p:cond delay="0"/>
                                  </p:stCondLst>
                                  <p:childTnLst>
                                    <p:set>
                                      <p:cBhvr>
                                        <p:cTn dur="1" fill="hold" id="44">
                                          <p:stCondLst>
                                            <p:cond delay="0"/>
                                          </p:stCondLst>
                                        </p:cTn>
                                        <p:tgtEl>
                                          <p:spTgt spid="7"/>
                                        </p:tgtEl>
                                        <p:attrNameLst>
                                          <p:attrName>style.visibility</p:attrName>
                                        </p:attrNameLst>
                                      </p:cBhvr>
                                      <p:to>
                                        <p:strVal val="visible"/>
                                      </p:to>
                                    </p:set>
                                    <p:anim calcmode="lin" valueType="num">
                                      <p:cBhvr additive="base">
                                        <p:cTn dur="750" fill="hold" id="45"/>
                                        <p:tgtEl>
                                          <p:spTgt spid="7"/>
                                        </p:tgtEl>
                                        <p:attrNameLst>
                                          <p:attrName>ppt_x</p:attrName>
                                        </p:attrNameLst>
                                      </p:cBhvr>
                                      <p:tavLst>
                                        <p:tav tm="0">
                                          <p:val>
                                            <p:strVal val="#ppt_x"/>
                                          </p:val>
                                        </p:tav>
                                        <p:tav tm="100000">
                                          <p:val>
                                            <p:strVal val="#ppt_x"/>
                                          </p:val>
                                        </p:tav>
                                      </p:tavLst>
                                    </p:anim>
                                    <p:anim calcmode="lin" valueType="num">
                                      <p:cBhvr additive="base">
                                        <p:cTn dur="750" fill="hold" id="46"/>
                                        <p:tgtEl>
                                          <p:spTgt spid="7"/>
                                        </p:tgtEl>
                                        <p:attrNameLst>
                                          <p:attrName>ppt_y</p:attrName>
                                        </p:attrNameLst>
                                      </p:cBhvr>
                                      <p:tavLst>
                                        <p:tav tm="0">
                                          <p:val>
                                            <p:strVal val="1+#ppt_h/2"/>
                                          </p:val>
                                        </p:tav>
                                        <p:tav tm="100000">
                                          <p:val>
                                            <p:strVal val="#ppt_y"/>
                                          </p:val>
                                        </p:tav>
                                      </p:tavLst>
                                    </p:anim>
                                  </p:childTnLst>
                                </p:cTn>
                              </p:par>
                            </p:childTnLst>
                          </p:cTn>
                        </p:par>
                        <p:par>
                          <p:cTn fill="hold" id="47" nodeType="afterGroup">
                            <p:stCondLst>
                              <p:cond delay="4750"/>
                            </p:stCondLst>
                            <p:childTnLst>
                              <p:par>
                                <p:cTn fill="hold" grpId="0" id="48" nodeType="afterEffect" presetClass="entr" presetID="53" presetSubtype="0">
                                  <p:stCondLst>
                                    <p:cond delay="0"/>
                                  </p:stCondLst>
                                  <p:childTnLst>
                                    <p:set>
                                      <p:cBhvr>
                                        <p:cTn dur="1" fill="hold" id="49">
                                          <p:stCondLst>
                                            <p:cond delay="0"/>
                                          </p:stCondLst>
                                        </p:cTn>
                                        <p:tgtEl>
                                          <p:spTgt spid="13"/>
                                        </p:tgtEl>
                                        <p:attrNameLst>
                                          <p:attrName>style.visibility</p:attrName>
                                        </p:attrNameLst>
                                      </p:cBhvr>
                                      <p:to>
                                        <p:strVal val="visible"/>
                                      </p:to>
                                    </p:set>
                                    <p:anim calcmode="lin" valueType="num">
                                      <p:cBhvr>
                                        <p:cTn dur="500" fill="hold" id="50"/>
                                        <p:tgtEl>
                                          <p:spTgt spid="13"/>
                                        </p:tgtEl>
                                        <p:attrNameLst>
                                          <p:attrName>ppt_w</p:attrName>
                                        </p:attrNameLst>
                                      </p:cBhvr>
                                      <p:tavLst>
                                        <p:tav tm="0">
                                          <p:val>
                                            <p:fltVal val="0"/>
                                          </p:val>
                                        </p:tav>
                                        <p:tav tm="100000">
                                          <p:val>
                                            <p:strVal val="#ppt_w"/>
                                          </p:val>
                                        </p:tav>
                                      </p:tavLst>
                                    </p:anim>
                                    <p:anim calcmode="lin" valueType="num">
                                      <p:cBhvr>
                                        <p:cTn dur="500" fill="hold" id="51"/>
                                        <p:tgtEl>
                                          <p:spTgt spid="13"/>
                                        </p:tgtEl>
                                        <p:attrNameLst>
                                          <p:attrName>ppt_h</p:attrName>
                                        </p:attrNameLst>
                                      </p:cBhvr>
                                      <p:tavLst>
                                        <p:tav tm="0">
                                          <p:val>
                                            <p:fltVal val="0"/>
                                          </p:val>
                                        </p:tav>
                                        <p:tav tm="100000">
                                          <p:val>
                                            <p:strVal val="#ppt_h"/>
                                          </p:val>
                                        </p:tav>
                                      </p:tavLst>
                                    </p:anim>
                                    <p:animEffect filter="fade" transition="in">
                                      <p:cBhvr>
                                        <p:cTn dur="500" id="52"/>
                                        <p:tgtEl>
                                          <p:spTgt spid="13"/>
                                        </p:tgtEl>
                                      </p:cBhvr>
                                    </p:animEffect>
                                  </p:childTnLst>
                                </p:cTn>
                              </p:par>
                            </p:childTnLst>
                          </p:cTn>
                        </p:par>
                        <p:par>
                          <p:cTn fill="hold" id="53" nodeType="afterGroup">
                            <p:stCondLst>
                              <p:cond delay="5250"/>
                            </p:stCondLst>
                            <p:childTnLst>
                              <p:par>
                                <p:cTn fill="hold" grpId="0" id="54" nodeType="afterEffect" presetClass="entr" presetID="22" presetSubtype="8">
                                  <p:stCondLst>
                                    <p:cond delay="0"/>
                                  </p:stCondLst>
                                  <p:childTnLst>
                                    <p:set>
                                      <p:cBhvr>
                                        <p:cTn dur="1" fill="hold" id="55">
                                          <p:stCondLst>
                                            <p:cond delay="0"/>
                                          </p:stCondLst>
                                        </p:cTn>
                                        <p:tgtEl>
                                          <p:spTgt spid="17"/>
                                        </p:tgtEl>
                                        <p:attrNameLst>
                                          <p:attrName>style.visibility</p:attrName>
                                        </p:attrNameLst>
                                      </p:cBhvr>
                                      <p:to>
                                        <p:strVal val="visible"/>
                                      </p:to>
                                    </p:set>
                                    <p:animEffect filter="wipe(left)" transition="in">
                                      <p:cBhvr>
                                        <p:cTn dur="500" id="56"/>
                                        <p:tgtEl>
                                          <p:spTgt spid="17"/>
                                        </p:tgtEl>
                                      </p:cBhvr>
                                    </p:animEffect>
                                  </p:childTnLst>
                                </p:cTn>
                              </p:par>
                              <p:par>
                                <p:cTn decel="53300" fill="hold" id="57" nodeType="withEffect" presetClass="entr" presetID="2" presetSubtype="2">
                                  <p:stCondLst>
                                    <p:cond delay="0"/>
                                  </p:stCondLst>
                                  <p:childTnLst>
                                    <p:set>
                                      <p:cBhvr>
                                        <p:cTn dur="1" fill="hold" id="58">
                                          <p:stCondLst>
                                            <p:cond delay="0"/>
                                          </p:stCondLst>
                                        </p:cTn>
                                        <p:tgtEl>
                                          <p:spTgt spid="25"/>
                                        </p:tgtEl>
                                        <p:attrNameLst>
                                          <p:attrName>style.visibility</p:attrName>
                                        </p:attrNameLst>
                                      </p:cBhvr>
                                      <p:to>
                                        <p:strVal val="visible"/>
                                      </p:to>
                                    </p:set>
                                    <p:anim calcmode="lin" valueType="num">
                                      <p:cBhvr additive="base">
                                        <p:cTn dur="750" fill="hold" id="59"/>
                                        <p:tgtEl>
                                          <p:spTgt spid="25"/>
                                        </p:tgtEl>
                                        <p:attrNameLst>
                                          <p:attrName>ppt_x</p:attrName>
                                        </p:attrNameLst>
                                      </p:cBhvr>
                                      <p:tavLst>
                                        <p:tav tm="0">
                                          <p:val>
                                            <p:strVal val="1+#ppt_w/2"/>
                                          </p:val>
                                        </p:tav>
                                        <p:tav tm="100000">
                                          <p:val>
                                            <p:strVal val="#ppt_x"/>
                                          </p:val>
                                        </p:tav>
                                      </p:tavLst>
                                    </p:anim>
                                    <p:anim calcmode="lin" valueType="num">
                                      <p:cBhvr additive="base">
                                        <p:cTn dur="750" fill="hold" id="60"/>
                                        <p:tgtEl>
                                          <p:spTgt spid="25"/>
                                        </p:tgtEl>
                                        <p:attrNameLst>
                                          <p:attrName>ppt_y</p:attrName>
                                        </p:attrNameLst>
                                      </p:cBhvr>
                                      <p:tavLst>
                                        <p:tav tm="0">
                                          <p:val>
                                            <p:strVal val="#ppt_y"/>
                                          </p:val>
                                        </p:tav>
                                        <p:tav tm="100000">
                                          <p:val>
                                            <p:strVal val="#ppt_y"/>
                                          </p:val>
                                        </p:tav>
                                      </p:tavLst>
                                    </p:anim>
                                  </p:childTnLst>
                                </p:cTn>
                              </p:par>
                            </p:childTnLst>
                          </p:cTn>
                        </p:par>
                        <p:par>
                          <p:cTn fill="hold" id="61" nodeType="afterGroup">
                            <p:stCondLst>
                              <p:cond delay="6000"/>
                            </p:stCondLst>
                            <p:childTnLst>
                              <p:par>
                                <p:cTn decel="53300" fill="hold" grpId="0" id="62" nodeType="afterEffect" presetClass="entr" presetID="2" presetSubtype="4">
                                  <p:stCondLst>
                                    <p:cond delay="0"/>
                                  </p:stCondLst>
                                  <p:childTnLst>
                                    <p:set>
                                      <p:cBhvr>
                                        <p:cTn dur="1" fill="hold" id="63">
                                          <p:stCondLst>
                                            <p:cond delay="0"/>
                                          </p:stCondLst>
                                        </p:cTn>
                                        <p:tgtEl>
                                          <p:spTgt spid="6"/>
                                        </p:tgtEl>
                                        <p:attrNameLst>
                                          <p:attrName>style.visibility</p:attrName>
                                        </p:attrNameLst>
                                      </p:cBhvr>
                                      <p:to>
                                        <p:strVal val="visible"/>
                                      </p:to>
                                    </p:set>
                                    <p:anim calcmode="lin" valueType="num">
                                      <p:cBhvr additive="base">
                                        <p:cTn dur="750" fill="hold" id="64"/>
                                        <p:tgtEl>
                                          <p:spTgt spid="6"/>
                                        </p:tgtEl>
                                        <p:attrNameLst>
                                          <p:attrName>ppt_x</p:attrName>
                                        </p:attrNameLst>
                                      </p:cBhvr>
                                      <p:tavLst>
                                        <p:tav tm="0">
                                          <p:val>
                                            <p:strVal val="#ppt_x"/>
                                          </p:val>
                                        </p:tav>
                                        <p:tav tm="100000">
                                          <p:val>
                                            <p:strVal val="#ppt_x"/>
                                          </p:val>
                                        </p:tav>
                                      </p:tavLst>
                                    </p:anim>
                                    <p:anim calcmode="lin" valueType="num">
                                      <p:cBhvr additive="base">
                                        <p:cTn dur="750" fill="hold" id="65"/>
                                        <p:tgtEl>
                                          <p:spTgt spid="6"/>
                                        </p:tgtEl>
                                        <p:attrNameLst>
                                          <p:attrName>ppt_y</p:attrName>
                                        </p:attrNameLst>
                                      </p:cBhvr>
                                      <p:tavLst>
                                        <p:tav tm="0">
                                          <p:val>
                                            <p:strVal val="1+#ppt_h/2"/>
                                          </p:val>
                                        </p:tav>
                                        <p:tav tm="100000">
                                          <p:val>
                                            <p:strVal val="#ppt_y"/>
                                          </p:val>
                                        </p:tav>
                                      </p:tavLst>
                                    </p:anim>
                                  </p:childTnLst>
                                </p:cTn>
                              </p:par>
                            </p:childTnLst>
                          </p:cTn>
                        </p:par>
                        <p:par>
                          <p:cTn fill="hold" id="66" nodeType="afterGroup">
                            <p:stCondLst>
                              <p:cond delay="6750"/>
                            </p:stCondLst>
                            <p:childTnLst>
                              <p:par>
                                <p:cTn fill="hold" grpId="0" id="67" nodeType="afterEffect" presetClass="entr" presetID="53" presetSubtype="0">
                                  <p:stCondLst>
                                    <p:cond delay="0"/>
                                  </p:stCondLst>
                                  <p:childTnLst>
                                    <p:set>
                                      <p:cBhvr>
                                        <p:cTn dur="1" fill="hold" id="68">
                                          <p:stCondLst>
                                            <p:cond delay="0"/>
                                          </p:stCondLst>
                                        </p:cTn>
                                        <p:tgtEl>
                                          <p:spTgt spid="14"/>
                                        </p:tgtEl>
                                        <p:attrNameLst>
                                          <p:attrName>style.visibility</p:attrName>
                                        </p:attrNameLst>
                                      </p:cBhvr>
                                      <p:to>
                                        <p:strVal val="visible"/>
                                      </p:to>
                                    </p:set>
                                    <p:anim calcmode="lin" valueType="num">
                                      <p:cBhvr>
                                        <p:cTn dur="500" fill="hold" id="69"/>
                                        <p:tgtEl>
                                          <p:spTgt spid="14"/>
                                        </p:tgtEl>
                                        <p:attrNameLst>
                                          <p:attrName>ppt_w</p:attrName>
                                        </p:attrNameLst>
                                      </p:cBhvr>
                                      <p:tavLst>
                                        <p:tav tm="0">
                                          <p:val>
                                            <p:fltVal val="0"/>
                                          </p:val>
                                        </p:tav>
                                        <p:tav tm="100000">
                                          <p:val>
                                            <p:strVal val="#ppt_w"/>
                                          </p:val>
                                        </p:tav>
                                      </p:tavLst>
                                    </p:anim>
                                    <p:anim calcmode="lin" valueType="num">
                                      <p:cBhvr>
                                        <p:cTn dur="500" fill="hold" id="70"/>
                                        <p:tgtEl>
                                          <p:spTgt spid="14"/>
                                        </p:tgtEl>
                                        <p:attrNameLst>
                                          <p:attrName>ppt_h</p:attrName>
                                        </p:attrNameLst>
                                      </p:cBhvr>
                                      <p:tavLst>
                                        <p:tav tm="0">
                                          <p:val>
                                            <p:fltVal val="0"/>
                                          </p:val>
                                        </p:tav>
                                        <p:tav tm="100000">
                                          <p:val>
                                            <p:strVal val="#ppt_h"/>
                                          </p:val>
                                        </p:tav>
                                      </p:tavLst>
                                    </p:anim>
                                    <p:animEffect filter="fade" transition="in">
                                      <p:cBhvr>
                                        <p:cTn dur="500" id="71"/>
                                        <p:tgtEl>
                                          <p:spTgt spid="14"/>
                                        </p:tgtEl>
                                      </p:cBhvr>
                                    </p:animEffect>
                                  </p:childTnLst>
                                </p:cTn>
                              </p:par>
                            </p:childTnLst>
                          </p:cTn>
                        </p:par>
                        <p:par>
                          <p:cTn fill="hold" id="72" nodeType="afterGroup">
                            <p:stCondLst>
                              <p:cond delay="7250"/>
                            </p:stCondLst>
                            <p:childTnLst>
                              <p:par>
                                <p:cTn fill="hold" grpId="0" id="73" nodeType="afterEffect" presetClass="entr" presetID="22" presetSubtype="8">
                                  <p:stCondLst>
                                    <p:cond delay="0"/>
                                  </p:stCondLst>
                                  <p:childTnLst>
                                    <p:set>
                                      <p:cBhvr>
                                        <p:cTn dur="1" fill="hold" id="74">
                                          <p:stCondLst>
                                            <p:cond delay="0"/>
                                          </p:stCondLst>
                                        </p:cTn>
                                        <p:tgtEl>
                                          <p:spTgt spid="18"/>
                                        </p:tgtEl>
                                        <p:attrNameLst>
                                          <p:attrName>style.visibility</p:attrName>
                                        </p:attrNameLst>
                                      </p:cBhvr>
                                      <p:to>
                                        <p:strVal val="visible"/>
                                      </p:to>
                                    </p:set>
                                    <p:animEffect filter="wipe(left)" transition="in">
                                      <p:cBhvr>
                                        <p:cTn dur="500" id="75"/>
                                        <p:tgtEl>
                                          <p:spTgt spid="18"/>
                                        </p:tgtEl>
                                      </p:cBhvr>
                                    </p:animEffect>
                                  </p:childTnLst>
                                </p:cTn>
                              </p:par>
                              <p:par>
                                <p:cTn decel="53300" fill="hold" id="76" nodeType="withEffect" presetClass="entr" presetID="2" presetSubtype="2">
                                  <p:stCondLst>
                                    <p:cond delay="0"/>
                                  </p:stCondLst>
                                  <p:childTnLst>
                                    <p:set>
                                      <p:cBhvr>
                                        <p:cTn dur="1" fill="hold" id="77">
                                          <p:stCondLst>
                                            <p:cond delay="0"/>
                                          </p:stCondLst>
                                        </p:cTn>
                                        <p:tgtEl>
                                          <p:spTgt spid="28"/>
                                        </p:tgtEl>
                                        <p:attrNameLst>
                                          <p:attrName>style.visibility</p:attrName>
                                        </p:attrNameLst>
                                      </p:cBhvr>
                                      <p:to>
                                        <p:strVal val="visible"/>
                                      </p:to>
                                    </p:set>
                                    <p:anim calcmode="lin" valueType="num">
                                      <p:cBhvr additive="base">
                                        <p:cTn dur="750" fill="hold" id="78"/>
                                        <p:tgtEl>
                                          <p:spTgt spid="28"/>
                                        </p:tgtEl>
                                        <p:attrNameLst>
                                          <p:attrName>ppt_x</p:attrName>
                                        </p:attrNameLst>
                                      </p:cBhvr>
                                      <p:tavLst>
                                        <p:tav tm="0">
                                          <p:val>
                                            <p:strVal val="1+#ppt_w/2"/>
                                          </p:val>
                                        </p:tav>
                                        <p:tav tm="100000">
                                          <p:val>
                                            <p:strVal val="#ppt_x"/>
                                          </p:val>
                                        </p:tav>
                                      </p:tavLst>
                                    </p:anim>
                                    <p:anim calcmode="lin" valueType="num">
                                      <p:cBhvr additive="base">
                                        <p:cTn dur="750" fill="hold" id="79"/>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9"/>
      <p:bldP grpId="0" spid="10"/>
      <p:bldP grpId="0" spid="11"/>
      <p:bldP grpId="0" spid="12"/>
      <p:bldP grpId="0" spid="13"/>
      <p:bldP grpId="0" spid="14"/>
      <p:bldP grpId="0" spid="15"/>
      <p:bldP grpId="0" spid="16"/>
      <p:bldP grpId="0" spid="17"/>
      <p:bldP grpId="0" spid="18"/>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1" name="矩形 40"/>
          <p:cNvSpPr/>
          <p:nvPr/>
        </p:nvSpPr>
        <p:spPr>
          <a:xfrm>
            <a:off x="4264344" y="1504950"/>
            <a:ext cx="1313727" cy="914400"/>
          </a:xfrm>
          <a:prstGeom prst="rect">
            <a:avLst/>
          </a:prstGeom>
        </p:spPr>
        <p:txBody>
          <a:bodyPr wrap="square">
            <a:spAutoFit/>
          </a:bodyPr>
          <a:lstStyle/>
          <a:p>
            <a:r>
              <a:rPr altLang="zh-CN" lang="en-US" smtClean="0" sz="5400">
                <a:solidFill>
                  <a:schemeClr val="accent2"/>
                </a:solidFill>
                <a:latin charset="-122" panose="02010600030101010101" pitchFamily="2" typeface="站酷快乐体2016修订版"/>
                <a:ea charset="-122" panose="02010600030101010101" pitchFamily="2" typeface="站酷快乐体2016修订版"/>
              </a:rPr>
              <a:t>02</a:t>
            </a:r>
          </a:p>
        </p:txBody>
      </p:sp>
      <p:sp>
        <p:nvSpPr>
          <p:cNvPr id="29" name="文本框 32"/>
          <p:cNvSpPr txBox="1"/>
          <p:nvPr/>
        </p:nvSpPr>
        <p:spPr>
          <a:xfrm>
            <a:off x="3200400" y="2168664"/>
            <a:ext cx="3429000" cy="701040"/>
          </a:xfrm>
          <a:prstGeom prst="rect">
            <a:avLst/>
          </a:prstGeom>
          <a:noFill/>
        </p:spPr>
        <p:txBody>
          <a:bodyPr rtlCol="0" wrap="square">
            <a:spAutoFit/>
          </a:bodyPr>
          <a:lstStyle>
            <a:defPPr>
              <a:defRPr lang="zh-CN"/>
            </a:defPPr>
            <a:lvl1pPr>
              <a:defRPr sz="2800">
                <a:solidFill>
                  <a:schemeClr val="bg1"/>
                </a:solidFill>
                <a:latin charset="-122" panose="01010104010101010101" pitchFamily="2" typeface="时尚中黑简体"/>
                <a:ea charset="-122" panose="01010104010101010101" pitchFamily="2" typeface="时尚中黑简体"/>
              </a:defRPr>
            </a:lvl1pPr>
          </a:lstStyle>
          <a:p>
            <a:pPr defTabSz="914148">
              <a:defRPr/>
            </a:pPr>
            <a:r>
              <a:rPr altLang="en-US" kern="0" lang="zh-CN" sz="4000">
                <a:solidFill>
                  <a:schemeClr val="accent1"/>
                </a:solidFill>
                <a:latin charset="-122" panose="02010600030101010101" pitchFamily="2" typeface="站酷快乐体2016修订版"/>
                <a:ea charset="-122" panose="02010600030101010101" pitchFamily="2" typeface="站酷快乐体2016修订版"/>
              </a:rPr>
              <a:t>教学方案介绍</a:t>
            </a:r>
          </a:p>
        </p:txBody>
      </p:sp>
      <p:sp>
        <p:nvSpPr>
          <p:cNvPr id="34" name="TextBox 49"/>
          <p:cNvSpPr txBox="1"/>
          <p:nvPr/>
        </p:nvSpPr>
        <p:spPr>
          <a:xfrm>
            <a:off x="3276599" y="2798862"/>
            <a:ext cx="3200400" cy="152400"/>
          </a:xfrm>
          <a:prstGeom prst="rect">
            <a:avLst/>
          </a:prstGeom>
          <a:noFill/>
        </p:spPr>
        <p:txBody>
          <a:bodyPr bIns="0" lIns="0" rIns="0" rtlCol="0" tIns="0" wrap="square">
            <a:spAutoFit/>
          </a:bodyPr>
          <a:lstStyle/>
          <a:p>
            <a:pPr eaLnBrk="0" hangingPunct="0"/>
            <a:r>
              <a:rPr altLang="en-US" lang="zh-CN" sz="1000">
                <a:solidFill>
                  <a:schemeClr val="accent1"/>
                </a:solidFill>
                <a:latin charset="-122" panose="02010600030101010101" pitchFamily="2" typeface="站酷快乐体2016修订版"/>
                <a:ea charset="-122" panose="02010600030101010101" pitchFamily="2" typeface="站酷快乐体2016修订版"/>
                <a:cs typeface="+mn-ea"/>
                <a:sym typeface="+mn-lt"/>
              </a:rPr>
              <a:t>请替换文字内容，点击添加相关标题文字也可以直接复</a:t>
            </a:r>
          </a:p>
        </p:txBody>
      </p:sp>
    </p:spTree>
    <p:custDataLst>
      <p:tags r:id="rId3"/>
    </p:custDataLst>
    <p:extLst>
      <p:ext uri="{BB962C8B-B14F-4D97-AF65-F5344CB8AC3E}">
        <p14:creationId val="3936424440"/>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41"/>
                                        </p:tgtEl>
                                        <p:attrNameLst>
                                          <p:attrName>style.visibility</p:attrName>
                                        </p:attrNameLst>
                                      </p:cBhvr>
                                      <p:to>
                                        <p:strVal val="visible"/>
                                      </p:to>
                                    </p:set>
                                    <p:animEffect filter="randombar(horizontal)" transition="in">
                                      <p:cBhvr>
                                        <p:cTn dur="500" id="7"/>
                                        <p:tgtEl>
                                          <p:spTgt spid="41"/>
                                        </p:tgtEl>
                                      </p:cBhvr>
                                    </p:animEffect>
                                  </p:childTnLst>
                                </p:cTn>
                              </p:par>
                            </p:childTnLst>
                          </p:cTn>
                        </p:par>
                        <p:par>
                          <p:cTn fill="hold" id="8" nodeType="afterGroup">
                            <p:stCondLst>
                              <p:cond delay="500"/>
                            </p:stCondLst>
                            <p:childTnLst>
                              <p:par>
                                <p:cTn fill="hold" grpId="0" id="9" nodeType="afterEffect" presetClass="entr" presetID="14" presetSubtype="10">
                                  <p:stCondLst>
                                    <p:cond delay="0"/>
                                  </p:stCondLst>
                                  <p:iterate type="lt">
                                    <p:tmPct val="10000"/>
                                  </p:iterate>
                                  <p:childTnLst>
                                    <p:set>
                                      <p:cBhvr>
                                        <p:cTn dur="1" fill="hold" id="10">
                                          <p:stCondLst>
                                            <p:cond delay="0"/>
                                          </p:stCondLst>
                                        </p:cTn>
                                        <p:tgtEl>
                                          <p:spTgt spid="29"/>
                                        </p:tgtEl>
                                        <p:attrNameLst>
                                          <p:attrName>style.visibility</p:attrName>
                                        </p:attrNameLst>
                                      </p:cBhvr>
                                      <p:to>
                                        <p:strVal val="visible"/>
                                      </p:to>
                                    </p:set>
                                    <p:animEffect filter="randombar(horizontal)" transition="in">
                                      <p:cBhvr>
                                        <p:cTn dur="500" id="11"/>
                                        <p:tgtEl>
                                          <p:spTgt spid="29"/>
                                        </p:tgtEl>
                                      </p:cBhvr>
                                    </p:animEffect>
                                  </p:childTnLst>
                                </p:cTn>
                              </p:par>
                            </p:childTnLst>
                          </p:cTn>
                        </p:par>
                        <p:par>
                          <p:cTn fill="hold" id="12" nodeType="afterGroup">
                            <p:stCondLst>
                              <p:cond delay="1000"/>
                            </p:stCondLst>
                            <p:childTnLst>
                              <p:par>
                                <p:cTn fill="hold" grpId="0" id="13" nodeType="afterEffect" presetClass="entr" presetID="14" presetSubtype="10">
                                  <p:stCondLst>
                                    <p:cond delay="0"/>
                                  </p:stCondLst>
                                  <p:childTnLst>
                                    <p:set>
                                      <p:cBhvr>
                                        <p:cTn dur="1" fill="hold" id="14">
                                          <p:stCondLst>
                                            <p:cond delay="0"/>
                                          </p:stCondLst>
                                        </p:cTn>
                                        <p:tgtEl>
                                          <p:spTgt spid="34"/>
                                        </p:tgtEl>
                                        <p:attrNameLst>
                                          <p:attrName>style.visibility</p:attrName>
                                        </p:attrNameLst>
                                      </p:cBhvr>
                                      <p:to>
                                        <p:strVal val="visible"/>
                                      </p:to>
                                    </p:set>
                                    <p:animEffect filter="randombar(horizontal)" transition="in">
                                      <p:cBhvr>
                                        <p:cTn dur="500" id="15"/>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29"/>
      <p:bldP grpId="0" spid="34"/>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MH_Other_2"/>
          <p:cNvSpPr/>
          <p:nvPr>
            <p:custDataLst>
              <p:tags r:id="rId3"/>
            </p:custDataLst>
          </p:nvPr>
        </p:nvSpPr>
        <p:spPr>
          <a:xfrm>
            <a:off x="2414138" y="1965047"/>
            <a:ext cx="297029" cy="402227"/>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350">
              <a:solidFill>
                <a:schemeClr val="tx1"/>
              </a:solidFill>
            </a:endParaRPr>
          </a:p>
        </p:txBody>
      </p:sp>
      <p:sp>
        <p:nvSpPr>
          <p:cNvPr id="10" name="MH_Other_3"/>
          <p:cNvSpPr/>
          <p:nvPr>
            <p:custDataLst>
              <p:tags r:id="rId4"/>
            </p:custDataLst>
          </p:nvPr>
        </p:nvSpPr>
        <p:spPr>
          <a:xfrm>
            <a:off x="4471687" y="1965047"/>
            <a:ext cx="297029" cy="402227"/>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350">
              <a:solidFill>
                <a:schemeClr val="tx1"/>
              </a:solidFill>
            </a:endParaRPr>
          </a:p>
        </p:txBody>
      </p:sp>
      <p:sp>
        <p:nvSpPr>
          <p:cNvPr id="11" name="MH_Other_4"/>
          <p:cNvSpPr/>
          <p:nvPr>
            <p:custDataLst>
              <p:tags r:id="rId5"/>
            </p:custDataLst>
          </p:nvPr>
        </p:nvSpPr>
        <p:spPr>
          <a:xfrm>
            <a:off x="6529235" y="1965047"/>
            <a:ext cx="295482" cy="402227"/>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350">
              <a:solidFill>
                <a:schemeClr val="tx1"/>
              </a:solidFill>
            </a:endParaRPr>
          </a:p>
        </p:txBody>
      </p:sp>
      <p:grpSp>
        <p:nvGrpSpPr>
          <p:cNvPr id="24" name="组合 23"/>
          <p:cNvGrpSpPr/>
          <p:nvPr/>
        </p:nvGrpSpPr>
        <p:grpSpPr>
          <a:xfrm>
            <a:off x="1006341" y="3192889"/>
            <a:ext cx="7524749" cy="897338"/>
            <a:chOff x="874712" y="3195403"/>
            <a:chExt cx="10032998" cy="1196450"/>
          </a:xfrm>
        </p:grpSpPr>
        <p:sp>
          <p:nvSpPr>
            <p:cNvPr id="25" name="矩形 24"/>
            <p:cNvSpPr/>
            <p:nvPr/>
          </p:nvSpPr>
          <p:spPr>
            <a:xfrm>
              <a:off x="874712" y="3677812"/>
              <a:ext cx="10032998" cy="70713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65000"/>
                      <a:lumOff val="35000"/>
                    </a:schemeClr>
                  </a:solidFill>
                  <a:latin typeface="+mn-ea"/>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
          <p:nvSpPr>
            <p:cNvPr id="26" name="矩形 25"/>
            <p:cNvSpPr/>
            <p:nvPr/>
          </p:nvSpPr>
          <p:spPr>
            <a:xfrm>
              <a:off x="874713" y="3195403"/>
              <a:ext cx="2241975" cy="560832"/>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solidFill>
                    <a:schemeClr val="tx1">
                      <a:lumMod val="65000"/>
                      <a:lumOff val="35000"/>
                    </a:schemeClr>
                  </a:solidFill>
                  <a:latin typeface="+mn-ea"/>
                </a:rPr>
                <a:t>标题文字添加</a:t>
              </a:r>
            </a:p>
          </p:txBody>
        </p:sp>
      </p:grpSp>
      <p:grpSp>
        <p:nvGrpSpPr>
          <p:cNvPr id="5" name="组合 4"/>
          <p:cNvGrpSpPr/>
          <p:nvPr/>
        </p:nvGrpSpPr>
        <p:grpSpPr>
          <a:xfrm>
            <a:off x="819152" y="1469998"/>
            <a:ext cx="1327351" cy="1378403"/>
            <a:chOff x="1092202" y="1959998"/>
            <a:chExt cx="1769801" cy="1837870"/>
          </a:xfrm>
        </p:grpSpPr>
        <p:sp>
          <p:nvSpPr>
            <p:cNvPr id="6" name="MH_SubTitle_1"/>
            <p:cNvSpPr/>
            <p:nvPr>
              <p:custDataLst>
                <p:tags r:id="rId6"/>
              </p:custDataLst>
            </p:nvPr>
          </p:nvSpPr>
          <p:spPr>
            <a:xfrm>
              <a:off x="1139644" y="2075509"/>
              <a:ext cx="1606847" cy="1606847"/>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350">
                <a:solidFill>
                  <a:srgbClr val="FFFFFF"/>
                </a:solidFill>
                <a:cs charset="0" panose="02040503050203030202" pitchFamily="18" typeface="Mangal"/>
              </a:endParaRPr>
            </a:p>
          </p:txBody>
        </p:sp>
        <p:sp>
          <p:nvSpPr>
            <p:cNvPr id="7" name="MH_Other_1"/>
            <p:cNvSpPr/>
            <p:nvPr>
              <p:custDataLst>
                <p:tags r:id="rId7"/>
              </p:custDataLst>
            </p:nvPr>
          </p:nvSpPr>
          <p:spPr>
            <a:xfrm>
              <a:off x="1092202" y="1959998"/>
              <a:ext cx="1769801" cy="1837870"/>
            </a:xfrm>
            <a:custGeom>
              <a:gdLst>
                <a:gd fmla="*/ 757956 w 1577106" name="connsiteX0"/>
                <a:gd fmla="*/ 0 h 1638300" name="connsiteY0"/>
                <a:gd fmla="*/ 1577106 w 1577106" name="connsiteX1"/>
                <a:gd fmla="*/ 819150 h 1638300" name="connsiteY1"/>
                <a:gd fmla="*/ 757956 w 1577106" name="connsiteX2"/>
                <a:gd fmla="*/ 1638300 h 1638300" name="connsiteY2"/>
                <a:gd fmla="*/ 3179 w 1577106" name="connsiteX3"/>
                <a:gd fmla="*/ 1138000 h 1638300" name="connsiteY3"/>
                <a:gd fmla="*/ 0 w 1577106" name="connsiteX4"/>
                <a:gd fmla="*/ 1127760 h 1638300" name="connsiteY4"/>
                <a:gd fmla="*/ 62811 w 1577106" name="connsiteX5"/>
                <a:gd fmla="*/ 1127760 h 1638300" name="connsiteY5"/>
                <a:gd fmla="*/ 126428 w 1577106" name="connsiteX6"/>
                <a:gd fmla="*/ 1244966 h 1638300" name="connsiteY6"/>
                <a:gd fmla="*/ 757956 w 1577106" name="connsiteX7"/>
                <a:gd fmla="*/ 1580747 h 1638300" name="connsiteY7"/>
                <a:gd fmla="*/ 1519553 w 1577106" name="connsiteX8"/>
                <a:gd fmla="*/ 819150 h 1638300" name="connsiteY8"/>
                <a:gd fmla="*/ 757956 w 1577106" name="connsiteX9"/>
                <a:gd fmla="*/ 57553 h 1638300" name="connsiteY9"/>
                <a:gd fmla="*/ 738906 w 1577106" name="connsiteX10"/>
                <a:gd fmla="*/ 58515 h 1638300" name="connsiteY10"/>
                <a:gd fmla="*/ 738906 w 1577106" name="connsiteX11"/>
                <a:gd fmla="*/ 962 h 1638300"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638300" w="1577106">
                  <a:moveTo>
                    <a:pt x="757956" y="0"/>
                  </a:moveTo>
                  <a:cubicBezTo>
                    <a:pt x="1210360" y="0"/>
                    <a:pt x="1577106" y="366746"/>
                    <a:pt x="1577106" y="819150"/>
                  </a:cubicBezTo>
                  <a:cubicBezTo>
                    <a:pt x="1577106" y="1271554"/>
                    <a:pt x="1210360" y="1638300"/>
                    <a:pt x="757956" y="1638300"/>
                  </a:cubicBezTo>
                  <a:cubicBezTo>
                    <a:pt x="418653" y="1638300"/>
                    <a:pt x="127533" y="1432005"/>
                    <a:pt x="3179" y="1138000"/>
                  </a:cubicBezTo>
                  <a:lnTo>
                    <a:pt x="0" y="1127760"/>
                  </a:lnTo>
                  <a:lnTo>
                    <a:pt x="62811" y="1127760"/>
                  </a:lnTo>
                  <a:lnTo>
                    <a:pt x="126428" y="1244966"/>
                  </a:lnTo>
                  <a:cubicBezTo>
                    <a:pt x="263293" y="1447552"/>
                    <a:pt x="495070" y="1580747"/>
                    <a:pt x="757956" y="1580747"/>
                  </a:cubicBezTo>
                  <a:cubicBezTo>
                    <a:pt x="1178574" y="1580747"/>
                    <a:pt x="1519553" y="1239768"/>
                    <a:pt x="1519553" y="819150"/>
                  </a:cubicBezTo>
                  <a:cubicBezTo>
                    <a:pt x="1519553" y="398532"/>
                    <a:pt x="1178574" y="57553"/>
                    <a:pt x="757956" y="57553"/>
                  </a:cubicBezTo>
                  <a:lnTo>
                    <a:pt x="738906" y="58515"/>
                  </a:lnTo>
                  <a:lnTo>
                    <a:pt x="738906" y="962"/>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350">
                <a:solidFill>
                  <a:schemeClr val="tx1"/>
                </a:solidFill>
              </a:endParaRPr>
            </a:p>
          </p:txBody>
        </p:sp>
        <p:sp>
          <p:nvSpPr>
            <p:cNvPr id="31" name="椭圆 3"/>
            <p:cNvSpPr/>
            <p:nvPr/>
          </p:nvSpPr>
          <p:spPr>
            <a:xfrm>
              <a:off x="1532223" y="2475518"/>
              <a:ext cx="750933" cy="806828"/>
            </a:xfrm>
            <a:custGeom>
              <a:gdLst>
                <a:gd fmla="*/ 104775 w 308803" name="connsiteX0"/>
                <a:gd fmla="*/ 236537 h 331788" name="connsiteY0"/>
                <a:gd fmla="*/ 113771 w 308803" name="connsiteX1"/>
                <a:gd fmla="*/ 236537 h 331788" name="connsiteY1"/>
                <a:gd fmla="*/ 131763 w 308803" name="connsiteX2"/>
                <a:gd fmla="*/ 253353 h 331788" name="connsiteY2"/>
                <a:gd fmla="*/ 113771 w 308803" name="connsiteX3"/>
                <a:gd fmla="*/ 271462 h 331788" name="connsiteY3"/>
                <a:gd fmla="*/ 104775 w 308803" name="connsiteX4"/>
                <a:gd fmla="*/ 271462 h 331788" name="connsiteY4"/>
                <a:gd fmla="*/ 79454 w 308803" name="connsiteX5"/>
                <a:gd fmla="*/ 185737 h 331788" name="connsiteY5"/>
                <a:gd fmla="*/ 88900 w 308803" name="connsiteX6"/>
                <a:gd fmla="*/ 185737 h 331788" name="connsiteY6"/>
                <a:gd fmla="*/ 88900 w 308803" name="connsiteX7"/>
                <a:gd fmla="*/ 220662 h 331788" name="connsiteY7"/>
                <a:gd fmla="*/ 79454 w 308803" name="connsiteX8"/>
                <a:gd fmla="*/ 220662 h 331788" name="connsiteY8"/>
                <a:gd fmla="*/ 61912 w 308803" name="connsiteX9"/>
                <a:gd fmla="*/ 203847 h 331788" name="connsiteY9"/>
                <a:gd fmla="*/ 79454 w 308803" name="connsiteX10"/>
                <a:gd fmla="*/ 185737 h 331788" name="connsiteY10"/>
                <a:gd fmla="*/ 97631 w 308803" name="connsiteX11"/>
                <a:gd fmla="*/ 153987 h 331788" name="connsiteY11"/>
                <a:gd fmla="*/ 88602 w 308803" name="connsiteX12"/>
                <a:gd fmla="*/ 161736 h 331788" name="connsiteY12"/>
                <a:gd fmla="*/ 88602 w 308803" name="connsiteX13"/>
                <a:gd fmla="*/ 168194 h 331788" name="connsiteY13"/>
                <a:gd fmla="*/ 79573 w 308803" name="connsiteX14"/>
                <a:gd fmla="*/ 168194 h 331788" name="connsiteY14"/>
                <a:gd fmla="*/ 46037 w 308803" name="connsiteX15"/>
                <a:gd fmla="*/ 203065 h 331788" name="connsiteY15"/>
                <a:gd fmla="*/ 79573 w 308803" name="connsiteX16"/>
                <a:gd fmla="*/ 236645 h 331788" name="connsiteY16"/>
                <a:gd fmla="*/ 88602 w 308803" name="connsiteX17"/>
                <a:gd fmla="*/ 236645 h 331788" name="connsiteY17"/>
                <a:gd fmla="*/ 88602 w 308803" name="connsiteX18"/>
                <a:gd fmla="*/ 271516 h 331788" name="connsiteY18"/>
                <a:gd fmla="*/ 55066 w 308803" name="connsiteX19"/>
                <a:gd fmla="*/ 271516 h 331788" name="connsiteY19"/>
                <a:gd fmla="*/ 46037 w 308803" name="connsiteX20"/>
                <a:gd fmla="*/ 279265 h 331788" name="connsiteY20"/>
                <a:gd fmla="*/ 55066 w 308803" name="connsiteX21"/>
                <a:gd fmla="*/ 288306 h 331788" name="connsiteY21"/>
                <a:gd fmla="*/ 88602 w 308803" name="connsiteX22"/>
                <a:gd fmla="*/ 288306 h 331788" name="connsiteY22"/>
                <a:gd fmla="*/ 88602 w 308803" name="connsiteX23"/>
                <a:gd fmla="*/ 297347 h 331788" name="connsiteY23"/>
                <a:gd fmla="*/ 97631 w 308803" name="connsiteX24"/>
                <a:gd fmla="*/ 306387 h 331788" name="connsiteY24"/>
                <a:gd fmla="*/ 105370 w 308803" name="connsiteX25"/>
                <a:gd fmla="*/ 297347 h 331788" name="connsiteY25"/>
                <a:gd fmla="*/ 105370 w 308803" name="connsiteX26"/>
                <a:gd fmla="*/ 288306 h 331788" name="connsiteY26"/>
                <a:gd fmla="*/ 114399 w 308803" name="connsiteX27"/>
                <a:gd fmla="*/ 288306 h 331788" name="connsiteY27"/>
                <a:gd fmla="*/ 149225 w 308803" name="connsiteX28"/>
                <a:gd fmla="*/ 253435 h 331788" name="connsiteY28"/>
                <a:gd fmla="*/ 114399 w 308803" name="connsiteX29"/>
                <a:gd fmla="*/ 219855 h 331788" name="connsiteY29"/>
                <a:gd fmla="*/ 105370 w 308803" name="connsiteX30"/>
                <a:gd fmla="*/ 219855 h 331788" name="connsiteY30"/>
                <a:gd fmla="*/ 105370 w 308803" name="connsiteX31"/>
                <a:gd fmla="*/ 184984 h 331788" name="connsiteY31"/>
                <a:gd fmla="*/ 140196 w 308803" name="connsiteX32"/>
                <a:gd fmla="*/ 184984 h 331788" name="connsiteY32"/>
                <a:gd fmla="*/ 149225 w 308803" name="connsiteX33"/>
                <a:gd fmla="*/ 177235 h 331788" name="connsiteY33"/>
                <a:gd fmla="*/ 140196 w 308803" name="connsiteX34"/>
                <a:gd fmla="*/ 168194 h 331788" name="connsiteY34"/>
                <a:gd fmla="*/ 105370 w 308803" name="connsiteX35"/>
                <a:gd fmla="*/ 168194 h 331788" name="connsiteY35"/>
                <a:gd fmla="*/ 105370 w 308803" name="connsiteX36"/>
                <a:gd fmla="*/ 161736 h 331788" name="connsiteY36"/>
                <a:gd fmla="*/ 97631 w 308803" name="connsiteX37"/>
                <a:gd fmla="*/ 153987 h 331788" name="connsiteY37"/>
                <a:gd fmla="*/ 98425 w 308803" name="connsiteX38"/>
                <a:gd fmla="*/ 133350 h 331788" name="connsiteY38"/>
                <a:gd fmla="*/ 196850 w 308803" name="connsiteX39"/>
                <a:gd fmla="*/ 232569 h 331788" name="connsiteY39"/>
                <a:gd fmla="*/ 98425 w 308803" name="connsiteX40"/>
                <a:gd fmla="*/ 331788 h 331788" name="connsiteY40"/>
                <a:gd fmla="*/ 0 w 308803" name="connsiteX41"/>
                <a:gd fmla="*/ 232569 h 331788" name="connsiteY41"/>
                <a:gd fmla="*/ 98425 w 308803" name="connsiteX42"/>
                <a:gd fmla="*/ 133350 h 331788" name="connsiteY42"/>
                <a:gd fmla="*/ 194259 w 308803" name="connsiteX43"/>
                <a:gd fmla="*/ 0 h 331788" name="connsiteY43"/>
                <a:gd fmla="*/ 200736 w 308803" name="connsiteX44"/>
                <a:gd fmla="*/ 2592 h 331788" name="connsiteY44"/>
                <a:gd fmla="*/ 306971 w 308803" name="connsiteX45"/>
                <a:gd fmla="*/ 119236 h 331788" name="connsiteY45"/>
                <a:gd fmla="*/ 308267 w 308803" name="connsiteX46"/>
                <a:gd fmla="*/ 129604 h 331788" name="connsiteY46"/>
                <a:gd fmla="*/ 300493 w 308803" name="connsiteX47"/>
                <a:gd fmla="*/ 133493 h 331788" name="connsiteY47"/>
                <a:gd fmla="*/ 247376 w 308803" name="connsiteX48"/>
                <a:gd fmla="*/ 133493 h 331788" name="connsiteY48"/>
                <a:gd fmla="*/ 247376 w 308803" name="connsiteX49"/>
                <a:gd fmla="*/ 322716 h 331788" name="connsiteY49"/>
                <a:gd fmla="*/ 239603 w 308803" name="connsiteX50"/>
                <a:gd fmla="*/ 331788 h 331788" name="connsiteY50"/>
                <a:gd fmla="*/ 157983 w 308803" name="connsiteX51"/>
                <a:gd fmla="*/ 331788 h 331788" name="connsiteY51"/>
                <a:gd fmla="*/ 214987 w 308803" name="connsiteX52"/>
                <a:gd fmla="*/ 231993 h 331788" name="connsiteY52"/>
                <a:gd fmla="*/ 98388 w 308803" name="connsiteX53"/>
                <a:gd fmla="*/ 116644 h 331788" name="connsiteY53"/>
                <a:gd fmla="*/ 84137 w 308803" name="connsiteX54"/>
                <a:gd fmla="*/ 116644 h 331788" name="connsiteY54"/>
                <a:gd fmla="*/ 187781 w 308803" name="connsiteX55"/>
                <a:gd fmla="*/ 2592 h 331788" name="connsiteY55"/>
                <a:gd fmla="*/ 194259 w 308803" name="connsiteX56"/>
                <a:gd fmla="*/ 0 h 331788" name="connsiteY5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b="b" l="l" r="r" t="t"/>
              <a:pathLst>
                <a:path h="331788" w="308803">
                  <a:moveTo>
                    <a:pt x="104775" y="236537"/>
                  </a:moveTo>
                  <a:cubicBezTo>
                    <a:pt x="104775" y="236537"/>
                    <a:pt x="104775" y="236537"/>
                    <a:pt x="113771" y="236537"/>
                  </a:cubicBezTo>
                  <a:cubicBezTo>
                    <a:pt x="124052" y="236537"/>
                    <a:pt x="131763" y="244298"/>
                    <a:pt x="131763" y="253353"/>
                  </a:cubicBezTo>
                  <a:cubicBezTo>
                    <a:pt x="131763" y="263701"/>
                    <a:pt x="124052" y="271462"/>
                    <a:pt x="113771" y="271462"/>
                  </a:cubicBezTo>
                  <a:cubicBezTo>
                    <a:pt x="113771" y="271462"/>
                    <a:pt x="113771" y="271462"/>
                    <a:pt x="104775" y="271462"/>
                  </a:cubicBezTo>
                  <a:close/>
                  <a:moveTo>
                    <a:pt x="79454" y="185737"/>
                  </a:moveTo>
                  <a:cubicBezTo>
                    <a:pt x="79454" y="185737"/>
                    <a:pt x="79454" y="185737"/>
                    <a:pt x="88900" y="185737"/>
                  </a:cubicBezTo>
                  <a:cubicBezTo>
                    <a:pt x="88900" y="185737"/>
                    <a:pt x="88900" y="185737"/>
                    <a:pt x="88900" y="220662"/>
                  </a:cubicBezTo>
                  <a:cubicBezTo>
                    <a:pt x="88900" y="220662"/>
                    <a:pt x="88900" y="220662"/>
                    <a:pt x="79454" y="220662"/>
                  </a:cubicBezTo>
                  <a:cubicBezTo>
                    <a:pt x="70009" y="220662"/>
                    <a:pt x="61912" y="212901"/>
                    <a:pt x="61912" y="203847"/>
                  </a:cubicBezTo>
                  <a:cubicBezTo>
                    <a:pt x="61912" y="193498"/>
                    <a:pt x="70009" y="185737"/>
                    <a:pt x="79454" y="185737"/>
                  </a:cubicBezTo>
                  <a:close/>
                  <a:moveTo>
                    <a:pt x="97631" y="153987"/>
                  </a:moveTo>
                  <a:cubicBezTo>
                    <a:pt x="92472" y="153987"/>
                    <a:pt x="88602" y="156570"/>
                    <a:pt x="88602" y="161736"/>
                  </a:cubicBezTo>
                  <a:cubicBezTo>
                    <a:pt x="88602" y="168194"/>
                    <a:pt x="88602" y="168194"/>
                    <a:pt x="88602" y="168194"/>
                  </a:cubicBezTo>
                  <a:cubicBezTo>
                    <a:pt x="79573" y="168194"/>
                    <a:pt x="79573" y="168194"/>
                    <a:pt x="79573" y="168194"/>
                  </a:cubicBezTo>
                  <a:cubicBezTo>
                    <a:pt x="61515" y="168194"/>
                    <a:pt x="46037" y="183692"/>
                    <a:pt x="46037" y="203065"/>
                  </a:cubicBezTo>
                  <a:cubicBezTo>
                    <a:pt x="46037" y="221147"/>
                    <a:pt x="61515" y="236645"/>
                    <a:pt x="79573" y="236645"/>
                  </a:cubicBezTo>
                  <a:cubicBezTo>
                    <a:pt x="88602" y="236645"/>
                    <a:pt x="88602" y="236645"/>
                    <a:pt x="88602" y="236645"/>
                  </a:cubicBezTo>
                  <a:cubicBezTo>
                    <a:pt x="88602" y="271516"/>
                    <a:pt x="88602" y="271516"/>
                    <a:pt x="88602" y="271516"/>
                  </a:cubicBezTo>
                  <a:cubicBezTo>
                    <a:pt x="55066" y="271516"/>
                    <a:pt x="55066" y="271516"/>
                    <a:pt x="55066" y="271516"/>
                  </a:cubicBezTo>
                  <a:cubicBezTo>
                    <a:pt x="49907" y="271516"/>
                    <a:pt x="46037" y="275391"/>
                    <a:pt x="46037" y="279265"/>
                  </a:cubicBezTo>
                  <a:cubicBezTo>
                    <a:pt x="46037" y="284431"/>
                    <a:pt x="49907" y="288306"/>
                    <a:pt x="55066" y="288306"/>
                  </a:cubicBezTo>
                  <a:cubicBezTo>
                    <a:pt x="88602" y="288306"/>
                    <a:pt x="88602" y="288306"/>
                    <a:pt x="88602" y="288306"/>
                  </a:cubicBezTo>
                  <a:cubicBezTo>
                    <a:pt x="88602" y="297347"/>
                    <a:pt x="88602" y="297347"/>
                    <a:pt x="88602" y="297347"/>
                  </a:cubicBezTo>
                  <a:cubicBezTo>
                    <a:pt x="88602" y="302513"/>
                    <a:pt x="92472" y="306387"/>
                    <a:pt x="97631" y="306387"/>
                  </a:cubicBezTo>
                  <a:cubicBezTo>
                    <a:pt x="101501" y="306387"/>
                    <a:pt x="105370" y="302513"/>
                    <a:pt x="105370" y="297347"/>
                  </a:cubicBezTo>
                  <a:cubicBezTo>
                    <a:pt x="105370" y="288306"/>
                    <a:pt x="105370" y="288306"/>
                    <a:pt x="105370" y="288306"/>
                  </a:cubicBezTo>
                  <a:cubicBezTo>
                    <a:pt x="114399" y="288306"/>
                    <a:pt x="114399" y="288306"/>
                    <a:pt x="114399" y="288306"/>
                  </a:cubicBezTo>
                  <a:cubicBezTo>
                    <a:pt x="133747" y="288306"/>
                    <a:pt x="149225" y="272808"/>
                    <a:pt x="149225" y="253435"/>
                  </a:cubicBezTo>
                  <a:cubicBezTo>
                    <a:pt x="149225" y="235353"/>
                    <a:pt x="133747" y="219855"/>
                    <a:pt x="114399" y="219855"/>
                  </a:cubicBezTo>
                  <a:lnTo>
                    <a:pt x="105370" y="219855"/>
                  </a:lnTo>
                  <a:cubicBezTo>
                    <a:pt x="105370" y="184984"/>
                    <a:pt x="105370" y="184984"/>
                    <a:pt x="105370" y="184984"/>
                  </a:cubicBezTo>
                  <a:cubicBezTo>
                    <a:pt x="140196" y="184984"/>
                    <a:pt x="140196" y="184984"/>
                    <a:pt x="140196" y="184984"/>
                  </a:cubicBezTo>
                  <a:cubicBezTo>
                    <a:pt x="145356" y="184984"/>
                    <a:pt x="149225" y="181109"/>
                    <a:pt x="149225" y="177235"/>
                  </a:cubicBezTo>
                  <a:cubicBezTo>
                    <a:pt x="149225" y="172069"/>
                    <a:pt x="145356" y="168194"/>
                    <a:pt x="140196" y="168194"/>
                  </a:cubicBezTo>
                  <a:cubicBezTo>
                    <a:pt x="105370" y="168194"/>
                    <a:pt x="105370" y="168194"/>
                    <a:pt x="105370" y="168194"/>
                  </a:cubicBezTo>
                  <a:cubicBezTo>
                    <a:pt x="105370" y="161736"/>
                    <a:pt x="105370" y="161736"/>
                    <a:pt x="105370" y="161736"/>
                  </a:cubicBezTo>
                  <a:cubicBezTo>
                    <a:pt x="105370" y="156570"/>
                    <a:pt x="101501" y="153987"/>
                    <a:pt x="97631" y="153987"/>
                  </a:cubicBezTo>
                  <a:close/>
                  <a:moveTo>
                    <a:pt x="98425" y="133350"/>
                  </a:moveTo>
                  <a:cubicBezTo>
                    <a:pt x="152784" y="133350"/>
                    <a:pt x="196850" y="177772"/>
                    <a:pt x="196850" y="232569"/>
                  </a:cubicBezTo>
                  <a:cubicBezTo>
                    <a:pt x="196850" y="287366"/>
                    <a:pt x="152784" y="331788"/>
                    <a:pt x="98425" y="331788"/>
                  </a:cubicBezTo>
                  <a:cubicBezTo>
                    <a:pt x="44066" y="331788"/>
                    <a:pt x="0" y="287366"/>
                    <a:pt x="0" y="232569"/>
                  </a:cubicBezTo>
                  <a:cubicBezTo>
                    <a:pt x="0" y="177772"/>
                    <a:pt x="44066" y="133350"/>
                    <a:pt x="98425" y="133350"/>
                  </a:cubicBezTo>
                  <a:close/>
                  <a:moveTo>
                    <a:pt x="194259" y="0"/>
                  </a:moveTo>
                  <a:cubicBezTo>
                    <a:pt x="196850" y="0"/>
                    <a:pt x="199441" y="1296"/>
                    <a:pt x="200736" y="2592"/>
                  </a:cubicBezTo>
                  <a:cubicBezTo>
                    <a:pt x="306971" y="119236"/>
                    <a:pt x="306971" y="119236"/>
                    <a:pt x="306971" y="119236"/>
                  </a:cubicBezTo>
                  <a:cubicBezTo>
                    <a:pt x="308267" y="121828"/>
                    <a:pt x="309562" y="125716"/>
                    <a:pt x="308267" y="129604"/>
                  </a:cubicBezTo>
                  <a:cubicBezTo>
                    <a:pt x="306971" y="132197"/>
                    <a:pt x="303085" y="133493"/>
                    <a:pt x="300493" y="133493"/>
                  </a:cubicBezTo>
                  <a:cubicBezTo>
                    <a:pt x="247376" y="133493"/>
                    <a:pt x="247376" y="133493"/>
                    <a:pt x="247376" y="133493"/>
                  </a:cubicBezTo>
                  <a:cubicBezTo>
                    <a:pt x="247376" y="322716"/>
                    <a:pt x="247376" y="322716"/>
                    <a:pt x="247376" y="322716"/>
                  </a:cubicBezTo>
                  <a:cubicBezTo>
                    <a:pt x="247376" y="327900"/>
                    <a:pt x="243489" y="331788"/>
                    <a:pt x="239603" y="331788"/>
                  </a:cubicBezTo>
                  <a:cubicBezTo>
                    <a:pt x="157983" y="331788"/>
                    <a:pt x="157983" y="331788"/>
                    <a:pt x="157983" y="331788"/>
                  </a:cubicBezTo>
                  <a:cubicBezTo>
                    <a:pt x="191668" y="311051"/>
                    <a:pt x="214987" y="274762"/>
                    <a:pt x="214987" y="231993"/>
                  </a:cubicBezTo>
                  <a:cubicBezTo>
                    <a:pt x="214987" y="168486"/>
                    <a:pt x="161870" y="116644"/>
                    <a:pt x="98388" y="116644"/>
                  </a:cubicBezTo>
                  <a:cubicBezTo>
                    <a:pt x="93206" y="116644"/>
                    <a:pt x="89319" y="116644"/>
                    <a:pt x="84137" y="116644"/>
                  </a:cubicBezTo>
                  <a:cubicBezTo>
                    <a:pt x="187781" y="2592"/>
                    <a:pt x="187781" y="2592"/>
                    <a:pt x="187781" y="2592"/>
                  </a:cubicBezTo>
                  <a:cubicBezTo>
                    <a:pt x="189076" y="1296"/>
                    <a:pt x="191668" y="0"/>
                    <a:pt x="19425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1350"/>
            </a:p>
          </p:txBody>
        </p:sp>
      </p:grpSp>
      <p:grpSp>
        <p:nvGrpSpPr>
          <p:cNvPr id="8" name="组合 7"/>
          <p:cNvGrpSpPr/>
          <p:nvPr/>
        </p:nvGrpSpPr>
        <p:grpSpPr>
          <a:xfrm>
            <a:off x="2903001" y="1469998"/>
            <a:ext cx="1327351" cy="1378403"/>
            <a:chOff x="3870667" y="1959998"/>
            <a:chExt cx="1769801" cy="1837870"/>
          </a:xfrm>
        </p:grpSpPr>
        <p:sp>
          <p:nvSpPr>
            <p:cNvPr id="13" name="MH_SubTitle_2"/>
            <p:cNvSpPr/>
            <p:nvPr>
              <p:custDataLst>
                <p:tags r:id="rId8"/>
              </p:custDataLst>
            </p:nvPr>
          </p:nvSpPr>
          <p:spPr>
            <a:xfrm>
              <a:off x="3918108" y="2075509"/>
              <a:ext cx="1606848" cy="1606847"/>
            </a:xfrm>
            <a:prstGeom prst="ellipse">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350">
                <a:solidFill>
                  <a:srgbClr val="FFFFFF"/>
                </a:solidFill>
                <a:cs charset="0" panose="02040503050203030202" pitchFamily="18" typeface="Mangal"/>
              </a:endParaRPr>
            </a:p>
          </p:txBody>
        </p:sp>
        <p:sp>
          <p:nvSpPr>
            <p:cNvPr id="14" name="MH_Other_5"/>
            <p:cNvSpPr/>
            <p:nvPr>
              <p:custDataLst>
                <p:tags r:id="rId9"/>
              </p:custDataLst>
            </p:nvPr>
          </p:nvSpPr>
          <p:spPr>
            <a:xfrm>
              <a:off x="3870667" y="1959998"/>
              <a:ext cx="1769801" cy="1837870"/>
            </a:xfrm>
            <a:custGeom>
              <a:gdLst>
                <a:gd fmla="*/ 757956 w 1577106" name="connsiteX0"/>
                <a:gd fmla="*/ 0 h 1638300" name="connsiteY0"/>
                <a:gd fmla="*/ 1577106 w 1577106" name="connsiteX1"/>
                <a:gd fmla="*/ 819150 h 1638300" name="connsiteY1"/>
                <a:gd fmla="*/ 757956 w 1577106" name="connsiteX2"/>
                <a:gd fmla="*/ 1638300 h 1638300" name="connsiteY2"/>
                <a:gd fmla="*/ 3179 w 1577106" name="connsiteX3"/>
                <a:gd fmla="*/ 1138000 h 1638300" name="connsiteY3"/>
                <a:gd fmla="*/ 0 w 1577106" name="connsiteX4"/>
                <a:gd fmla="*/ 1127760 h 1638300" name="connsiteY4"/>
                <a:gd fmla="*/ 62811 w 1577106" name="connsiteX5"/>
                <a:gd fmla="*/ 1127760 h 1638300" name="connsiteY5"/>
                <a:gd fmla="*/ 126428 w 1577106" name="connsiteX6"/>
                <a:gd fmla="*/ 1244966 h 1638300" name="connsiteY6"/>
                <a:gd fmla="*/ 757956 w 1577106" name="connsiteX7"/>
                <a:gd fmla="*/ 1580747 h 1638300" name="connsiteY7"/>
                <a:gd fmla="*/ 1519553 w 1577106" name="connsiteX8"/>
                <a:gd fmla="*/ 819150 h 1638300" name="connsiteY8"/>
                <a:gd fmla="*/ 757956 w 1577106" name="connsiteX9"/>
                <a:gd fmla="*/ 57553 h 1638300" name="connsiteY9"/>
                <a:gd fmla="*/ 738906 w 1577106" name="connsiteX10"/>
                <a:gd fmla="*/ 58515 h 1638300" name="connsiteY10"/>
                <a:gd fmla="*/ 738906 w 1577106" name="connsiteX11"/>
                <a:gd fmla="*/ 962 h 1638300"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638300" w="1577106">
                  <a:moveTo>
                    <a:pt x="757956" y="0"/>
                  </a:moveTo>
                  <a:cubicBezTo>
                    <a:pt x="1210360" y="0"/>
                    <a:pt x="1577106" y="366746"/>
                    <a:pt x="1577106" y="819150"/>
                  </a:cubicBezTo>
                  <a:cubicBezTo>
                    <a:pt x="1577106" y="1271554"/>
                    <a:pt x="1210360" y="1638300"/>
                    <a:pt x="757956" y="1638300"/>
                  </a:cubicBezTo>
                  <a:cubicBezTo>
                    <a:pt x="418653" y="1638300"/>
                    <a:pt x="127533" y="1432005"/>
                    <a:pt x="3179" y="1138000"/>
                  </a:cubicBezTo>
                  <a:lnTo>
                    <a:pt x="0" y="1127760"/>
                  </a:lnTo>
                  <a:lnTo>
                    <a:pt x="62811" y="1127760"/>
                  </a:lnTo>
                  <a:lnTo>
                    <a:pt x="126428" y="1244966"/>
                  </a:lnTo>
                  <a:cubicBezTo>
                    <a:pt x="263293" y="1447552"/>
                    <a:pt x="495070" y="1580747"/>
                    <a:pt x="757956" y="1580747"/>
                  </a:cubicBezTo>
                  <a:cubicBezTo>
                    <a:pt x="1178574" y="1580747"/>
                    <a:pt x="1519553" y="1239768"/>
                    <a:pt x="1519553" y="819150"/>
                  </a:cubicBezTo>
                  <a:cubicBezTo>
                    <a:pt x="1519553" y="398532"/>
                    <a:pt x="1178574" y="57553"/>
                    <a:pt x="757956" y="57553"/>
                  </a:cubicBezTo>
                  <a:lnTo>
                    <a:pt x="738906" y="58515"/>
                  </a:lnTo>
                  <a:lnTo>
                    <a:pt x="738906" y="962"/>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350">
                <a:solidFill>
                  <a:schemeClr val="tx1"/>
                </a:solidFill>
              </a:endParaRPr>
            </a:p>
          </p:txBody>
        </p:sp>
        <p:sp>
          <p:nvSpPr>
            <p:cNvPr id="32" name="椭圆 26"/>
            <p:cNvSpPr/>
            <p:nvPr/>
          </p:nvSpPr>
          <p:spPr>
            <a:xfrm>
              <a:off x="4351250" y="2475518"/>
              <a:ext cx="740565" cy="806828"/>
            </a:xfrm>
            <a:custGeom>
              <a:gdLst>
                <a:gd fmla="*/ 175170 w 301625" name="connsiteX0"/>
                <a:gd fmla="*/ 203200 h 328613" name="connsiteY0"/>
                <a:gd fmla="*/ 133078 w 301625" name="connsiteX1"/>
                <a:gd fmla="*/ 207076 h 328613" name="connsiteY1"/>
                <a:gd fmla="*/ 131763 w 301625" name="connsiteX2"/>
                <a:gd fmla="*/ 208369 h 328613" name="connsiteY2"/>
                <a:gd fmla="*/ 131763 w 301625" name="connsiteX3"/>
                <a:gd fmla="*/ 311741 h 328613" name="connsiteY3"/>
                <a:gd fmla="*/ 131763 w 301625" name="connsiteX4"/>
                <a:gd fmla="*/ 313033 h 328613" name="connsiteY4"/>
                <a:gd fmla="*/ 133078 w 301625" name="connsiteX5"/>
                <a:gd fmla="*/ 314325 h 328613" name="connsiteY5"/>
                <a:gd fmla="*/ 134394 w 301625" name="connsiteX6"/>
                <a:gd fmla="*/ 313033 h 328613" name="connsiteY6"/>
                <a:gd fmla="*/ 176486 w 301625" name="connsiteX7"/>
                <a:gd fmla="*/ 297527 h 328613" name="connsiteY7"/>
                <a:gd fmla="*/ 177801 w 301625" name="connsiteX8"/>
                <a:gd fmla="*/ 296235 h 328613" name="connsiteY8"/>
                <a:gd fmla="*/ 177801 w 301625" name="connsiteX9"/>
                <a:gd fmla="*/ 205784 h 328613" name="connsiteY9"/>
                <a:gd fmla="*/ 176486 w 301625" name="connsiteX10"/>
                <a:gd fmla="*/ 204492 h 328613" name="connsiteY10"/>
                <a:gd fmla="*/ 175170 w 301625" name="connsiteX11"/>
                <a:gd fmla="*/ 203200 h 328613" name="connsiteY11"/>
                <a:gd fmla="*/ 67595 w 301625" name="connsiteX12"/>
                <a:gd fmla="*/ 203200 h 328613" name="connsiteY12"/>
                <a:gd fmla="*/ 66341 w 301625" name="connsiteX13"/>
                <a:gd fmla="*/ 204495 h 328613" name="connsiteY13"/>
                <a:gd fmla="*/ 65088 w 301625" name="connsiteX14"/>
                <a:gd fmla="*/ 205790 h 328613" name="connsiteY14"/>
                <a:gd fmla="*/ 65088 w 301625" name="connsiteX15"/>
                <a:gd fmla="*/ 244643 h 328613" name="connsiteY15"/>
                <a:gd fmla="*/ 66341 w 301625" name="connsiteX16"/>
                <a:gd fmla="*/ 245938 h 328613" name="connsiteY16"/>
                <a:gd fmla="*/ 86394 w 301625" name="connsiteX17"/>
                <a:gd fmla="*/ 252413 h 328613" name="connsiteY17"/>
                <a:gd fmla="*/ 88901 w 301625" name="connsiteX18"/>
                <a:gd fmla="*/ 251118 h 328613" name="connsiteY18"/>
                <a:gd fmla="*/ 88901 w 301625" name="connsiteX19"/>
                <a:gd fmla="*/ 249823 h 328613" name="connsiteY19"/>
                <a:gd fmla="*/ 88901 w 301625" name="connsiteX20"/>
                <a:gd fmla="*/ 207085 h 328613" name="connsiteY20"/>
                <a:gd fmla="*/ 87648 w 301625" name="connsiteX21"/>
                <a:gd fmla="*/ 205790 h 328613" name="connsiteY21"/>
                <a:gd fmla="*/ 67595 w 301625" name="connsiteX22"/>
                <a:gd fmla="*/ 203200 h 328613" name="connsiteY22"/>
                <a:gd fmla="*/ 33111 w 301625" name="connsiteX23"/>
                <a:gd fmla="*/ 201613 h 328613" name="connsiteY23"/>
                <a:gd fmla="*/ 31750 w 301625" name="connsiteX24"/>
                <a:gd fmla="*/ 202893 h 328613" name="connsiteY24"/>
                <a:gd fmla="*/ 31750 w 301625" name="connsiteX25"/>
                <a:gd fmla="*/ 236180 h 328613" name="connsiteY25"/>
                <a:gd fmla="*/ 33111 w 301625" name="connsiteX26"/>
                <a:gd fmla="*/ 237460 h 328613" name="connsiteY26"/>
                <a:gd fmla="*/ 49439 w 301625" name="connsiteX27"/>
                <a:gd fmla="*/ 241301 h 328613" name="connsiteY27"/>
                <a:gd fmla="*/ 50800 w 301625" name="connsiteX28"/>
                <a:gd fmla="*/ 241301 h 328613" name="connsiteY28"/>
                <a:gd fmla="*/ 50800 w 301625" name="connsiteX29"/>
                <a:gd fmla="*/ 240021 h 328613" name="connsiteY29"/>
                <a:gd fmla="*/ 50800 w 301625" name="connsiteX30"/>
                <a:gd fmla="*/ 205454 h 328613" name="connsiteY30"/>
                <a:gd fmla="*/ 49439 w 301625" name="connsiteX31"/>
                <a:gd fmla="*/ 202893 h 328613" name="connsiteY31"/>
                <a:gd fmla="*/ 34471 w 301625" name="connsiteX32"/>
                <a:gd fmla="*/ 201613 h 328613" name="connsiteY32"/>
                <a:gd fmla="*/ 33111 w 301625" name="connsiteX33"/>
                <a:gd fmla="*/ 201613 h 328613" name="connsiteY33"/>
                <a:gd fmla="*/ 225690 w 301625" name="connsiteX34"/>
                <a:gd fmla="*/ 200025 h 328613" name="connsiteY34"/>
                <a:gd fmla="*/ 196586 w 301625" name="connsiteX35"/>
                <a:gd fmla="*/ 201313 h 328613" name="connsiteY35"/>
                <a:gd fmla="*/ 195263 w 301625" name="connsiteX36"/>
                <a:gd fmla="*/ 203890 h 328613" name="connsiteY36"/>
                <a:gd fmla="*/ 195263 w 301625" name="connsiteX37"/>
                <a:gd fmla="*/ 286348 h 328613" name="connsiteY37"/>
                <a:gd fmla="*/ 196586 w 301625" name="connsiteX38"/>
                <a:gd fmla="*/ 287637 h 328613" name="connsiteY38"/>
                <a:gd fmla="*/ 196586 w 301625" name="connsiteX39"/>
                <a:gd fmla="*/ 288925 h 328613" name="connsiteY39"/>
                <a:gd fmla="*/ 197909 w 301625" name="connsiteX40"/>
                <a:gd fmla="*/ 288925 h 328613" name="connsiteY40"/>
                <a:gd fmla="*/ 225690 w 301625" name="connsiteX41"/>
                <a:gd fmla="*/ 278618 h 328613" name="connsiteY41"/>
                <a:gd fmla="*/ 227013 w 301625" name="connsiteX42"/>
                <a:gd fmla="*/ 276041 h 328613" name="connsiteY42"/>
                <a:gd fmla="*/ 227013 w 301625" name="connsiteX43"/>
                <a:gd fmla="*/ 201313 h 328613" name="connsiteY43"/>
                <a:gd fmla="*/ 227013 w 301625" name="connsiteX44"/>
                <a:gd fmla="*/ 200025 h 328613" name="connsiteY44"/>
                <a:gd fmla="*/ 225690 w 301625" name="connsiteX45"/>
                <a:gd fmla="*/ 200025 h 328613" name="connsiteY45"/>
                <a:gd fmla="*/ 10824 w 301625" name="connsiteX46"/>
                <a:gd fmla="*/ 198438 h 328613" name="connsiteY46"/>
                <a:gd fmla="*/ 9525 w 301625" name="connsiteX47"/>
                <a:gd fmla="*/ 199732 h 328613" name="connsiteY47"/>
                <a:gd fmla="*/ 9525 w 301625" name="connsiteX48"/>
                <a:gd fmla="*/ 201025 h 328613" name="connsiteY48"/>
                <a:gd fmla="*/ 9525 w 301625" name="connsiteX49"/>
                <a:gd fmla="*/ 229482 h 328613" name="connsiteY49"/>
                <a:gd fmla="*/ 10824 w 301625" name="connsiteX50"/>
                <a:gd fmla="*/ 230776 h 328613" name="connsiteY50"/>
                <a:gd fmla="*/ 21215 w 301625" name="connsiteX51"/>
                <a:gd fmla="*/ 233363 h 328613" name="connsiteY51"/>
                <a:gd fmla="*/ 22514 w 301625" name="connsiteX52"/>
                <a:gd fmla="*/ 233363 h 328613" name="connsiteY52"/>
                <a:gd fmla="*/ 23813 w 301625" name="connsiteX53"/>
                <a:gd fmla="*/ 232070 h 328613" name="connsiteY53"/>
                <a:gd fmla="*/ 23813 w 301625" name="connsiteX54"/>
                <a:gd fmla="*/ 201025 h 328613" name="connsiteY54"/>
                <a:gd fmla="*/ 22514 w 301625" name="connsiteX55"/>
                <a:gd fmla="*/ 199732 h 328613" name="connsiteY55"/>
                <a:gd fmla="*/ 10824 w 301625" name="connsiteX56"/>
                <a:gd fmla="*/ 198438 h 328613" name="connsiteY56"/>
                <a:gd fmla="*/ 277495 w 301625" name="connsiteX57"/>
                <a:gd fmla="*/ 196850 h 328613" name="connsiteY57"/>
                <a:gd fmla="*/ 276225 w 301625" name="connsiteX58"/>
                <a:gd fmla="*/ 198135 h 328613" name="connsiteY58"/>
                <a:gd fmla="*/ 276225 w 301625" name="connsiteX59"/>
                <a:gd fmla="*/ 222553 h 328613" name="connsiteY59"/>
                <a:gd fmla="*/ 276225 w 301625" name="connsiteX60"/>
                <a:gd fmla="*/ 223838 h 328613" name="connsiteY60"/>
                <a:gd fmla="*/ 277495 w 301625" name="connsiteX61"/>
                <a:gd fmla="*/ 223838 h 328613" name="connsiteY61"/>
                <a:gd fmla="*/ 287655 w 301625" name="connsiteX62"/>
                <a:gd fmla="*/ 222553 h 328613" name="connsiteY62"/>
                <a:gd fmla="*/ 288925 w 301625" name="connsiteX63"/>
                <a:gd fmla="*/ 219983 h 328613" name="connsiteY63"/>
                <a:gd fmla="*/ 288925 w 301625" name="connsiteX64"/>
                <a:gd fmla="*/ 198135 h 328613" name="connsiteY64"/>
                <a:gd fmla="*/ 288925 w 301625" name="connsiteX65"/>
                <a:gd fmla="*/ 196850 h 328613" name="connsiteY65"/>
                <a:gd fmla="*/ 287655 w 301625" name="connsiteX66"/>
                <a:gd fmla="*/ 196850 h 328613" name="connsiteY66"/>
                <a:gd fmla="*/ 277495 w 301625" name="connsiteX67"/>
                <a:gd fmla="*/ 196850 h 328613" name="connsiteY67"/>
                <a:gd fmla="*/ 253736 w 301625" name="connsiteX68"/>
                <a:gd fmla="*/ 196850 h 328613" name="connsiteY68"/>
                <a:gd fmla="*/ 252413 w 301625" name="connsiteX69"/>
                <a:gd fmla="*/ 199496 h 328613" name="connsiteY69"/>
                <a:gd fmla="*/ 252413 w 301625" name="connsiteX70"/>
                <a:gd fmla="*/ 225954 h 328613" name="connsiteY70"/>
                <a:gd fmla="*/ 253736 w 301625" name="connsiteX71"/>
                <a:gd fmla="*/ 227277 h 328613" name="connsiteY71"/>
                <a:gd fmla="*/ 255059 w 301625" name="connsiteX72"/>
                <a:gd fmla="*/ 228600 h 328613" name="connsiteY72"/>
                <a:gd fmla="*/ 255059 w 301625" name="connsiteX73"/>
                <a:gd fmla="*/ 227277 h 328613" name="connsiteY73"/>
                <a:gd fmla="*/ 266965 w 301625" name="connsiteX74"/>
                <a:gd fmla="*/ 225954 h 328613" name="connsiteY74"/>
                <a:gd fmla="*/ 268288 w 301625" name="connsiteX75"/>
                <a:gd fmla="*/ 223308 h 328613" name="connsiteY75"/>
                <a:gd fmla="*/ 268288 w 301625" name="connsiteX76"/>
                <a:gd fmla="*/ 198173 h 328613" name="connsiteY76"/>
                <a:gd fmla="*/ 268288 w 301625" name="connsiteX77"/>
                <a:gd fmla="*/ 196850 h 328613" name="connsiteY77"/>
                <a:gd fmla="*/ 266965 w 301625" name="connsiteX78"/>
                <a:gd fmla="*/ 196850 h 328613" name="connsiteY78"/>
                <a:gd fmla="*/ 253736 w 301625" name="connsiteX79"/>
                <a:gd fmla="*/ 196850 h 328613" name="connsiteY79"/>
                <a:gd fmla="*/ 276225 w 301625" name="connsiteX80"/>
                <a:gd fmla="*/ 149225 h 328613" name="connsiteY80"/>
                <a:gd fmla="*/ 276225 w 301625" name="connsiteX81"/>
                <a:gd fmla="*/ 150510 h 328613" name="connsiteY81"/>
                <a:gd fmla="*/ 276225 w 301625" name="connsiteX82"/>
                <a:gd fmla="*/ 173643 h 328613" name="connsiteY82"/>
                <a:gd fmla="*/ 277495 w 301625" name="connsiteX83"/>
                <a:gd fmla="*/ 176213 h 328613" name="connsiteY83"/>
                <a:gd fmla="*/ 287655 w 301625" name="connsiteX84"/>
                <a:gd fmla="*/ 176213 h 328613" name="connsiteY84"/>
                <a:gd fmla="*/ 288925 w 301625" name="connsiteX85"/>
                <a:gd fmla="*/ 176213 h 328613" name="connsiteY85"/>
                <a:gd fmla="*/ 288925 w 301625" name="connsiteX86"/>
                <a:gd fmla="*/ 174928 h 328613" name="connsiteY86"/>
                <a:gd fmla="*/ 288925 w 301625" name="connsiteX87"/>
                <a:gd fmla="*/ 153080 h 328613" name="connsiteY87"/>
                <a:gd fmla="*/ 287655 w 301625" name="connsiteX88"/>
                <a:gd fmla="*/ 150510 h 328613" name="connsiteY88"/>
                <a:gd fmla="*/ 277495 w 301625" name="connsiteX89"/>
                <a:gd fmla="*/ 149225 h 328613" name="connsiteY89"/>
                <a:gd fmla="*/ 276225 w 301625" name="connsiteX90"/>
                <a:gd fmla="*/ 149225 h 328613" name="connsiteY90"/>
                <a:gd fmla="*/ 253736 w 301625" name="connsiteX91"/>
                <a:gd fmla="*/ 145720 h 328613" name="connsiteY91"/>
                <a:gd fmla="*/ 252413 w 301625" name="connsiteX92"/>
                <a:gd fmla="*/ 146977 h 328613" name="connsiteY92"/>
                <a:gd fmla="*/ 252413 w 301625" name="connsiteX93"/>
                <a:gd fmla="*/ 172112 h 328613" name="connsiteY93"/>
                <a:gd fmla="*/ 253736 w 301625" name="connsiteX94"/>
                <a:gd fmla="*/ 174626 h 328613" name="connsiteY94"/>
                <a:gd fmla="*/ 266965 w 301625" name="connsiteX95"/>
                <a:gd fmla="*/ 174626 h 328613" name="connsiteY95"/>
                <a:gd fmla="*/ 268288 w 301625" name="connsiteX96"/>
                <a:gd fmla="*/ 174626 h 328613" name="connsiteY96"/>
                <a:gd fmla="*/ 268288 w 301625" name="connsiteX97"/>
                <a:gd fmla="*/ 173369 h 328613" name="connsiteY97"/>
                <a:gd fmla="*/ 268288 w 301625" name="connsiteX98"/>
                <a:gd fmla="*/ 149490 h 328613" name="connsiteY98"/>
                <a:gd fmla="*/ 266965 w 301625" name="connsiteX99"/>
                <a:gd fmla="*/ 146977 h 328613" name="connsiteY99"/>
                <a:gd fmla="*/ 255059 w 301625" name="connsiteX100"/>
                <a:gd fmla="*/ 145720 h 328613" name="connsiteY100"/>
                <a:gd fmla="*/ 253736 w 301625" name="connsiteX101"/>
                <a:gd fmla="*/ 145720 h 328613" name="connsiteY101"/>
                <a:gd fmla="*/ 21215 w 301625" name="connsiteX102"/>
                <a:gd fmla="*/ 139700 h 328613" name="connsiteY102"/>
                <a:gd fmla="*/ 10824 w 301625" name="connsiteX103"/>
                <a:gd fmla="*/ 142287 h 328613" name="connsiteY103"/>
                <a:gd fmla="*/ 9525 w 301625" name="connsiteX104"/>
                <a:gd fmla="*/ 144874 h 328613" name="connsiteY104"/>
                <a:gd fmla="*/ 9525 w 301625" name="connsiteX105"/>
                <a:gd fmla="*/ 173332 h 328613" name="connsiteY105"/>
                <a:gd fmla="*/ 9525 w 301625" name="connsiteX106"/>
                <a:gd fmla="*/ 174625 h 328613" name="connsiteY106"/>
                <a:gd fmla="*/ 10824 w 301625" name="connsiteX107"/>
                <a:gd fmla="*/ 174625 h 328613" name="connsiteY107"/>
                <a:gd fmla="*/ 22514 w 301625" name="connsiteX108"/>
                <a:gd fmla="*/ 173332 h 328613" name="connsiteY108"/>
                <a:gd fmla="*/ 23813 w 301625" name="connsiteX109"/>
                <a:gd fmla="*/ 172038 h 328613" name="connsiteY109"/>
                <a:gd fmla="*/ 23813 w 301625" name="connsiteX110"/>
                <a:gd fmla="*/ 140993 h 328613" name="connsiteY110"/>
                <a:gd fmla="*/ 23813 w 301625" name="connsiteX111"/>
                <a:gd fmla="*/ 139700 h 328613" name="connsiteY111"/>
                <a:gd fmla="*/ 21215 w 301625" name="connsiteX112"/>
                <a:gd fmla="*/ 139700 h 328613" name="connsiteY112"/>
                <a:gd fmla="*/ 216893 w 301625" name="connsiteX113"/>
                <a:gd fmla="*/ 138113 h 328613" name="connsiteY113"/>
                <a:gd fmla="*/ 214313 w 301625" name="connsiteX114"/>
                <a:gd fmla="*/ 139417 h 328613" name="connsiteY114"/>
                <a:gd fmla="*/ 214313 w 301625" name="connsiteX115"/>
                <a:gd fmla="*/ 140721 h 328613" name="connsiteY115"/>
                <a:gd fmla="*/ 214313 w 301625" name="connsiteX116"/>
                <a:gd fmla="*/ 172018 h 328613" name="connsiteY116"/>
                <a:gd fmla="*/ 215603 w 301625" name="connsiteX117"/>
                <a:gd fmla="*/ 173322 h 328613" name="connsiteY117"/>
                <a:gd fmla="*/ 232371 w 301625" name="connsiteX118"/>
                <a:gd fmla="*/ 174626 h 328613" name="connsiteY118"/>
                <a:gd fmla="*/ 233661 w 301625" name="connsiteX119"/>
                <a:gd fmla="*/ 173322 h 328613" name="connsiteY119"/>
                <a:gd fmla="*/ 234951 w 301625" name="connsiteX120"/>
                <a:gd fmla="*/ 172018 h 328613" name="connsiteY120"/>
                <a:gd fmla="*/ 234951 w 301625" name="connsiteX121"/>
                <a:gd fmla="*/ 143329 h 328613" name="connsiteY121"/>
                <a:gd fmla="*/ 232371 w 301625" name="connsiteX122"/>
                <a:gd fmla="*/ 142025 h 328613" name="connsiteY122"/>
                <a:gd fmla="*/ 216893 w 301625" name="connsiteX123"/>
                <a:gd fmla="*/ 138113 h 328613" name="connsiteY123"/>
                <a:gd fmla="*/ 49439 w 301625" name="connsiteX124"/>
                <a:gd fmla="*/ 131763 h 328613" name="connsiteY124"/>
                <a:gd fmla="*/ 33111 w 301625" name="connsiteX125"/>
                <a:gd fmla="*/ 135632 h 328613" name="connsiteY125"/>
                <a:gd fmla="*/ 31750 w 301625" name="connsiteX126"/>
                <a:gd fmla="*/ 138212 h 328613" name="connsiteY126"/>
                <a:gd fmla="*/ 31750 w 301625" name="connsiteX127"/>
                <a:gd fmla="*/ 170458 h 328613" name="connsiteY127"/>
                <a:gd fmla="*/ 33111 w 301625" name="connsiteX128"/>
                <a:gd fmla="*/ 171748 h 328613" name="connsiteY128"/>
                <a:gd fmla="*/ 34471 w 301625" name="connsiteX129"/>
                <a:gd fmla="*/ 173038 h 328613" name="connsiteY129"/>
                <a:gd fmla="*/ 49439 w 301625" name="connsiteX130"/>
                <a:gd fmla="*/ 171748 h 328613" name="connsiteY130"/>
                <a:gd fmla="*/ 50800 w 301625" name="connsiteX131"/>
                <a:gd fmla="*/ 169169 h 328613" name="connsiteY131"/>
                <a:gd fmla="*/ 50800 w 301625" name="connsiteX132"/>
                <a:gd fmla="*/ 134343 h 328613" name="connsiteY132"/>
                <a:gd fmla="*/ 50800 w 301625" name="connsiteX133"/>
                <a:gd fmla="*/ 133053 h 328613" name="connsiteY133"/>
                <a:gd fmla="*/ 49439 w 301625" name="connsiteX134"/>
                <a:gd fmla="*/ 131763 h 328613" name="connsiteY134"/>
                <a:gd fmla="*/ 174308 w 301625" name="connsiteX135"/>
                <a:gd fmla="*/ 130175 h 328613" name="connsiteY135"/>
                <a:gd fmla="*/ 173038 w 301625" name="connsiteX136"/>
                <a:gd fmla="*/ 131474 h 328613" name="connsiteY136"/>
                <a:gd fmla="*/ 173038 w 301625" name="connsiteX137"/>
                <a:gd fmla="*/ 132773 h 328613" name="connsiteY137"/>
                <a:gd fmla="*/ 173038 w 301625" name="connsiteX138"/>
                <a:gd fmla="*/ 169141 h 328613" name="connsiteY138"/>
                <a:gd fmla="*/ 174308 w 301625" name="connsiteX139"/>
                <a:gd fmla="*/ 170440 h 328613" name="connsiteY139"/>
                <a:gd fmla="*/ 195898 w 301625" name="connsiteX140"/>
                <a:gd fmla="*/ 173038 h 328613" name="connsiteY140"/>
                <a:gd fmla="*/ 197168 w 301625" name="connsiteX141"/>
                <a:gd fmla="*/ 171739 h 328613" name="connsiteY141"/>
                <a:gd fmla="*/ 198438 w 301625" name="connsiteX142"/>
                <a:gd fmla="*/ 170440 h 328613" name="connsiteY142"/>
                <a:gd fmla="*/ 198438 w 301625" name="connsiteX143"/>
                <a:gd fmla="*/ 136669 h 328613" name="connsiteY143"/>
                <a:gd fmla="*/ 197168 w 301625" name="connsiteX144"/>
                <a:gd fmla="*/ 135370 h 328613" name="connsiteY144"/>
                <a:gd fmla="*/ 174308 w 301625" name="connsiteX145"/>
                <a:gd fmla="*/ 130175 h 328613" name="connsiteY145"/>
                <a:gd fmla="*/ 86394 w 301625" name="connsiteX146"/>
                <a:gd fmla="*/ 120650 h 328613" name="connsiteY146"/>
                <a:gd fmla="*/ 66341 w 301625" name="connsiteX147"/>
                <a:gd fmla="*/ 127086 h 328613" name="connsiteY147"/>
                <a:gd fmla="*/ 65088 w 301625" name="connsiteX148"/>
                <a:gd fmla="*/ 128373 h 328613" name="connsiteY148"/>
                <a:gd fmla="*/ 65088 w 301625" name="connsiteX149"/>
                <a:gd fmla="*/ 166988 h 328613" name="connsiteY149"/>
                <a:gd fmla="*/ 66341 w 301625" name="connsiteX150"/>
                <a:gd fmla="*/ 168275 h 328613" name="connsiteY150"/>
                <a:gd fmla="*/ 67595 w 301625" name="connsiteX151"/>
                <a:gd fmla="*/ 168275 h 328613" name="connsiteY151"/>
                <a:gd fmla="*/ 87648 w 301625" name="connsiteX152"/>
                <a:gd fmla="*/ 166988 h 328613" name="connsiteY152"/>
                <a:gd fmla="*/ 88901 w 301625" name="connsiteX153"/>
                <a:gd fmla="*/ 165701 h 328613" name="connsiteY153"/>
                <a:gd fmla="*/ 88901 w 301625" name="connsiteX154"/>
                <a:gd fmla="*/ 123224 h 328613" name="connsiteY154"/>
                <a:gd fmla="*/ 88901 w 301625" name="connsiteX155"/>
                <a:gd fmla="*/ 121937 h 328613" name="connsiteY155"/>
                <a:gd fmla="*/ 86394 w 301625" name="connsiteX156"/>
                <a:gd fmla="*/ 120650 h 328613" name="connsiteY156"/>
                <a:gd fmla="*/ 114300 w 301625" name="connsiteX157"/>
                <a:gd fmla="*/ 119063 h 328613" name="connsiteY157"/>
                <a:gd fmla="*/ 114300 w 301625" name="connsiteX158"/>
                <a:gd fmla="*/ 121653 h 328613" name="connsiteY158"/>
                <a:gd fmla="*/ 114300 w 301625" name="connsiteX159"/>
                <a:gd fmla="*/ 164391 h 328613" name="connsiteY159"/>
                <a:gd fmla="*/ 115593 w 301625" name="connsiteX160"/>
                <a:gd fmla="*/ 166981 h 328613" name="connsiteY160"/>
                <a:gd fmla="*/ 147931 w 301625" name="connsiteX161"/>
                <a:gd fmla="*/ 168276 h 328613" name="connsiteY161"/>
                <a:gd fmla="*/ 149225 w 301625" name="connsiteX162"/>
                <a:gd fmla="*/ 168276 h 328613" name="connsiteY162"/>
                <a:gd fmla="*/ 149225 w 301625" name="connsiteX163"/>
                <a:gd fmla="*/ 166981 h 328613" name="connsiteY163"/>
                <a:gd fmla="*/ 149225 w 301625" name="connsiteX164"/>
                <a:gd fmla="*/ 126833 h 328613" name="connsiteY164"/>
                <a:gd fmla="*/ 147931 w 301625" name="connsiteX165"/>
                <a:gd fmla="*/ 125538 h 328613" name="connsiteY165"/>
                <a:gd fmla="*/ 115593 w 301625" name="connsiteX166"/>
                <a:gd fmla="*/ 119063 h 328613" name="connsiteY166"/>
                <a:gd fmla="*/ 114300 w 301625" name="connsiteX167"/>
                <a:gd fmla="*/ 119063 h 328613" name="connsiteY167"/>
                <a:gd fmla="*/ 21215 w 301625" name="connsiteX168"/>
                <a:gd fmla="*/ 77788 h 328613" name="connsiteY168"/>
                <a:gd fmla="*/ 9525 w 301625" name="connsiteX169"/>
                <a:gd fmla="*/ 84403 h 328613" name="connsiteY169"/>
                <a:gd fmla="*/ 9525 w 301625" name="connsiteX170"/>
                <a:gd fmla="*/ 87049 h 328613" name="connsiteY170"/>
                <a:gd fmla="*/ 9525 w 301625" name="connsiteX171"/>
                <a:gd fmla="*/ 116153 h 328613" name="connsiteY171"/>
                <a:gd fmla="*/ 9525 w 301625" name="connsiteX172"/>
                <a:gd fmla="*/ 117476 h 328613" name="connsiteY172"/>
                <a:gd fmla="*/ 10824 w 301625" name="connsiteX173"/>
                <a:gd fmla="*/ 117476 h 328613" name="connsiteY173"/>
                <a:gd fmla="*/ 12123 w 301625" name="connsiteX174"/>
                <a:gd fmla="*/ 117476 h 328613" name="connsiteY174"/>
                <a:gd fmla="*/ 22514 w 301625" name="connsiteX175"/>
                <a:gd fmla="*/ 112184 h 328613" name="connsiteY175"/>
                <a:gd fmla="*/ 23813 w 301625" name="connsiteX176"/>
                <a:gd fmla="*/ 110861 h 328613" name="connsiteY176"/>
                <a:gd fmla="*/ 23813 w 301625" name="connsiteX177"/>
                <a:gd fmla="*/ 79111 h 328613" name="connsiteY177"/>
                <a:gd fmla="*/ 22514 w 301625" name="connsiteX178"/>
                <a:gd fmla="*/ 77788 h 328613" name="connsiteY178"/>
                <a:gd fmla="*/ 21215 w 301625" name="connsiteX179"/>
                <a:gd fmla="*/ 77788 h 328613" name="connsiteY179"/>
                <a:gd fmla="*/ 215603 w 301625" name="connsiteX180"/>
                <a:gd fmla="*/ 76200 h 328613" name="connsiteY180"/>
                <a:gd fmla="*/ 214313 w 301625" name="connsiteX181"/>
                <a:gd fmla="*/ 78760 h 328613" name="connsiteY181"/>
                <a:gd fmla="*/ 214313 w 301625" name="connsiteX182"/>
                <a:gd fmla="*/ 109487 h 328613" name="connsiteY182"/>
                <a:gd fmla="*/ 215603 w 301625" name="connsiteX183"/>
                <a:gd fmla="*/ 110767 h 328613" name="connsiteY183"/>
                <a:gd fmla="*/ 232371 w 301625" name="connsiteX184"/>
                <a:gd fmla="*/ 115888 h 328613" name="connsiteY184"/>
                <a:gd fmla="*/ 233661 w 301625" name="connsiteX185"/>
                <a:gd fmla="*/ 115888 h 328613" name="connsiteY185"/>
                <a:gd fmla="*/ 234951 w 301625" name="connsiteX186"/>
                <a:gd fmla="*/ 114608 h 328613" name="connsiteY186"/>
                <a:gd fmla="*/ 234951 w 301625" name="connsiteX187"/>
                <a:gd fmla="*/ 85162 h 328613" name="connsiteY187"/>
                <a:gd fmla="*/ 233661 w 301625" name="connsiteX188"/>
                <a:gd fmla="*/ 83882 h 328613" name="connsiteY188"/>
                <a:gd fmla="*/ 216893 w 301625" name="connsiteX189"/>
                <a:gd fmla="*/ 76200 h 328613" name="connsiteY189"/>
                <a:gd fmla="*/ 215603 w 301625" name="connsiteX190"/>
                <a:gd fmla="*/ 76200 h 328613" name="connsiteY190"/>
                <a:gd fmla="*/ 48079 w 301625" name="connsiteX191"/>
                <a:gd fmla="*/ 61604 h 328613" name="connsiteY191"/>
                <a:gd fmla="*/ 33111 w 301625" name="connsiteX192"/>
                <a:gd fmla="*/ 70556 h 328613" name="connsiteY192"/>
                <a:gd fmla="*/ 31750 w 301625" name="connsiteX193"/>
                <a:gd fmla="*/ 71834 h 328613" name="connsiteY193"/>
                <a:gd fmla="*/ 31750 w 301625" name="connsiteX194"/>
                <a:gd fmla="*/ 103805 h 328613" name="connsiteY194"/>
                <a:gd fmla="*/ 33111 w 301625" name="connsiteX195"/>
                <a:gd fmla="*/ 106363 h 328613" name="connsiteY195"/>
                <a:gd fmla="*/ 34471 w 301625" name="connsiteX196"/>
                <a:gd fmla="*/ 106363 h 328613" name="connsiteY196"/>
                <a:gd fmla="*/ 50800 w 301625" name="connsiteX197"/>
                <a:gd fmla="*/ 99969 h 328613" name="connsiteY197"/>
                <a:gd fmla="*/ 50800 w 301625" name="connsiteX198"/>
                <a:gd fmla="*/ 97411 h 328613" name="connsiteY198"/>
                <a:gd fmla="*/ 50800 w 301625" name="connsiteX199"/>
                <a:gd fmla="*/ 62883 h 328613" name="connsiteY199"/>
                <a:gd fmla="*/ 50800 w 301625" name="connsiteX200"/>
                <a:gd fmla="*/ 61604 h 328613" name="connsiteY200"/>
                <a:gd fmla="*/ 48079 w 301625" name="connsiteX201"/>
                <a:gd fmla="*/ 61604 h 328613" name="connsiteY201"/>
                <a:gd fmla="*/ 175578 w 301625" name="connsiteX202"/>
                <a:gd fmla="*/ 57150 h 328613" name="connsiteY202"/>
                <a:gd fmla="*/ 173038 w 301625" name="connsiteX203"/>
                <a:gd fmla="*/ 58437 h 328613" name="connsiteY203"/>
                <a:gd fmla="*/ 173038 w 301625" name="connsiteX204"/>
                <a:gd fmla="*/ 59724 h 328613" name="connsiteY204"/>
                <a:gd fmla="*/ 173038 w 301625" name="connsiteX205"/>
                <a:gd fmla="*/ 95765 h 328613" name="connsiteY205"/>
                <a:gd fmla="*/ 174308 w 301625" name="connsiteX206"/>
                <a:gd fmla="*/ 97052 h 328613" name="connsiteY206"/>
                <a:gd fmla="*/ 195898 w 301625" name="connsiteX207"/>
                <a:gd fmla="*/ 104775 h 328613" name="connsiteY207"/>
                <a:gd fmla="*/ 197168 w 301625" name="connsiteX208"/>
                <a:gd fmla="*/ 103488 h 328613" name="connsiteY208"/>
                <a:gd fmla="*/ 198438 w 301625" name="connsiteX209"/>
                <a:gd fmla="*/ 102201 h 328613" name="connsiteY209"/>
                <a:gd fmla="*/ 198438 w 301625" name="connsiteX210"/>
                <a:gd fmla="*/ 68734 h 328613" name="connsiteY210"/>
                <a:gd fmla="*/ 197168 w 301625" name="connsiteX211"/>
                <a:gd fmla="*/ 67447 h 328613" name="connsiteY211"/>
                <a:gd fmla="*/ 175578 w 301625" name="connsiteX212"/>
                <a:gd fmla="*/ 57150 h 328613" name="connsiteY212"/>
                <a:gd fmla="*/ 86394 w 301625" name="connsiteX213"/>
                <a:gd fmla="*/ 36513 h 328613" name="connsiteY213"/>
                <a:gd fmla="*/ 66341 w 301625" name="connsiteX214"/>
                <a:gd fmla="*/ 49435 h 328613" name="connsiteY214"/>
                <a:gd fmla="*/ 65088 w 301625" name="connsiteX215"/>
                <a:gd fmla="*/ 50727 h 328613" name="connsiteY215"/>
                <a:gd fmla="*/ 65088 w 301625" name="connsiteX216"/>
                <a:gd fmla="*/ 89492 h 328613" name="connsiteY216"/>
                <a:gd fmla="*/ 66341 w 301625" name="connsiteX217"/>
                <a:gd fmla="*/ 92076 h 328613" name="connsiteY217"/>
                <a:gd fmla="*/ 67595 w 301625" name="connsiteX218"/>
                <a:gd fmla="*/ 92076 h 328613" name="connsiteY218"/>
                <a:gd fmla="*/ 87648 w 301625" name="connsiteX219"/>
                <a:gd fmla="*/ 81739 h 328613" name="connsiteY219"/>
                <a:gd fmla="*/ 88901 w 301625" name="connsiteX220"/>
                <a:gd fmla="*/ 80447 h 328613" name="connsiteY220"/>
                <a:gd fmla="*/ 88901 w 301625" name="connsiteX221"/>
                <a:gd fmla="*/ 37805 h 328613" name="connsiteY221"/>
                <a:gd fmla="*/ 87648 w 301625" name="connsiteX222"/>
                <a:gd fmla="*/ 36513 h 328613" name="connsiteY222"/>
                <a:gd fmla="*/ 86394 w 301625" name="connsiteX223"/>
                <a:gd fmla="*/ 36513 h 328613" name="connsiteY223"/>
                <a:gd fmla="*/ 114300 w 301625" name="connsiteX224"/>
                <a:gd fmla="*/ 33338 h 328613" name="connsiteY224"/>
                <a:gd fmla="*/ 114300 w 301625" name="connsiteX225"/>
                <a:gd fmla="*/ 34637 h 328613" name="connsiteY225"/>
                <a:gd fmla="*/ 114300 w 301625" name="connsiteX226"/>
                <a:gd fmla="*/ 78798 h 328613" name="connsiteY226"/>
                <a:gd fmla="*/ 115593 w 301625" name="connsiteX227"/>
                <a:gd fmla="*/ 80097 h 328613" name="connsiteY227"/>
                <a:gd fmla="*/ 146638 w 301625" name="connsiteX228"/>
                <a:gd fmla="*/ 90488 h 328613" name="connsiteY228"/>
                <a:gd fmla="*/ 147931 w 301625" name="connsiteX229"/>
                <a:gd fmla="*/ 90488 h 328613" name="connsiteY229"/>
                <a:gd fmla="*/ 149225 w 301625" name="connsiteX230"/>
                <a:gd fmla="*/ 90488 h 328613" name="connsiteY230"/>
                <a:gd fmla="*/ 149225 w 301625" name="connsiteX231"/>
                <a:gd fmla="*/ 87890 h 328613" name="connsiteY231"/>
                <a:gd fmla="*/ 149225 w 301625" name="connsiteX232"/>
                <a:gd fmla="*/ 48924 h 328613" name="connsiteY232"/>
                <a:gd fmla="*/ 147931 w 301625" name="connsiteX233"/>
                <a:gd fmla="*/ 47625 h 328613" name="connsiteY233"/>
                <a:gd fmla="*/ 116887 w 301625" name="connsiteX234"/>
                <a:gd fmla="*/ 33338 h 328613" name="connsiteY234"/>
                <a:gd fmla="*/ 114300 w 301625" name="connsiteX235"/>
                <a:gd fmla="*/ 33338 h 328613" name="connsiteY235"/>
                <a:gd fmla="*/ 103562 w 301625" name="connsiteX236"/>
                <a:gd fmla="*/ 0 h 328613" name="connsiteY236"/>
                <a:gd fmla="*/ 106151 w 301625" name="connsiteX237"/>
                <a:gd fmla="*/ 0 h 328613" name="connsiteY237"/>
                <a:gd fmla="*/ 243371 w 301625" name="connsiteX238"/>
                <a:gd fmla="*/ 68840 h 328613" name="connsiteY238"/>
                <a:gd fmla="*/ 245960 w 301625" name="connsiteX239"/>
                <a:gd fmla="*/ 74035 h 328613" name="connsiteY239"/>
                <a:gd fmla="*/ 245960 w 301625" name="connsiteX240"/>
                <a:gd fmla="*/ 111702 h 328613" name="connsiteY240"/>
                <a:gd fmla="*/ 297741 w 301625" name="connsiteX241"/>
                <a:gd fmla="*/ 127289 h 328613" name="connsiteY241"/>
                <a:gd fmla="*/ 301625 w 301625" name="connsiteX242"/>
                <a:gd fmla="*/ 132484 h 328613" name="connsiteY242"/>
                <a:gd fmla="*/ 301625 w 301625" name="connsiteX243"/>
                <a:gd fmla="*/ 249382 h 328613" name="connsiteY243"/>
                <a:gd fmla="*/ 297741 w 301625" name="connsiteX244"/>
                <a:gd fmla="*/ 255877 h 328613" name="connsiteY244"/>
                <a:gd fmla="*/ 243371 w 301625" name="connsiteX245"/>
                <a:gd fmla="*/ 276658 h 328613" name="connsiteY245"/>
                <a:gd fmla="*/ 104857 w 301625" name="connsiteX246"/>
                <a:gd fmla="*/ 328613 h 328613" name="connsiteY246"/>
                <a:gd fmla="*/ 103562 w 301625" name="connsiteX247"/>
                <a:gd fmla="*/ 328613 h 328613" name="connsiteY247"/>
                <a:gd fmla="*/ 100973 w 301625" name="connsiteX248"/>
                <a:gd fmla="*/ 328613 h 328613" name="connsiteY248"/>
                <a:gd fmla="*/ 2589 w 301625" name="connsiteX249"/>
                <a:gd fmla="*/ 274061 h 328613" name="connsiteY249"/>
                <a:gd fmla="*/ 0 w 301625" name="connsiteX250"/>
                <a:gd fmla="*/ 268865 h 328613" name="connsiteY250"/>
                <a:gd fmla="*/ 0 w 301625" name="connsiteX251"/>
                <a:gd fmla="*/ 75334 h 328613" name="connsiteY251"/>
                <a:gd fmla="*/ 2589 w 301625" name="connsiteX252"/>
                <a:gd fmla="*/ 71438 h 328613" name="connsiteY252"/>
                <a:gd fmla="*/ 99679 w 301625" name="connsiteX253"/>
                <a:gd fmla="*/ 1299 h 328613" name="connsiteY253"/>
                <a:gd fmla="*/ 103562 w 301625" name="connsiteX254"/>
                <a:gd fmla="*/ 0 h 328613" name="connsiteY2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b="b" l="l" r="r" t="t"/>
              <a:pathLst>
                <a:path h="328613" w="301625">
                  <a:moveTo>
                    <a:pt x="175170" y="203200"/>
                  </a:moveTo>
                  <a:cubicBezTo>
                    <a:pt x="175170" y="203200"/>
                    <a:pt x="175170" y="203200"/>
                    <a:pt x="133078" y="207076"/>
                  </a:cubicBezTo>
                  <a:cubicBezTo>
                    <a:pt x="131763" y="207076"/>
                    <a:pt x="131763" y="207076"/>
                    <a:pt x="131763" y="208369"/>
                  </a:cubicBezTo>
                  <a:cubicBezTo>
                    <a:pt x="131763" y="208369"/>
                    <a:pt x="131763" y="208369"/>
                    <a:pt x="131763" y="311741"/>
                  </a:cubicBezTo>
                  <a:cubicBezTo>
                    <a:pt x="131763" y="313033"/>
                    <a:pt x="131763" y="313033"/>
                    <a:pt x="131763" y="313033"/>
                  </a:cubicBezTo>
                  <a:cubicBezTo>
                    <a:pt x="131763" y="313033"/>
                    <a:pt x="133078" y="314325"/>
                    <a:pt x="133078" y="314325"/>
                  </a:cubicBezTo>
                  <a:cubicBezTo>
                    <a:pt x="133078" y="314325"/>
                    <a:pt x="133078" y="314325"/>
                    <a:pt x="134394" y="313033"/>
                  </a:cubicBezTo>
                  <a:cubicBezTo>
                    <a:pt x="134394" y="313033"/>
                    <a:pt x="134394" y="313033"/>
                    <a:pt x="176486" y="297527"/>
                  </a:cubicBezTo>
                  <a:cubicBezTo>
                    <a:pt x="176486" y="297527"/>
                    <a:pt x="177801" y="296235"/>
                    <a:pt x="177801" y="296235"/>
                  </a:cubicBezTo>
                  <a:lnTo>
                    <a:pt x="177801" y="205784"/>
                  </a:lnTo>
                  <a:cubicBezTo>
                    <a:pt x="177801" y="204492"/>
                    <a:pt x="176486" y="204492"/>
                    <a:pt x="176486" y="204492"/>
                  </a:cubicBezTo>
                  <a:cubicBezTo>
                    <a:pt x="176486" y="204492"/>
                    <a:pt x="175170" y="203200"/>
                    <a:pt x="175170" y="203200"/>
                  </a:cubicBezTo>
                  <a:close/>
                  <a:moveTo>
                    <a:pt x="67595" y="203200"/>
                  </a:moveTo>
                  <a:cubicBezTo>
                    <a:pt x="66341" y="203200"/>
                    <a:pt x="66341" y="203200"/>
                    <a:pt x="66341" y="204495"/>
                  </a:cubicBezTo>
                  <a:cubicBezTo>
                    <a:pt x="65088" y="204495"/>
                    <a:pt x="65088" y="204495"/>
                    <a:pt x="65088" y="205790"/>
                  </a:cubicBezTo>
                  <a:cubicBezTo>
                    <a:pt x="65088" y="205790"/>
                    <a:pt x="65088" y="205790"/>
                    <a:pt x="65088" y="244643"/>
                  </a:cubicBezTo>
                  <a:cubicBezTo>
                    <a:pt x="65088" y="244643"/>
                    <a:pt x="66341" y="245938"/>
                    <a:pt x="66341" y="245938"/>
                  </a:cubicBezTo>
                  <a:cubicBezTo>
                    <a:pt x="68848" y="247233"/>
                    <a:pt x="82634" y="252413"/>
                    <a:pt x="86394" y="252413"/>
                  </a:cubicBezTo>
                  <a:cubicBezTo>
                    <a:pt x="87648" y="252413"/>
                    <a:pt x="87648" y="252413"/>
                    <a:pt x="88901" y="251118"/>
                  </a:cubicBezTo>
                  <a:cubicBezTo>
                    <a:pt x="88901" y="251118"/>
                    <a:pt x="88901" y="251118"/>
                    <a:pt x="88901" y="249823"/>
                  </a:cubicBezTo>
                  <a:cubicBezTo>
                    <a:pt x="88901" y="248528"/>
                    <a:pt x="88901" y="208380"/>
                    <a:pt x="88901" y="207085"/>
                  </a:cubicBezTo>
                  <a:cubicBezTo>
                    <a:pt x="88901" y="207085"/>
                    <a:pt x="88901" y="205790"/>
                    <a:pt x="87648" y="205790"/>
                  </a:cubicBezTo>
                  <a:cubicBezTo>
                    <a:pt x="87648" y="205790"/>
                    <a:pt x="87648" y="205790"/>
                    <a:pt x="67595" y="203200"/>
                  </a:cubicBezTo>
                  <a:close/>
                  <a:moveTo>
                    <a:pt x="33111" y="201613"/>
                  </a:moveTo>
                  <a:cubicBezTo>
                    <a:pt x="31750" y="202893"/>
                    <a:pt x="31750" y="202893"/>
                    <a:pt x="31750" y="202893"/>
                  </a:cubicBezTo>
                  <a:cubicBezTo>
                    <a:pt x="31750" y="202893"/>
                    <a:pt x="31750" y="202893"/>
                    <a:pt x="31750" y="236180"/>
                  </a:cubicBezTo>
                  <a:cubicBezTo>
                    <a:pt x="31750" y="236180"/>
                    <a:pt x="31750" y="237460"/>
                    <a:pt x="33111" y="237460"/>
                  </a:cubicBezTo>
                  <a:cubicBezTo>
                    <a:pt x="33111" y="237460"/>
                    <a:pt x="33111" y="237460"/>
                    <a:pt x="49439" y="241301"/>
                  </a:cubicBezTo>
                  <a:cubicBezTo>
                    <a:pt x="49439" y="241301"/>
                    <a:pt x="50800" y="241301"/>
                    <a:pt x="50800" y="241301"/>
                  </a:cubicBezTo>
                  <a:cubicBezTo>
                    <a:pt x="50800" y="241301"/>
                    <a:pt x="50800" y="240021"/>
                    <a:pt x="50800" y="240021"/>
                  </a:cubicBezTo>
                  <a:lnTo>
                    <a:pt x="50800" y="205454"/>
                  </a:lnTo>
                  <a:cubicBezTo>
                    <a:pt x="50800" y="204174"/>
                    <a:pt x="50800" y="202893"/>
                    <a:pt x="49439" y="202893"/>
                  </a:cubicBezTo>
                  <a:cubicBezTo>
                    <a:pt x="49439" y="202893"/>
                    <a:pt x="49439" y="202893"/>
                    <a:pt x="34471" y="201613"/>
                  </a:cubicBezTo>
                  <a:cubicBezTo>
                    <a:pt x="33111" y="201613"/>
                    <a:pt x="33111" y="201613"/>
                    <a:pt x="33111" y="201613"/>
                  </a:cubicBezTo>
                  <a:close/>
                  <a:moveTo>
                    <a:pt x="225690" y="200025"/>
                  </a:moveTo>
                  <a:cubicBezTo>
                    <a:pt x="225690" y="200025"/>
                    <a:pt x="225690" y="200025"/>
                    <a:pt x="196586" y="201313"/>
                  </a:cubicBezTo>
                  <a:cubicBezTo>
                    <a:pt x="196586" y="201313"/>
                    <a:pt x="195263" y="202602"/>
                    <a:pt x="195263" y="203890"/>
                  </a:cubicBezTo>
                  <a:cubicBezTo>
                    <a:pt x="195263" y="203890"/>
                    <a:pt x="195263" y="203890"/>
                    <a:pt x="195263" y="286348"/>
                  </a:cubicBezTo>
                  <a:cubicBezTo>
                    <a:pt x="195263" y="287637"/>
                    <a:pt x="195263" y="287637"/>
                    <a:pt x="196586" y="287637"/>
                  </a:cubicBezTo>
                  <a:cubicBezTo>
                    <a:pt x="196586" y="288925"/>
                    <a:pt x="196586" y="288925"/>
                    <a:pt x="196586" y="288925"/>
                  </a:cubicBezTo>
                  <a:cubicBezTo>
                    <a:pt x="197909" y="288925"/>
                    <a:pt x="197909" y="288925"/>
                    <a:pt x="197909" y="288925"/>
                  </a:cubicBezTo>
                  <a:cubicBezTo>
                    <a:pt x="197909" y="288925"/>
                    <a:pt x="197909" y="288925"/>
                    <a:pt x="225690" y="278618"/>
                  </a:cubicBezTo>
                  <a:cubicBezTo>
                    <a:pt x="227013" y="277329"/>
                    <a:pt x="227013" y="277329"/>
                    <a:pt x="227013" y="276041"/>
                  </a:cubicBezTo>
                  <a:lnTo>
                    <a:pt x="227013" y="201313"/>
                  </a:lnTo>
                  <a:cubicBezTo>
                    <a:pt x="227013" y="201313"/>
                    <a:pt x="227013" y="200025"/>
                    <a:pt x="227013" y="200025"/>
                  </a:cubicBezTo>
                  <a:cubicBezTo>
                    <a:pt x="227013" y="200025"/>
                    <a:pt x="225690" y="200025"/>
                    <a:pt x="225690" y="200025"/>
                  </a:cubicBezTo>
                  <a:close/>
                  <a:moveTo>
                    <a:pt x="10824" y="198438"/>
                  </a:moveTo>
                  <a:cubicBezTo>
                    <a:pt x="10824" y="198438"/>
                    <a:pt x="9525" y="198438"/>
                    <a:pt x="9525" y="199732"/>
                  </a:cubicBezTo>
                  <a:cubicBezTo>
                    <a:pt x="9525" y="199732"/>
                    <a:pt x="9525" y="199732"/>
                    <a:pt x="9525" y="201025"/>
                  </a:cubicBezTo>
                  <a:cubicBezTo>
                    <a:pt x="9525" y="201025"/>
                    <a:pt x="9525" y="201025"/>
                    <a:pt x="9525" y="229482"/>
                  </a:cubicBezTo>
                  <a:cubicBezTo>
                    <a:pt x="9525" y="229482"/>
                    <a:pt x="9525" y="230776"/>
                    <a:pt x="10824" y="230776"/>
                  </a:cubicBezTo>
                  <a:cubicBezTo>
                    <a:pt x="10824" y="230776"/>
                    <a:pt x="10824" y="230776"/>
                    <a:pt x="21215" y="233363"/>
                  </a:cubicBezTo>
                  <a:cubicBezTo>
                    <a:pt x="21215" y="233363"/>
                    <a:pt x="21215" y="233363"/>
                    <a:pt x="22514" y="233363"/>
                  </a:cubicBezTo>
                  <a:cubicBezTo>
                    <a:pt x="23813" y="233363"/>
                    <a:pt x="23813" y="232070"/>
                    <a:pt x="23813" y="232070"/>
                  </a:cubicBezTo>
                  <a:lnTo>
                    <a:pt x="23813" y="201025"/>
                  </a:lnTo>
                  <a:cubicBezTo>
                    <a:pt x="23813" y="201025"/>
                    <a:pt x="23813" y="199732"/>
                    <a:pt x="22514" y="199732"/>
                  </a:cubicBezTo>
                  <a:cubicBezTo>
                    <a:pt x="22514" y="199732"/>
                    <a:pt x="22514" y="199732"/>
                    <a:pt x="10824" y="198438"/>
                  </a:cubicBezTo>
                  <a:close/>
                  <a:moveTo>
                    <a:pt x="277495" y="196850"/>
                  </a:moveTo>
                  <a:cubicBezTo>
                    <a:pt x="276225" y="196850"/>
                    <a:pt x="276225" y="198135"/>
                    <a:pt x="276225" y="198135"/>
                  </a:cubicBezTo>
                  <a:cubicBezTo>
                    <a:pt x="276225" y="198135"/>
                    <a:pt x="276225" y="198135"/>
                    <a:pt x="276225" y="222553"/>
                  </a:cubicBezTo>
                  <a:cubicBezTo>
                    <a:pt x="276225" y="222553"/>
                    <a:pt x="276225" y="223838"/>
                    <a:pt x="276225" y="223838"/>
                  </a:cubicBezTo>
                  <a:cubicBezTo>
                    <a:pt x="276225" y="223838"/>
                    <a:pt x="277495" y="223838"/>
                    <a:pt x="277495" y="223838"/>
                  </a:cubicBezTo>
                  <a:cubicBezTo>
                    <a:pt x="277495" y="223838"/>
                    <a:pt x="277495" y="223838"/>
                    <a:pt x="287655" y="222553"/>
                  </a:cubicBezTo>
                  <a:cubicBezTo>
                    <a:pt x="288925" y="221268"/>
                    <a:pt x="288925" y="221268"/>
                    <a:pt x="288925" y="219983"/>
                  </a:cubicBezTo>
                  <a:lnTo>
                    <a:pt x="288925" y="198135"/>
                  </a:lnTo>
                  <a:cubicBezTo>
                    <a:pt x="288925" y="198135"/>
                    <a:pt x="288925" y="196850"/>
                    <a:pt x="288925" y="196850"/>
                  </a:cubicBezTo>
                  <a:cubicBezTo>
                    <a:pt x="287655" y="196850"/>
                    <a:pt x="287655" y="196850"/>
                    <a:pt x="287655" y="196850"/>
                  </a:cubicBezTo>
                  <a:cubicBezTo>
                    <a:pt x="287655" y="196850"/>
                    <a:pt x="287655" y="196850"/>
                    <a:pt x="277495" y="196850"/>
                  </a:cubicBezTo>
                  <a:close/>
                  <a:moveTo>
                    <a:pt x="253736" y="196850"/>
                  </a:moveTo>
                  <a:cubicBezTo>
                    <a:pt x="253736" y="196850"/>
                    <a:pt x="252413" y="198173"/>
                    <a:pt x="252413" y="199496"/>
                  </a:cubicBezTo>
                  <a:cubicBezTo>
                    <a:pt x="252413" y="199496"/>
                    <a:pt x="252413" y="199496"/>
                    <a:pt x="252413" y="225954"/>
                  </a:cubicBezTo>
                  <a:cubicBezTo>
                    <a:pt x="252413" y="225954"/>
                    <a:pt x="252413" y="227277"/>
                    <a:pt x="253736" y="227277"/>
                  </a:cubicBezTo>
                  <a:cubicBezTo>
                    <a:pt x="253736" y="227277"/>
                    <a:pt x="253736" y="228600"/>
                    <a:pt x="255059" y="228600"/>
                  </a:cubicBezTo>
                  <a:cubicBezTo>
                    <a:pt x="255059" y="228600"/>
                    <a:pt x="255059" y="228600"/>
                    <a:pt x="255059" y="227277"/>
                  </a:cubicBezTo>
                  <a:cubicBezTo>
                    <a:pt x="255059" y="227277"/>
                    <a:pt x="255059" y="227277"/>
                    <a:pt x="266965" y="225954"/>
                  </a:cubicBezTo>
                  <a:cubicBezTo>
                    <a:pt x="268288" y="225954"/>
                    <a:pt x="268288" y="224631"/>
                    <a:pt x="268288" y="223308"/>
                  </a:cubicBezTo>
                  <a:lnTo>
                    <a:pt x="268288" y="198173"/>
                  </a:lnTo>
                  <a:cubicBezTo>
                    <a:pt x="268288" y="198173"/>
                    <a:pt x="268288" y="196850"/>
                    <a:pt x="268288" y="196850"/>
                  </a:cubicBezTo>
                  <a:cubicBezTo>
                    <a:pt x="268288" y="196850"/>
                    <a:pt x="266965" y="196850"/>
                    <a:pt x="266965" y="196850"/>
                  </a:cubicBezTo>
                  <a:cubicBezTo>
                    <a:pt x="266965" y="196850"/>
                    <a:pt x="266965" y="196850"/>
                    <a:pt x="253736" y="196850"/>
                  </a:cubicBezTo>
                  <a:close/>
                  <a:moveTo>
                    <a:pt x="276225" y="149225"/>
                  </a:moveTo>
                  <a:cubicBezTo>
                    <a:pt x="276225" y="150510"/>
                    <a:pt x="276225" y="150510"/>
                    <a:pt x="276225" y="150510"/>
                  </a:cubicBezTo>
                  <a:cubicBezTo>
                    <a:pt x="276225" y="150510"/>
                    <a:pt x="276225" y="150510"/>
                    <a:pt x="276225" y="173643"/>
                  </a:cubicBezTo>
                  <a:cubicBezTo>
                    <a:pt x="276225" y="174928"/>
                    <a:pt x="276225" y="176213"/>
                    <a:pt x="277495" y="176213"/>
                  </a:cubicBezTo>
                  <a:cubicBezTo>
                    <a:pt x="277495" y="176213"/>
                    <a:pt x="277495" y="176213"/>
                    <a:pt x="287655" y="176213"/>
                  </a:cubicBezTo>
                  <a:cubicBezTo>
                    <a:pt x="287655" y="176213"/>
                    <a:pt x="287655" y="176213"/>
                    <a:pt x="288925" y="176213"/>
                  </a:cubicBezTo>
                  <a:cubicBezTo>
                    <a:pt x="288925" y="176213"/>
                    <a:pt x="288925" y="174928"/>
                    <a:pt x="288925" y="174928"/>
                  </a:cubicBezTo>
                  <a:lnTo>
                    <a:pt x="288925" y="153080"/>
                  </a:lnTo>
                  <a:cubicBezTo>
                    <a:pt x="288925" y="151795"/>
                    <a:pt x="288925" y="150510"/>
                    <a:pt x="287655" y="150510"/>
                  </a:cubicBezTo>
                  <a:cubicBezTo>
                    <a:pt x="287655" y="150510"/>
                    <a:pt x="287655" y="150510"/>
                    <a:pt x="277495" y="149225"/>
                  </a:cubicBezTo>
                  <a:cubicBezTo>
                    <a:pt x="277495" y="149225"/>
                    <a:pt x="277495" y="149225"/>
                    <a:pt x="276225" y="149225"/>
                  </a:cubicBezTo>
                  <a:close/>
                  <a:moveTo>
                    <a:pt x="253736" y="145720"/>
                  </a:moveTo>
                  <a:cubicBezTo>
                    <a:pt x="252413" y="145720"/>
                    <a:pt x="252413" y="146977"/>
                    <a:pt x="252413" y="146977"/>
                  </a:cubicBezTo>
                  <a:cubicBezTo>
                    <a:pt x="252413" y="146977"/>
                    <a:pt x="252413" y="146977"/>
                    <a:pt x="252413" y="172112"/>
                  </a:cubicBezTo>
                  <a:cubicBezTo>
                    <a:pt x="252413" y="173369"/>
                    <a:pt x="253736" y="174626"/>
                    <a:pt x="253736" y="174626"/>
                  </a:cubicBezTo>
                  <a:cubicBezTo>
                    <a:pt x="253736" y="174626"/>
                    <a:pt x="253736" y="174626"/>
                    <a:pt x="266965" y="174626"/>
                  </a:cubicBezTo>
                  <a:cubicBezTo>
                    <a:pt x="266965" y="174626"/>
                    <a:pt x="268288" y="174626"/>
                    <a:pt x="268288" y="174626"/>
                  </a:cubicBezTo>
                  <a:cubicBezTo>
                    <a:pt x="268288" y="174626"/>
                    <a:pt x="268288" y="173369"/>
                    <a:pt x="268288" y="173369"/>
                  </a:cubicBezTo>
                  <a:lnTo>
                    <a:pt x="268288" y="149490"/>
                  </a:lnTo>
                  <a:cubicBezTo>
                    <a:pt x="268288" y="148233"/>
                    <a:pt x="268288" y="146977"/>
                    <a:pt x="266965" y="146977"/>
                  </a:cubicBezTo>
                  <a:cubicBezTo>
                    <a:pt x="266965" y="146977"/>
                    <a:pt x="266965" y="146977"/>
                    <a:pt x="255059" y="145720"/>
                  </a:cubicBezTo>
                  <a:cubicBezTo>
                    <a:pt x="253736" y="144463"/>
                    <a:pt x="253736" y="145720"/>
                    <a:pt x="253736" y="145720"/>
                  </a:cubicBezTo>
                  <a:close/>
                  <a:moveTo>
                    <a:pt x="21215" y="139700"/>
                  </a:moveTo>
                  <a:cubicBezTo>
                    <a:pt x="21215" y="139700"/>
                    <a:pt x="21215" y="139700"/>
                    <a:pt x="10824" y="142287"/>
                  </a:cubicBezTo>
                  <a:cubicBezTo>
                    <a:pt x="9525" y="142287"/>
                    <a:pt x="9525" y="143581"/>
                    <a:pt x="9525" y="144874"/>
                  </a:cubicBezTo>
                  <a:cubicBezTo>
                    <a:pt x="9525" y="144874"/>
                    <a:pt x="9525" y="144874"/>
                    <a:pt x="9525" y="173332"/>
                  </a:cubicBezTo>
                  <a:cubicBezTo>
                    <a:pt x="9525" y="173332"/>
                    <a:pt x="9525" y="173332"/>
                    <a:pt x="9525" y="174625"/>
                  </a:cubicBezTo>
                  <a:cubicBezTo>
                    <a:pt x="9525" y="174625"/>
                    <a:pt x="10824" y="174625"/>
                    <a:pt x="10824" y="174625"/>
                  </a:cubicBezTo>
                  <a:cubicBezTo>
                    <a:pt x="10824" y="174625"/>
                    <a:pt x="10824" y="174625"/>
                    <a:pt x="22514" y="173332"/>
                  </a:cubicBezTo>
                  <a:cubicBezTo>
                    <a:pt x="22514" y="173332"/>
                    <a:pt x="23813" y="173332"/>
                    <a:pt x="23813" y="172038"/>
                  </a:cubicBezTo>
                  <a:lnTo>
                    <a:pt x="23813" y="140993"/>
                  </a:lnTo>
                  <a:cubicBezTo>
                    <a:pt x="23813" y="140993"/>
                    <a:pt x="23813" y="139700"/>
                    <a:pt x="23813" y="139700"/>
                  </a:cubicBezTo>
                  <a:cubicBezTo>
                    <a:pt x="22514" y="139700"/>
                    <a:pt x="22514" y="139700"/>
                    <a:pt x="21215" y="139700"/>
                  </a:cubicBezTo>
                  <a:close/>
                  <a:moveTo>
                    <a:pt x="216893" y="138113"/>
                  </a:moveTo>
                  <a:cubicBezTo>
                    <a:pt x="215603" y="138113"/>
                    <a:pt x="215603" y="138113"/>
                    <a:pt x="214313" y="139417"/>
                  </a:cubicBezTo>
                  <a:cubicBezTo>
                    <a:pt x="214313" y="139417"/>
                    <a:pt x="214313" y="139417"/>
                    <a:pt x="214313" y="140721"/>
                  </a:cubicBezTo>
                  <a:cubicBezTo>
                    <a:pt x="214313" y="140721"/>
                    <a:pt x="214313" y="140721"/>
                    <a:pt x="214313" y="172018"/>
                  </a:cubicBezTo>
                  <a:cubicBezTo>
                    <a:pt x="214313" y="172018"/>
                    <a:pt x="214313" y="173322"/>
                    <a:pt x="215603" y="173322"/>
                  </a:cubicBezTo>
                  <a:cubicBezTo>
                    <a:pt x="215603" y="173322"/>
                    <a:pt x="215603" y="173322"/>
                    <a:pt x="232371" y="174626"/>
                  </a:cubicBezTo>
                  <a:cubicBezTo>
                    <a:pt x="233661" y="174626"/>
                    <a:pt x="233661" y="174626"/>
                    <a:pt x="233661" y="173322"/>
                  </a:cubicBezTo>
                  <a:cubicBezTo>
                    <a:pt x="233661" y="173322"/>
                    <a:pt x="234951" y="173322"/>
                    <a:pt x="234951" y="172018"/>
                  </a:cubicBezTo>
                  <a:lnTo>
                    <a:pt x="234951" y="143329"/>
                  </a:lnTo>
                  <a:cubicBezTo>
                    <a:pt x="234951" y="142025"/>
                    <a:pt x="233661" y="142025"/>
                    <a:pt x="232371" y="142025"/>
                  </a:cubicBezTo>
                  <a:cubicBezTo>
                    <a:pt x="232371" y="142025"/>
                    <a:pt x="232371" y="142025"/>
                    <a:pt x="216893" y="138113"/>
                  </a:cubicBezTo>
                  <a:close/>
                  <a:moveTo>
                    <a:pt x="49439" y="131763"/>
                  </a:moveTo>
                  <a:cubicBezTo>
                    <a:pt x="49439" y="131763"/>
                    <a:pt x="49439" y="131763"/>
                    <a:pt x="33111" y="135632"/>
                  </a:cubicBezTo>
                  <a:cubicBezTo>
                    <a:pt x="31750" y="136922"/>
                    <a:pt x="31750" y="136922"/>
                    <a:pt x="31750" y="138212"/>
                  </a:cubicBezTo>
                  <a:cubicBezTo>
                    <a:pt x="31750" y="138212"/>
                    <a:pt x="31750" y="138212"/>
                    <a:pt x="31750" y="170458"/>
                  </a:cubicBezTo>
                  <a:cubicBezTo>
                    <a:pt x="31750" y="170458"/>
                    <a:pt x="31750" y="171748"/>
                    <a:pt x="33111" y="171748"/>
                  </a:cubicBezTo>
                  <a:cubicBezTo>
                    <a:pt x="33111" y="171748"/>
                    <a:pt x="33111" y="173038"/>
                    <a:pt x="34471" y="173038"/>
                  </a:cubicBezTo>
                  <a:cubicBezTo>
                    <a:pt x="34471" y="173038"/>
                    <a:pt x="34471" y="173038"/>
                    <a:pt x="49439" y="171748"/>
                  </a:cubicBezTo>
                  <a:cubicBezTo>
                    <a:pt x="50800" y="171748"/>
                    <a:pt x="50800" y="170458"/>
                    <a:pt x="50800" y="169169"/>
                  </a:cubicBezTo>
                  <a:lnTo>
                    <a:pt x="50800" y="134343"/>
                  </a:lnTo>
                  <a:cubicBezTo>
                    <a:pt x="50800" y="133053"/>
                    <a:pt x="50800" y="133053"/>
                    <a:pt x="50800" y="133053"/>
                  </a:cubicBezTo>
                  <a:cubicBezTo>
                    <a:pt x="50800" y="131763"/>
                    <a:pt x="49439" y="131763"/>
                    <a:pt x="49439" y="131763"/>
                  </a:cubicBezTo>
                  <a:close/>
                  <a:moveTo>
                    <a:pt x="174308" y="130175"/>
                  </a:moveTo>
                  <a:cubicBezTo>
                    <a:pt x="174308" y="130175"/>
                    <a:pt x="174308" y="130175"/>
                    <a:pt x="173038" y="131474"/>
                  </a:cubicBezTo>
                  <a:cubicBezTo>
                    <a:pt x="173038" y="131474"/>
                    <a:pt x="173038" y="131474"/>
                    <a:pt x="173038" y="132773"/>
                  </a:cubicBezTo>
                  <a:lnTo>
                    <a:pt x="173038" y="169141"/>
                  </a:lnTo>
                  <a:cubicBezTo>
                    <a:pt x="173038" y="170440"/>
                    <a:pt x="173038" y="170440"/>
                    <a:pt x="174308" y="170440"/>
                  </a:cubicBezTo>
                  <a:cubicBezTo>
                    <a:pt x="174308" y="170440"/>
                    <a:pt x="174308" y="170440"/>
                    <a:pt x="195898" y="173038"/>
                  </a:cubicBezTo>
                  <a:cubicBezTo>
                    <a:pt x="197168" y="173038"/>
                    <a:pt x="197168" y="171739"/>
                    <a:pt x="197168" y="171739"/>
                  </a:cubicBezTo>
                  <a:cubicBezTo>
                    <a:pt x="198438" y="171739"/>
                    <a:pt x="198438" y="170440"/>
                    <a:pt x="198438" y="170440"/>
                  </a:cubicBezTo>
                  <a:cubicBezTo>
                    <a:pt x="198438" y="170440"/>
                    <a:pt x="198438" y="170440"/>
                    <a:pt x="198438" y="136669"/>
                  </a:cubicBezTo>
                  <a:cubicBezTo>
                    <a:pt x="198438" y="135370"/>
                    <a:pt x="197168" y="135370"/>
                    <a:pt x="197168" y="135370"/>
                  </a:cubicBezTo>
                  <a:cubicBezTo>
                    <a:pt x="197168" y="135370"/>
                    <a:pt x="197168" y="135370"/>
                    <a:pt x="174308" y="130175"/>
                  </a:cubicBezTo>
                  <a:close/>
                  <a:moveTo>
                    <a:pt x="86394" y="120650"/>
                  </a:moveTo>
                  <a:cubicBezTo>
                    <a:pt x="86394" y="120650"/>
                    <a:pt x="86394" y="120650"/>
                    <a:pt x="66341" y="127086"/>
                  </a:cubicBezTo>
                  <a:cubicBezTo>
                    <a:pt x="66341" y="127086"/>
                    <a:pt x="65088" y="127086"/>
                    <a:pt x="65088" y="128373"/>
                  </a:cubicBezTo>
                  <a:cubicBezTo>
                    <a:pt x="65088" y="128373"/>
                    <a:pt x="65088" y="128373"/>
                    <a:pt x="65088" y="166988"/>
                  </a:cubicBezTo>
                  <a:cubicBezTo>
                    <a:pt x="65088" y="166988"/>
                    <a:pt x="65088" y="168275"/>
                    <a:pt x="66341" y="168275"/>
                  </a:cubicBezTo>
                  <a:cubicBezTo>
                    <a:pt x="66341" y="168275"/>
                    <a:pt x="66341" y="168275"/>
                    <a:pt x="67595" y="168275"/>
                  </a:cubicBezTo>
                  <a:cubicBezTo>
                    <a:pt x="67595" y="168275"/>
                    <a:pt x="67595" y="168275"/>
                    <a:pt x="87648" y="166988"/>
                  </a:cubicBezTo>
                  <a:cubicBezTo>
                    <a:pt x="88901" y="166988"/>
                    <a:pt x="88901" y="165701"/>
                    <a:pt x="88901" y="165701"/>
                  </a:cubicBezTo>
                  <a:lnTo>
                    <a:pt x="88901" y="123224"/>
                  </a:lnTo>
                  <a:cubicBezTo>
                    <a:pt x="88901" y="121937"/>
                    <a:pt x="88901" y="121937"/>
                    <a:pt x="88901" y="121937"/>
                  </a:cubicBezTo>
                  <a:cubicBezTo>
                    <a:pt x="87648" y="120650"/>
                    <a:pt x="87648" y="120650"/>
                    <a:pt x="86394" y="120650"/>
                  </a:cubicBezTo>
                  <a:close/>
                  <a:moveTo>
                    <a:pt x="114300" y="119063"/>
                  </a:moveTo>
                  <a:cubicBezTo>
                    <a:pt x="114300" y="120358"/>
                    <a:pt x="114300" y="120358"/>
                    <a:pt x="114300" y="121653"/>
                  </a:cubicBezTo>
                  <a:cubicBezTo>
                    <a:pt x="114300" y="121653"/>
                    <a:pt x="114300" y="121653"/>
                    <a:pt x="114300" y="164391"/>
                  </a:cubicBezTo>
                  <a:cubicBezTo>
                    <a:pt x="114300" y="165686"/>
                    <a:pt x="114300" y="166981"/>
                    <a:pt x="115593" y="166981"/>
                  </a:cubicBezTo>
                  <a:cubicBezTo>
                    <a:pt x="115593" y="166981"/>
                    <a:pt x="115593" y="166981"/>
                    <a:pt x="147931" y="168276"/>
                  </a:cubicBezTo>
                  <a:cubicBezTo>
                    <a:pt x="147931" y="168276"/>
                    <a:pt x="147931" y="168276"/>
                    <a:pt x="149225" y="168276"/>
                  </a:cubicBezTo>
                  <a:cubicBezTo>
                    <a:pt x="149225" y="166981"/>
                    <a:pt x="149225" y="166981"/>
                    <a:pt x="149225" y="166981"/>
                  </a:cubicBezTo>
                  <a:cubicBezTo>
                    <a:pt x="149225" y="166981"/>
                    <a:pt x="149225" y="166981"/>
                    <a:pt x="149225" y="126833"/>
                  </a:cubicBezTo>
                  <a:cubicBezTo>
                    <a:pt x="149225" y="125538"/>
                    <a:pt x="149225" y="125538"/>
                    <a:pt x="147931" y="125538"/>
                  </a:cubicBezTo>
                  <a:cubicBezTo>
                    <a:pt x="147931" y="125538"/>
                    <a:pt x="147931" y="125538"/>
                    <a:pt x="115593" y="119063"/>
                  </a:cubicBezTo>
                  <a:cubicBezTo>
                    <a:pt x="115593" y="119063"/>
                    <a:pt x="115593" y="119063"/>
                    <a:pt x="114300" y="119063"/>
                  </a:cubicBezTo>
                  <a:close/>
                  <a:moveTo>
                    <a:pt x="21215" y="77788"/>
                  </a:moveTo>
                  <a:cubicBezTo>
                    <a:pt x="21215" y="77788"/>
                    <a:pt x="21215" y="77788"/>
                    <a:pt x="9525" y="84403"/>
                  </a:cubicBezTo>
                  <a:cubicBezTo>
                    <a:pt x="9525" y="85726"/>
                    <a:pt x="9525" y="85726"/>
                    <a:pt x="9525" y="87049"/>
                  </a:cubicBezTo>
                  <a:cubicBezTo>
                    <a:pt x="9525" y="87049"/>
                    <a:pt x="9525" y="87049"/>
                    <a:pt x="9525" y="116153"/>
                  </a:cubicBezTo>
                  <a:cubicBezTo>
                    <a:pt x="9525" y="116153"/>
                    <a:pt x="9525" y="117476"/>
                    <a:pt x="9525" y="117476"/>
                  </a:cubicBezTo>
                  <a:cubicBezTo>
                    <a:pt x="9525" y="117476"/>
                    <a:pt x="10824" y="117476"/>
                    <a:pt x="10824" y="117476"/>
                  </a:cubicBezTo>
                  <a:cubicBezTo>
                    <a:pt x="10824" y="117476"/>
                    <a:pt x="10824" y="117476"/>
                    <a:pt x="12123" y="117476"/>
                  </a:cubicBezTo>
                  <a:cubicBezTo>
                    <a:pt x="12123" y="117476"/>
                    <a:pt x="12123" y="117476"/>
                    <a:pt x="22514" y="112184"/>
                  </a:cubicBezTo>
                  <a:cubicBezTo>
                    <a:pt x="23813" y="112184"/>
                    <a:pt x="23813" y="110861"/>
                    <a:pt x="23813" y="110861"/>
                  </a:cubicBezTo>
                  <a:lnTo>
                    <a:pt x="23813" y="79111"/>
                  </a:lnTo>
                  <a:cubicBezTo>
                    <a:pt x="23813" y="79111"/>
                    <a:pt x="23813" y="77788"/>
                    <a:pt x="22514" y="77788"/>
                  </a:cubicBezTo>
                  <a:cubicBezTo>
                    <a:pt x="22514" y="77788"/>
                    <a:pt x="21215" y="77788"/>
                    <a:pt x="21215" y="77788"/>
                  </a:cubicBezTo>
                  <a:close/>
                  <a:moveTo>
                    <a:pt x="215603" y="76200"/>
                  </a:moveTo>
                  <a:cubicBezTo>
                    <a:pt x="214313" y="77480"/>
                    <a:pt x="214313" y="77480"/>
                    <a:pt x="214313" y="78760"/>
                  </a:cubicBezTo>
                  <a:cubicBezTo>
                    <a:pt x="214313" y="78760"/>
                    <a:pt x="214313" y="78760"/>
                    <a:pt x="214313" y="109487"/>
                  </a:cubicBezTo>
                  <a:cubicBezTo>
                    <a:pt x="214313" y="109487"/>
                    <a:pt x="214313" y="110767"/>
                    <a:pt x="215603" y="110767"/>
                  </a:cubicBezTo>
                  <a:cubicBezTo>
                    <a:pt x="215603" y="110767"/>
                    <a:pt x="215603" y="110767"/>
                    <a:pt x="232371" y="115888"/>
                  </a:cubicBezTo>
                  <a:cubicBezTo>
                    <a:pt x="232371" y="115888"/>
                    <a:pt x="233661" y="115888"/>
                    <a:pt x="233661" y="115888"/>
                  </a:cubicBezTo>
                  <a:cubicBezTo>
                    <a:pt x="233661" y="115888"/>
                    <a:pt x="234951" y="114608"/>
                    <a:pt x="234951" y="114608"/>
                  </a:cubicBezTo>
                  <a:lnTo>
                    <a:pt x="234951" y="85162"/>
                  </a:lnTo>
                  <a:cubicBezTo>
                    <a:pt x="234951" y="85162"/>
                    <a:pt x="233661" y="83882"/>
                    <a:pt x="233661" y="83882"/>
                  </a:cubicBezTo>
                  <a:cubicBezTo>
                    <a:pt x="233661" y="83882"/>
                    <a:pt x="233661" y="83882"/>
                    <a:pt x="216893" y="76200"/>
                  </a:cubicBezTo>
                  <a:cubicBezTo>
                    <a:pt x="215603" y="76200"/>
                    <a:pt x="215603" y="76200"/>
                    <a:pt x="215603" y="76200"/>
                  </a:cubicBezTo>
                  <a:close/>
                  <a:moveTo>
                    <a:pt x="48079" y="61604"/>
                  </a:moveTo>
                  <a:cubicBezTo>
                    <a:pt x="48079" y="61604"/>
                    <a:pt x="48079" y="61604"/>
                    <a:pt x="33111" y="70556"/>
                  </a:cubicBezTo>
                  <a:cubicBezTo>
                    <a:pt x="31750" y="70556"/>
                    <a:pt x="31750" y="71834"/>
                    <a:pt x="31750" y="71834"/>
                  </a:cubicBezTo>
                  <a:cubicBezTo>
                    <a:pt x="31750" y="71834"/>
                    <a:pt x="31750" y="71834"/>
                    <a:pt x="31750" y="103805"/>
                  </a:cubicBezTo>
                  <a:cubicBezTo>
                    <a:pt x="31750" y="105084"/>
                    <a:pt x="31750" y="105084"/>
                    <a:pt x="33111" y="106363"/>
                  </a:cubicBezTo>
                  <a:cubicBezTo>
                    <a:pt x="33111" y="106363"/>
                    <a:pt x="33111" y="106363"/>
                    <a:pt x="34471" y="106363"/>
                  </a:cubicBezTo>
                  <a:cubicBezTo>
                    <a:pt x="34471" y="106363"/>
                    <a:pt x="34471" y="106363"/>
                    <a:pt x="50800" y="99969"/>
                  </a:cubicBezTo>
                  <a:cubicBezTo>
                    <a:pt x="50800" y="98690"/>
                    <a:pt x="50800" y="98690"/>
                    <a:pt x="50800" y="97411"/>
                  </a:cubicBezTo>
                  <a:lnTo>
                    <a:pt x="50800" y="62883"/>
                  </a:lnTo>
                  <a:cubicBezTo>
                    <a:pt x="50800" y="61604"/>
                    <a:pt x="50800" y="61604"/>
                    <a:pt x="50800" y="61604"/>
                  </a:cubicBezTo>
                  <a:cubicBezTo>
                    <a:pt x="49439" y="60325"/>
                    <a:pt x="49439" y="60325"/>
                    <a:pt x="48079" y="61604"/>
                  </a:cubicBezTo>
                  <a:close/>
                  <a:moveTo>
                    <a:pt x="175578" y="57150"/>
                  </a:moveTo>
                  <a:cubicBezTo>
                    <a:pt x="174308" y="57150"/>
                    <a:pt x="174308" y="57150"/>
                    <a:pt x="173038" y="58437"/>
                  </a:cubicBezTo>
                  <a:cubicBezTo>
                    <a:pt x="173038" y="58437"/>
                    <a:pt x="173038" y="58437"/>
                    <a:pt x="173038" y="59724"/>
                  </a:cubicBezTo>
                  <a:lnTo>
                    <a:pt x="173038" y="95765"/>
                  </a:lnTo>
                  <a:cubicBezTo>
                    <a:pt x="173038" y="95765"/>
                    <a:pt x="173038" y="97052"/>
                    <a:pt x="174308" y="97052"/>
                  </a:cubicBezTo>
                  <a:cubicBezTo>
                    <a:pt x="174308" y="97052"/>
                    <a:pt x="174308" y="97052"/>
                    <a:pt x="195898" y="104775"/>
                  </a:cubicBezTo>
                  <a:cubicBezTo>
                    <a:pt x="197168" y="104775"/>
                    <a:pt x="197168" y="103488"/>
                    <a:pt x="197168" y="103488"/>
                  </a:cubicBezTo>
                  <a:cubicBezTo>
                    <a:pt x="198438" y="103488"/>
                    <a:pt x="198438" y="103488"/>
                    <a:pt x="198438" y="102201"/>
                  </a:cubicBezTo>
                  <a:cubicBezTo>
                    <a:pt x="198438" y="102201"/>
                    <a:pt x="198438" y="102201"/>
                    <a:pt x="198438" y="68734"/>
                  </a:cubicBezTo>
                  <a:cubicBezTo>
                    <a:pt x="198438" y="68734"/>
                    <a:pt x="198438" y="67447"/>
                    <a:pt x="197168" y="67447"/>
                  </a:cubicBezTo>
                  <a:cubicBezTo>
                    <a:pt x="197168" y="67447"/>
                    <a:pt x="197168" y="67447"/>
                    <a:pt x="175578" y="57150"/>
                  </a:cubicBezTo>
                  <a:close/>
                  <a:moveTo>
                    <a:pt x="86394" y="36513"/>
                  </a:moveTo>
                  <a:cubicBezTo>
                    <a:pt x="86394" y="36513"/>
                    <a:pt x="86394" y="36513"/>
                    <a:pt x="66341" y="49435"/>
                  </a:cubicBezTo>
                  <a:cubicBezTo>
                    <a:pt x="65088" y="49435"/>
                    <a:pt x="65088" y="50727"/>
                    <a:pt x="65088" y="50727"/>
                  </a:cubicBezTo>
                  <a:cubicBezTo>
                    <a:pt x="65088" y="50727"/>
                    <a:pt x="65088" y="50727"/>
                    <a:pt x="65088" y="89492"/>
                  </a:cubicBezTo>
                  <a:cubicBezTo>
                    <a:pt x="65088" y="90784"/>
                    <a:pt x="65088" y="90784"/>
                    <a:pt x="66341" y="92076"/>
                  </a:cubicBezTo>
                  <a:cubicBezTo>
                    <a:pt x="66341" y="92076"/>
                    <a:pt x="66341" y="92076"/>
                    <a:pt x="67595" y="92076"/>
                  </a:cubicBezTo>
                  <a:cubicBezTo>
                    <a:pt x="67595" y="92076"/>
                    <a:pt x="67595" y="92076"/>
                    <a:pt x="87648" y="81739"/>
                  </a:cubicBezTo>
                  <a:cubicBezTo>
                    <a:pt x="88901" y="81739"/>
                    <a:pt x="88901" y="81739"/>
                    <a:pt x="88901" y="80447"/>
                  </a:cubicBezTo>
                  <a:lnTo>
                    <a:pt x="88901" y="37805"/>
                  </a:lnTo>
                  <a:cubicBezTo>
                    <a:pt x="88901" y="37805"/>
                    <a:pt x="88901" y="36513"/>
                    <a:pt x="87648" y="36513"/>
                  </a:cubicBezTo>
                  <a:cubicBezTo>
                    <a:pt x="87648" y="36513"/>
                    <a:pt x="86394" y="36513"/>
                    <a:pt x="86394" y="36513"/>
                  </a:cubicBezTo>
                  <a:close/>
                  <a:moveTo>
                    <a:pt x="114300" y="33338"/>
                  </a:moveTo>
                  <a:cubicBezTo>
                    <a:pt x="114300" y="33338"/>
                    <a:pt x="114300" y="34637"/>
                    <a:pt x="114300" y="34637"/>
                  </a:cubicBezTo>
                  <a:cubicBezTo>
                    <a:pt x="114300" y="34637"/>
                    <a:pt x="114300" y="34637"/>
                    <a:pt x="114300" y="78798"/>
                  </a:cubicBezTo>
                  <a:cubicBezTo>
                    <a:pt x="114300" y="80097"/>
                    <a:pt x="114300" y="80097"/>
                    <a:pt x="115593" y="80097"/>
                  </a:cubicBezTo>
                  <a:cubicBezTo>
                    <a:pt x="115593" y="80097"/>
                    <a:pt x="115593" y="80097"/>
                    <a:pt x="146638" y="90488"/>
                  </a:cubicBezTo>
                  <a:cubicBezTo>
                    <a:pt x="146638" y="90488"/>
                    <a:pt x="147931" y="90488"/>
                    <a:pt x="147931" y="90488"/>
                  </a:cubicBezTo>
                  <a:cubicBezTo>
                    <a:pt x="147931" y="90488"/>
                    <a:pt x="147931" y="90488"/>
                    <a:pt x="149225" y="90488"/>
                  </a:cubicBezTo>
                  <a:cubicBezTo>
                    <a:pt x="149225" y="89189"/>
                    <a:pt x="149225" y="89189"/>
                    <a:pt x="149225" y="87890"/>
                  </a:cubicBezTo>
                  <a:cubicBezTo>
                    <a:pt x="149225" y="87890"/>
                    <a:pt x="149225" y="87890"/>
                    <a:pt x="149225" y="48924"/>
                  </a:cubicBezTo>
                  <a:cubicBezTo>
                    <a:pt x="149225" y="47625"/>
                    <a:pt x="149225" y="47625"/>
                    <a:pt x="147931" y="47625"/>
                  </a:cubicBezTo>
                  <a:cubicBezTo>
                    <a:pt x="147931" y="47625"/>
                    <a:pt x="147931" y="47625"/>
                    <a:pt x="116887" y="33338"/>
                  </a:cubicBezTo>
                  <a:cubicBezTo>
                    <a:pt x="115593" y="33338"/>
                    <a:pt x="115593" y="33338"/>
                    <a:pt x="114300" y="33338"/>
                  </a:cubicBezTo>
                  <a:close/>
                  <a:moveTo>
                    <a:pt x="103562" y="0"/>
                  </a:moveTo>
                  <a:cubicBezTo>
                    <a:pt x="104857" y="0"/>
                    <a:pt x="106151" y="0"/>
                    <a:pt x="106151" y="0"/>
                  </a:cubicBezTo>
                  <a:cubicBezTo>
                    <a:pt x="106151" y="0"/>
                    <a:pt x="106151" y="0"/>
                    <a:pt x="243371" y="68840"/>
                  </a:cubicBezTo>
                  <a:cubicBezTo>
                    <a:pt x="244666" y="70139"/>
                    <a:pt x="245960" y="71438"/>
                    <a:pt x="245960" y="74035"/>
                  </a:cubicBezTo>
                  <a:cubicBezTo>
                    <a:pt x="245960" y="74035"/>
                    <a:pt x="245960" y="74035"/>
                    <a:pt x="245960" y="111702"/>
                  </a:cubicBezTo>
                  <a:cubicBezTo>
                    <a:pt x="245960" y="111702"/>
                    <a:pt x="245960" y="111702"/>
                    <a:pt x="297741" y="127289"/>
                  </a:cubicBezTo>
                  <a:cubicBezTo>
                    <a:pt x="299036" y="128588"/>
                    <a:pt x="301625" y="131185"/>
                    <a:pt x="301625" y="132484"/>
                  </a:cubicBezTo>
                  <a:cubicBezTo>
                    <a:pt x="301625" y="132484"/>
                    <a:pt x="301625" y="132484"/>
                    <a:pt x="301625" y="249382"/>
                  </a:cubicBezTo>
                  <a:cubicBezTo>
                    <a:pt x="301625" y="251980"/>
                    <a:pt x="300331" y="254578"/>
                    <a:pt x="297741" y="255877"/>
                  </a:cubicBezTo>
                  <a:cubicBezTo>
                    <a:pt x="297741" y="255877"/>
                    <a:pt x="297741" y="255877"/>
                    <a:pt x="243371" y="276658"/>
                  </a:cubicBezTo>
                  <a:cubicBezTo>
                    <a:pt x="243371" y="276658"/>
                    <a:pt x="243371" y="276658"/>
                    <a:pt x="104857" y="328613"/>
                  </a:cubicBezTo>
                  <a:cubicBezTo>
                    <a:pt x="104857" y="328613"/>
                    <a:pt x="104857" y="328613"/>
                    <a:pt x="103562" y="328613"/>
                  </a:cubicBezTo>
                  <a:cubicBezTo>
                    <a:pt x="102268" y="328613"/>
                    <a:pt x="100973" y="328613"/>
                    <a:pt x="100973" y="328613"/>
                  </a:cubicBezTo>
                  <a:cubicBezTo>
                    <a:pt x="100973" y="328613"/>
                    <a:pt x="100973" y="328613"/>
                    <a:pt x="2589" y="274061"/>
                  </a:cubicBezTo>
                  <a:cubicBezTo>
                    <a:pt x="1294" y="274061"/>
                    <a:pt x="0" y="271463"/>
                    <a:pt x="0" y="268865"/>
                  </a:cubicBezTo>
                  <a:cubicBezTo>
                    <a:pt x="0" y="268865"/>
                    <a:pt x="0" y="268865"/>
                    <a:pt x="0" y="75334"/>
                  </a:cubicBezTo>
                  <a:cubicBezTo>
                    <a:pt x="0" y="74035"/>
                    <a:pt x="0" y="72736"/>
                    <a:pt x="2589" y="71438"/>
                  </a:cubicBezTo>
                  <a:cubicBezTo>
                    <a:pt x="2589" y="71438"/>
                    <a:pt x="2589" y="71438"/>
                    <a:pt x="99679" y="1299"/>
                  </a:cubicBezTo>
                  <a:cubicBezTo>
                    <a:pt x="99679" y="1299"/>
                    <a:pt x="100973" y="0"/>
                    <a:pt x="1035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1350"/>
            </a:p>
          </p:txBody>
        </p:sp>
      </p:grpSp>
      <p:grpSp>
        <p:nvGrpSpPr>
          <p:cNvPr id="2048" name="组合 2047"/>
          <p:cNvGrpSpPr/>
          <p:nvPr/>
        </p:nvGrpSpPr>
        <p:grpSpPr>
          <a:xfrm>
            <a:off x="4960548" y="1469998"/>
            <a:ext cx="1325804" cy="1378403"/>
            <a:chOff x="6614064" y="1959998"/>
            <a:chExt cx="1767738" cy="1837870"/>
          </a:xfrm>
        </p:grpSpPr>
        <p:sp>
          <p:nvSpPr>
            <p:cNvPr id="17" name="MH_SubTitle_3"/>
            <p:cNvSpPr/>
            <p:nvPr>
              <p:custDataLst>
                <p:tags r:id="rId10"/>
              </p:custDataLst>
            </p:nvPr>
          </p:nvSpPr>
          <p:spPr>
            <a:xfrm>
              <a:off x="6659443" y="2075509"/>
              <a:ext cx="1606847" cy="1606847"/>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350">
                <a:solidFill>
                  <a:srgbClr val="FFFFFF"/>
                </a:solidFill>
                <a:cs charset="0" panose="02040503050203030202" pitchFamily="18" typeface="Mangal"/>
              </a:endParaRPr>
            </a:p>
          </p:txBody>
        </p:sp>
        <p:sp>
          <p:nvSpPr>
            <p:cNvPr id="18" name="MH_Other_6"/>
            <p:cNvSpPr/>
            <p:nvPr>
              <p:custDataLst>
                <p:tags r:id="rId11"/>
              </p:custDataLst>
            </p:nvPr>
          </p:nvSpPr>
          <p:spPr>
            <a:xfrm>
              <a:off x="6614064" y="1959998"/>
              <a:ext cx="1767738" cy="1837870"/>
            </a:xfrm>
            <a:custGeom>
              <a:gdLst>
                <a:gd fmla="*/ 757956 w 1577106" name="connsiteX0"/>
                <a:gd fmla="*/ 0 h 1638300" name="connsiteY0"/>
                <a:gd fmla="*/ 1577106 w 1577106" name="connsiteX1"/>
                <a:gd fmla="*/ 819150 h 1638300" name="connsiteY1"/>
                <a:gd fmla="*/ 757956 w 1577106" name="connsiteX2"/>
                <a:gd fmla="*/ 1638300 h 1638300" name="connsiteY2"/>
                <a:gd fmla="*/ 3179 w 1577106" name="connsiteX3"/>
                <a:gd fmla="*/ 1138000 h 1638300" name="connsiteY3"/>
                <a:gd fmla="*/ 0 w 1577106" name="connsiteX4"/>
                <a:gd fmla="*/ 1127760 h 1638300" name="connsiteY4"/>
                <a:gd fmla="*/ 62811 w 1577106" name="connsiteX5"/>
                <a:gd fmla="*/ 1127760 h 1638300" name="connsiteY5"/>
                <a:gd fmla="*/ 126428 w 1577106" name="connsiteX6"/>
                <a:gd fmla="*/ 1244966 h 1638300" name="connsiteY6"/>
                <a:gd fmla="*/ 757956 w 1577106" name="connsiteX7"/>
                <a:gd fmla="*/ 1580747 h 1638300" name="connsiteY7"/>
                <a:gd fmla="*/ 1519553 w 1577106" name="connsiteX8"/>
                <a:gd fmla="*/ 819150 h 1638300" name="connsiteY8"/>
                <a:gd fmla="*/ 757956 w 1577106" name="connsiteX9"/>
                <a:gd fmla="*/ 57553 h 1638300" name="connsiteY9"/>
                <a:gd fmla="*/ 738906 w 1577106" name="connsiteX10"/>
                <a:gd fmla="*/ 58515 h 1638300" name="connsiteY10"/>
                <a:gd fmla="*/ 738906 w 1577106" name="connsiteX11"/>
                <a:gd fmla="*/ 962 h 1638300"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638300" w="1577106">
                  <a:moveTo>
                    <a:pt x="757956" y="0"/>
                  </a:moveTo>
                  <a:cubicBezTo>
                    <a:pt x="1210360" y="0"/>
                    <a:pt x="1577106" y="366746"/>
                    <a:pt x="1577106" y="819150"/>
                  </a:cubicBezTo>
                  <a:cubicBezTo>
                    <a:pt x="1577106" y="1271554"/>
                    <a:pt x="1210360" y="1638300"/>
                    <a:pt x="757956" y="1638300"/>
                  </a:cubicBezTo>
                  <a:cubicBezTo>
                    <a:pt x="418653" y="1638300"/>
                    <a:pt x="127533" y="1432005"/>
                    <a:pt x="3179" y="1138000"/>
                  </a:cubicBezTo>
                  <a:lnTo>
                    <a:pt x="0" y="1127760"/>
                  </a:lnTo>
                  <a:lnTo>
                    <a:pt x="62811" y="1127760"/>
                  </a:lnTo>
                  <a:lnTo>
                    <a:pt x="126428" y="1244966"/>
                  </a:lnTo>
                  <a:cubicBezTo>
                    <a:pt x="263293" y="1447552"/>
                    <a:pt x="495070" y="1580747"/>
                    <a:pt x="757956" y="1580747"/>
                  </a:cubicBezTo>
                  <a:cubicBezTo>
                    <a:pt x="1178574" y="1580747"/>
                    <a:pt x="1519553" y="1239768"/>
                    <a:pt x="1519553" y="819150"/>
                  </a:cubicBezTo>
                  <a:cubicBezTo>
                    <a:pt x="1519553" y="398532"/>
                    <a:pt x="1178574" y="57553"/>
                    <a:pt x="757956" y="57553"/>
                  </a:cubicBezTo>
                  <a:lnTo>
                    <a:pt x="738906" y="58515"/>
                  </a:lnTo>
                  <a:lnTo>
                    <a:pt x="738906" y="962"/>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350">
                <a:solidFill>
                  <a:schemeClr val="tx1"/>
                </a:solidFill>
              </a:endParaRPr>
            </a:p>
          </p:txBody>
        </p:sp>
        <p:sp>
          <p:nvSpPr>
            <p:cNvPr id="33" name="椭圆 27"/>
            <p:cNvSpPr/>
            <p:nvPr/>
          </p:nvSpPr>
          <p:spPr>
            <a:xfrm>
              <a:off x="7074895" y="2475518"/>
              <a:ext cx="775944" cy="806828"/>
            </a:xfrm>
            <a:custGeom>
              <a:gdLst>
                <a:gd fmla="*/ 19050 w 319088" name="connsiteX0"/>
                <a:gd fmla="*/ 260350 h 331788" name="connsiteY0"/>
                <a:gd fmla="*/ 237763 w 319088" name="connsiteX1"/>
                <a:gd fmla="*/ 260350 h 331788" name="connsiteY1"/>
                <a:gd fmla="*/ 251999 w 319088" name="connsiteX2"/>
                <a:gd fmla="*/ 265642 h 331788" name="connsiteY2"/>
                <a:gd fmla="*/ 257175 w 319088" name="connsiteX3"/>
                <a:gd fmla="*/ 280194 h 331788" name="connsiteY3"/>
                <a:gd fmla="*/ 236469 w 319088" name="connsiteX4"/>
                <a:gd fmla="*/ 300038 h 331788" name="connsiteY4"/>
                <a:gd fmla="*/ 19050 w 319088" name="connsiteX5"/>
                <a:gd fmla="*/ 300038 h 331788" name="connsiteY5"/>
                <a:gd fmla="*/ 19050 w 319088" name="connsiteX6"/>
                <a:gd fmla="*/ 260350 h 331788" name="connsiteY6"/>
                <a:gd fmla="*/ 9078 w 319088" name="connsiteX7"/>
                <a:gd fmla="*/ 228600 h 331788" name="connsiteY7"/>
                <a:gd fmla="*/ 239933 w 319088" name="connsiteX8"/>
                <a:gd fmla="*/ 228600 h 331788" name="connsiteY8"/>
                <a:gd fmla="*/ 290513 w 319088" name="connsiteX9"/>
                <a:gd fmla="*/ 280194 h 331788" name="connsiteY9"/>
                <a:gd fmla="*/ 237339 w 319088" name="connsiteX10"/>
                <a:gd fmla="*/ 331788 h 331788" name="connsiteY10"/>
                <a:gd fmla="*/ 9078 w 319088" name="connsiteX11"/>
                <a:gd fmla="*/ 331788 h 331788" name="connsiteY11"/>
                <a:gd fmla="*/ 0 w 319088" name="connsiteX12"/>
                <a:gd fmla="*/ 322759 h 331788" name="connsiteY12"/>
                <a:gd fmla="*/ 0 w 319088" name="connsiteX13"/>
                <a:gd fmla="*/ 318890 h 331788" name="connsiteY13"/>
                <a:gd fmla="*/ 9078 w 319088" name="connsiteX14"/>
                <a:gd fmla="*/ 311151 h 331788" name="connsiteY14"/>
                <a:gd fmla="*/ 237339 w 319088" name="connsiteX15"/>
                <a:gd fmla="*/ 311151 h 331788" name="connsiteY15"/>
                <a:gd fmla="*/ 261981 w 319088" name="connsiteX16"/>
                <a:gd fmla="*/ 299542 h 331788" name="connsiteY16"/>
                <a:gd fmla="*/ 268465 w 319088" name="connsiteX17"/>
                <a:gd fmla="*/ 280194 h 331788" name="connsiteY17"/>
                <a:gd fmla="*/ 261981 w 319088" name="connsiteX18"/>
                <a:gd fmla="*/ 262136 h 331788" name="connsiteY18"/>
                <a:gd fmla="*/ 238636 w 319088" name="connsiteX19"/>
                <a:gd fmla="*/ 250528 h 331788" name="connsiteY19"/>
                <a:gd fmla="*/ 9078 w 319088" name="connsiteX20"/>
                <a:gd fmla="*/ 250528 h 331788" name="connsiteY20"/>
                <a:gd fmla="*/ 0 w 319088" name="connsiteX21"/>
                <a:gd fmla="*/ 241499 h 331788" name="connsiteY21"/>
                <a:gd fmla="*/ 0 w 319088" name="connsiteX22"/>
                <a:gd fmla="*/ 237629 h 331788" name="connsiteY22"/>
                <a:gd fmla="*/ 9078 w 319088" name="connsiteX23"/>
                <a:gd fmla="*/ 228600 h 331788" name="connsiteY23"/>
                <a:gd fmla="*/ 79737 w 319088" name="connsiteX24"/>
                <a:gd fmla="*/ 146050 h 331788" name="connsiteY24"/>
                <a:gd fmla="*/ 298450 w 319088" name="connsiteX25"/>
                <a:gd fmla="*/ 146050 h 331788" name="connsiteY25"/>
                <a:gd fmla="*/ 298450 w 319088" name="connsiteX26"/>
                <a:gd fmla="*/ 187325 h 331788" name="connsiteY26"/>
                <a:gd fmla="*/ 81032 w 319088" name="connsiteX27"/>
                <a:gd fmla="*/ 187325 h 331788" name="connsiteY27"/>
                <a:gd fmla="*/ 60325 w 319088" name="connsiteX28"/>
                <a:gd fmla="*/ 167353 h 331788" name="connsiteY28"/>
                <a:gd fmla="*/ 65502 w 319088" name="connsiteX29"/>
                <a:gd fmla="*/ 152707 h 331788" name="connsiteY29"/>
                <a:gd fmla="*/ 79737 w 319088" name="connsiteX30"/>
                <a:gd fmla="*/ 146050 h 331788" name="connsiteY30"/>
                <a:gd fmla="*/ 80452 w 319088" name="connsiteX31"/>
                <a:gd fmla="*/ 115887 h 331788" name="connsiteY31"/>
                <a:gd fmla="*/ 310010 w 319088" name="connsiteX32"/>
                <a:gd fmla="*/ 115887 h 331788" name="connsiteY32"/>
                <a:gd fmla="*/ 319088 w 319088" name="connsiteX33"/>
                <a:gd fmla="*/ 124890 h 331788" name="connsiteY33"/>
                <a:gd fmla="*/ 319088 w 319088" name="connsiteX34"/>
                <a:gd fmla="*/ 127462 h 331788" name="connsiteY34"/>
                <a:gd fmla="*/ 310010 w 319088" name="connsiteX35"/>
                <a:gd fmla="*/ 136464 h 331788" name="connsiteY35"/>
                <a:gd fmla="*/ 80452 w 319088" name="connsiteX36"/>
                <a:gd fmla="*/ 136464 h 331788" name="connsiteY36"/>
                <a:gd fmla="*/ 57108 w 319088" name="connsiteX37"/>
                <a:gd fmla="*/ 148039 h 331788" name="connsiteY37"/>
                <a:gd fmla="*/ 50623 w 319088" name="connsiteX38"/>
                <a:gd fmla="*/ 167330 h 331788" name="connsiteY38"/>
                <a:gd fmla="*/ 57108 w 319088" name="connsiteX39"/>
                <a:gd fmla="*/ 185335 h 331788" name="connsiteY39"/>
                <a:gd fmla="*/ 81749 w 319088" name="connsiteX40"/>
                <a:gd fmla="*/ 196910 h 331788" name="connsiteY40"/>
                <a:gd fmla="*/ 310010 w 319088" name="connsiteX41"/>
                <a:gd fmla="*/ 196910 h 331788" name="connsiteY41"/>
                <a:gd fmla="*/ 319088 w 319088" name="connsiteX42"/>
                <a:gd fmla="*/ 205912 h 331788" name="connsiteY42"/>
                <a:gd fmla="*/ 319088 w 319088" name="connsiteX43"/>
                <a:gd fmla="*/ 208485 h 331788" name="connsiteY43"/>
                <a:gd fmla="*/ 310010 w 319088" name="connsiteX44"/>
                <a:gd fmla="*/ 217487 h 331788" name="connsiteY44"/>
                <a:gd fmla="*/ 79156 w 319088" name="connsiteX45"/>
                <a:gd fmla="*/ 217487 h 331788" name="connsiteY45"/>
                <a:gd fmla="*/ 28575 w 319088" name="connsiteX46"/>
                <a:gd fmla="*/ 167330 h 331788" name="connsiteY46"/>
                <a:gd fmla="*/ 80452 w 319088" name="connsiteX47"/>
                <a:gd fmla="*/ 115887 h 331788" name="connsiteY47"/>
                <a:gd fmla="*/ 38100 w 319088" name="connsiteX48"/>
                <a:gd fmla="*/ 33337 h 331788" name="connsiteY48"/>
                <a:gd fmla="*/ 256813 w 319088" name="connsiteX49"/>
                <a:gd fmla="*/ 33337 h 331788" name="connsiteY49"/>
                <a:gd fmla="*/ 271049 w 319088" name="connsiteX50"/>
                <a:gd fmla="*/ 38417 h 331788" name="connsiteY50"/>
                <a:gd fmla="*/ 276225 w 319088" name="connsiteX51"/>
                <a:gd fmla="*/ 52387 h 331788" name="connsiteY51"/>
                <a:gd fmla="*/ 256813 w 319088" name="connsiteX52"/>
                <a:gd fmla="*/ 71437 h 331788" name="connsiteY52"/>
                <a:gd fmla="*/ 38100 w 319088" name="connsiteX53"/>
                <a:gd fmla="*/ 71437 h 331788" name="connsiteY53"/>
                <a:gd fmla="*/ 38100 w 319088" name="connsiteX54"/>
                <a:gd fmla="*/ 33337 h 331788" name="connsiteY54"/>
                <a:gd fmla="*/ 26824 w 319088" name="connsiteX55"/>
                <a:gd fmla="*/ 0 h 331788" name="connsiteY55"/>
                <a:gd fmla="*/ 256150 w 319088" name="connsiteX56"/>
                <a:gd fmla="*/ 0 h 331788" name="connsiteY56"/>
                <a:gd fmla="*/ 307975 w 319088" name="connsiteX57"/>
                <a:gd fmla="*/ 52388 h 331788" name="connsiteY57"/>
                <a:gd fmla="*/ 256150 w 319088" name="connsiteX58"/>
                <a:gd fmla="*/ 104775 h 331788" name="connsiteY58"/>
                <a:gd fmla="*/ 26824 w 319088" name="connsiteX59"/>
                <a:gd fmla="*/ 104775 h 331788" name="connsiteY59"/>
                <a:gd fmla="*/ 19050 w 319088" name="connsiteX60"/>
                <a:gd fmla="*/ 95607 h 331788" name="connsiteY60"/>
                <a:gd fmla="*/ 19050 w 319088" name="connsiteX61"/>
                <a:gd fmla="*/ 91678 h 331788" name="connsiteY61"/>
                <a:gd fmla="*/ 26824 w 319088" name="connsiteX62"/>
                <a:gd fmla="*/ 82510 h 331788" name="connsiteY62"/>
                <a:gd fmla="*/ 256150 w 319088" name="connsiteX63"/>
                <a:gd fmla="*/ 82510 h 331788" name="connsiteY63"/>
                <a:gd fmla="*/ 280767 w 319088" name="connsiteX64"/>
                <a:gd fmla="*/ 70723 h 331788" name="connsiteY64"/>
                <a:gd fmla="*/ 287245 w 319088" name="connsiteX65"/>
                <a:gd fmla="*/ 52388 h 331788" name="connsiteY65"/>
                <a:gd fmla="*/ 280767 w 319088" name="connsiteX66"/>
                <a:gd fmla="*/ 32742 h 331788" name="connsiteY66"/>
                <a:gd fmla="*/ 256150 w 319088" name="connsiteX67"/>
                <a:gd fmla="*/ 20955 h 331788" name="connsiteY67"/>
                <a:gd fmla="*/ 26824 w 319088" name="connsiteX68"/>
                <a:gd fmla="*/ 20955 h 331788" name="connsiteY68"/>
                <a:gd fmla="*/ 19050 w 319088" name="connsiteX69"/>
                <a:gd fmla="*/ 13097 h 331788" name="connsiteY69"/>
                <a:gd fmla="*/ 19050 w 319088" name="connsiteX70"/>
                <a:gd fmla="*/ 9168 h 331788" name="connsiteY70"/>
                <a:gd fmla="*/ 26824 w 319088" name="connsiteX71"/>
                <a:gd fmla="*/ 0 h 331788" name="connsiteY7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b="b" l="l" r="r" t="t"/>
              <a:pathLst>
                <a:path h="331788" w="319088">
                  <a:moveTo>
                    <a:pt x="19050" y="260350"/>
                  </a:moveTo>
                  <a:cubicBezTo>
                    <a:pt x="19050" y="260350"/>
                    <a:pt x="19050" y="260350"/>
                    <a:pt x="237763" y="260350"/>
                  </a:cubicBezTo>
                  <a:cubicBezTo>
                    <a:pt x="242939" y="260350"/>
                    <a:pt x="248116" y="262996"/>
                    <a:pt x="251999" y="265642"/>
                  </a:cubicBezTo>
                  <a:cubicBezTo>
                    <a:pt x="254587" y="269611"/>
                    <a:pt x="257175" y="274902"/>
                    <a:pt x="257175" y="280194"/>
                  </a:cubicBezTo>
                  <a:cubicBezTo>
                    <a:pt x="257175" y="292101"/>
                    <a:pt x="248116" y="300038"/>
                    <a:pt x="236469" y="300038"/>
                  </a:cubicBezTo>
                  <a:cubicBezTo>
                    <a:pt x="236469" y="300038"/>
                    <a:pt x="236469" y="300038"/>
                    <a:pt x="19050" y="300038"/>
                  </a:cubicBezTo>
                  <a:cubicBezTo>
                    <a:pt x="19050" y="300038"/>
                    <a:pt x="19050" y="300038"/>
                    <a:pt x="19050" y="260350"/>
                  </a:cubicBezTo>
                  <a:close/>
                  <a:moveTo>
                    <a:pt x="9078" y="228600"/>
                  </a:moveTo>
                  <a:cubicBezTo>
                    <a:pt x="9078" y="228600"/>
                    <a:pt x="9078" y="228600"/>
                    <a:pt x="239933" y="228600"/>
                  </a:cubicBezTo>
                  <a:cubicBezTo>
                    <a:pt x="267168" y="229890"/>
                    <a:pt x="290513" y="253107"/>
                    <a:pt x="290513" y="280194"/>
                  </a:cubicBezTo>
                  <a:cubicBezTo>
                    <a:pt x="289216" y="308571"/>
                    <a:pt x="265871" y="331788"/>
                    <a:pt x="237339" y="331788"/>
                  </a:cubicBezTo>
                  <a:cubicBezTo>
                    <a:pt x="237339" y="331788"/>
                    <a:pt x="237339" y="331788"/>
                    <a:pt x="9078" y="331788"/>
                  </a:cubicBezTo>
                  <a:cubicBezTo>
                    <a:pt x="3891" y="331788"/>
                    <a:pt x="0" y="327919"/>
                    <a:pt x="0" y="322759"/>
                  </a:cubicBezTo>
                  <a:cubicBezTo>
                    <a:pt x="0" y="322759"/>
                    <a:pt x="0" y="322759"/>
                    <a:pt x="0" y="318890"/>
                  </a:cubicBezTo>
                  <a:cubicBezTo>
                    <a:pt x="0" y="315020"/>
                    <a:pt x="3891" y="311151"/>
                    <a:pt x="9078" y="311151"/>
                  </a:cubicBezTo>
                  <a:cubicBezTo>
                    <a:pt x="9078" y="311151"/>
                    <a:pt x="9078" y="311151"/>
                    <a:pt x="237339" y="311151"/>
                  </a:cubicBezTo>
                  <a:cubicBezTo>
                    <a:pt x="247714" y="311151"/>
                    <a:pt x="256793" y="305991"/>
                    <a:pt x="261981" y="299542"/>
                  </a:cubicBezTo>
                  <a:cubicBezTo>
                    <a:pt x="265871" y="294382"/>
                    <a:pt x="268465" y="287933"/>
                    <a:pt x="268465" y="280194"/>
                  </a:cubicBezTo>
                  <a:cubicBezTo>
                    <a:pt x="268465" y="273745"/>
                    <a:pt x="265871" y="267296"/>
                    <a:pt x="261981" y="262136"/>
                  </a:cubicBezTo>
                  <a:cubicBezTo>
                    <a:pt x="256793" y="254397"/>
                    <a:pt x="247714" y="250528"/>
                    <a:pt x="238636" y="250528"/>
                  </a:cubicBezTo>
                  <a:cubicBezTo>
                    <a:pt x="238636" y="250528"/>
                    <a:pt x="238636" y="250528"/>
                    <a:pt x="9078" y="250528"/>
                  </a:cubicBezTo>
                  <a:cubicBezTo>
                    <a:pt x="3891" y="250528"/>
                    <a:pt x="0" y="246658"/>
                    <a:pt x="0" y="241499"/>
                  </a:cubicBezTo>
                  <a:cubicBezTo>
                    <a:pt x="0" y="241499"/>
                    <a:pt x="0" y="241499"/>
                    <a:pt x="0" y="237629"/>
                  </a:cubicBezTo>
                  <a:cubicBezTo>
                    <a:pt x="0" y="232470"/>
                    <a:pt x="3891" y="228600"/>
                    <a:pt x="9078" y="228600"/>
                  </a:cubicBezTo>
                  <a:close/>
                  <a:moveTo>
                    <a:pt x="79737" y="146050"/>
                  </a:moveTo>
                  <a:cubicBezTo>
                    <a:pt x="79737" y="146050"/>
                    <a:pt x="79737" y="146050"/>
                    <a:pt x="298450" y="146050"/>
                  </a:cubicBezTo>
                  <a:cubicBezTo>
                    <a:pt x="298450" y="146050"/>
                    <a:pt x="298450" y="146050"/>
                    <a:pt x="298450" y="187325"/>
                  </a:cubicBezTo>
                  <a:cubicBezTo>
                    <a:pt x="298450" y="187325"/>
                    <a:pt x="298450" y="187325"/>
                    <a:pt x="81032" y="187325"/>
                  </a:cubicBezTo>
                  <a:cubicBezTo>
                    <a:pt x="69384" y="187325"/>
                    <a:pt x="60325" y="178005"/>
                    <a:pt x="60325" y="167353"/>
                  </a:cubicBezTo>
                  <a:cubicBezTo>
                    <a:pt x="60325" y="160696"/>
                    <a:pt x="62913" y="156702"/>
                    <a:pt x="65502" y="152707"/>
                  </a:cubicBezTo>
                  <a:cubicBezTo>
                    <a:pt x="69384" y="148713"/>
                    <a:pt x="74561" y="146050"/>
                    <a:pt x="79737" y="146050"/>
                  </a:cubicBezTo>
                  <a:close/>
                  <a:moveTo>
                    <a:pt x="80452" y="115887"/>
                  </a:moveTo>
                  <a:cubicBezTo>
                    <a:pt x="80452" y="115887"/>
                    <a:pt x="80452" y="115887"/>
                    <a:pt x="310010" y="115887"/>
                  </a:cubicBezTo>
                  <a:cubicBezTo>
                    <a:pt x="315197" y="115887"/>
                    <a:pt x="319088" y="119745"/>
                    <a:pt x="319088" y="124890"/>
                  </a:cubicBezTo>
                  <a:cubicBezTo>
                    <a:pt x="319088" y="124890"/>
                    <a:pt x="319088" y="124890"/>
                    <a:pt x="319088" y="127462"/>
                  </a:cubicBezTo>
                  <a:cubicBezTo>
                    <a:pt x="319088" y="132606"/>
                    <a:pt x="315197" y="136464"/>
                    <a:pt x="310010" y="136464"/>
                  </a:cubicBezTo>
                  <a:cubicBezTo>
                    <a:pt x="310010" y="136464"/>
                    <a:pt x="310010" y="136464"/>
                    <a:pt x="80452" y="136464"/>
                  </a:cubicBezTo>
                  <a:cubicBezTo>
                    <a:pt x="71374" y="136464"/>
                    <a:pt x="62295" y="141609"/>
                    <a:pt x="57108" y="148039"/>
                  </a:cubicBezTo>
                  <a:cubicBezTo>
                    <a:pt x="53217" y="153183"/>
                    <a:pt x="50623" y="159614"/>
                    <a:pt x="50623" y="167330"/>
                  </a:cubicBezTo>
                  <a:cubicBezTo>
                    <a:pt x="50623" y="173761"/>
                    <a:pt x="53217" y="180191"/>
                    <a:pt x="57108" y="185335"/>
                  </a:cubicBezTo>
                  <a:cubicBezTo>
                    <a:pt x="62295" y="191766"/>
                    <a:pt x="71374" y="196910"/>
                    <a:pt x="81749" y="196910"/>
                  </a:cubicBezTo>
                  <a:cubicBezTo>
                    <a:pt x="81749" y="196910"/>
                    <a:pt x="81749" y="196910"/>
                    <a:pt x="310010" y="196910"/>
                  </a:cubicBezTo>
                  <a:cubicBezTo>
                    <a:pt x="315197" y="196910"/>
                    <a:pt x="319088" y="200768"/>
                    <a:pt x="319088" y="205912"/>
                  </a:cubicBezTo>
                  <a:cubicBezTo>
                    <a:pt x="319088" y="205912"/>
                    <a:pt x="319088" y="205912"/>
                    <a:pt x="319088" y="208485"/>
                  </a:cubicBezTo>
                  <a:cubicBezTo>
                    <a:pt x="319088" y="213629"/>
                    <a:pt x="315197" y="217487"/>
                    <a:pt x="310010" y="217487"/>
                  </a:cubicBezTo>
                  <a:cubicBezTo>
                    <a:pt x="310010" y="217487"/>
                    <a:pt x="80452" y="217487"/>
                    <a:pt x="79156" y="217487"/>
                  </a:cubicBezTo>
                  <a:cubicBezTo>
                    <a:pt x="51920" y="217487"/>
                    <a:pt x="29872" y="194338"/>
                    <a:pt x="28575" y="167330"/>
                  </a:cubicBezTo>
                  <a:cubicBezTo>
                    <a:pt x="28575" y="139036"/>
                    <a:pt x="51920" y="115887"/>
                    <a:pt x="80452" y="115887"/>
                  </a:cubicBezTo>
                  <a:close/>
                  <a:moveTo>
                    <a:pt x="38100" y="33337"/>
                  </a:moveTo>
                  <a:cubicBezTo>
                    <a:pt x="38100" y="33337"/>
                    <a:pt x="38100" y="33337"/>
                    <a:pt x="256813" y="33337"/>
                  </a:cubicBezTo>
                  <a:cubicBezTo>
                    <a:pt x="261989" y="33337"/>
                    <a:pt x="267166" y="34607"/>
                    <a:pt x="271049" y="38417"/>
                  </a:cubicBezTo>
                  <a:cubicBezTo>
                    <a:pt x="274931" y="42227"/>
                    <a:pt x="276225" y="47307"/>
                    <a:pt x="276225" y="52387"/>
                  </a:cubicBezTo>
                  <a:cubicBezTo>
                    <a:pt x="276225" y="62547"/>
                    <a:pt x="267166" y="71437"/>
                    <a:pt x="256813" y="71437"/>
                  </a:cubicBezTo>
                  <a:cubicBezTo>
                    <a:pt x="256813" y="71437"/>
                    <a:pt x="256813" y="71437"/>
                    <a:pt x="38100" y="71437"/>
                  </a:cubicBezTo>
                  <a:cubicBezTo>
                    <a:pt x="38100" y="71437"/>
                    <a:pt x="38100" y="71437"/>
                    <a:pt x="38100" y="33337"/>
                  </a:cubicBezTo>
                  <a:close/>
                  <a:moveTo>
                    <a:pt x="26824" y="0"/>
                  </a:moveTo>
                  <a:cubicBezTo>
                    <a:pt x="26824" y="0"/>
                    <a:pt x="26824" y="0"/>
                    <a:pt x="256150" y="0"/>
                  </a:cubicBezTo>
                  <a:cubicBezTo>
                    <a:pt x="284654" y="0"/>
                    <a:pt x="307975" y="23575"/>
                    <a:pt x="307975" y="52388"/>
                  </a:cubicBezTo>
                  <a:cubicBezTo>
                    <a:pt x="307975" y="81201"/>
                    <a:pt x="284654" y="104775"/>
                    <a:pt x="256150" y="104775"/>
                  </a:cubicBezTo>
                  <a:cubicBezTo>
                    <a:pt x="256150" y="104775"/>
                    <a:pt x="256150" y="104775"/>
                    <a:pt x="26824" y="104775"/>
                  </a:cubicBezTo>
                  <a:cubicBezTo>
                    <a:pt x="22937" y="104775"/>
                    <a:pt x="19050" y="100846"/>
                    <a:pt x="19050" y="95607"/>
                  </a:cubicBezTo>
                  <a:cubicBezTo>
                    <a:pt x="19050" y="95607"/>
                    <a:pt x="19050" y="95607"/>
                    <a:pt x="19050" y="91678"/>
                  </a:cubicBezTo>
                  <a:cubicBezTo>
                    <a:pt x="19050" y="86440"/>
                    <a:pt x="22937" y="82510"/>
                    <a:pt x="26824" y="82510"/>
                  </a:cubicBezTo>
                  <a:lnTo>
                    <a:pt x="256150" y="82510"/>
                  </a:lnTo>
                  <a:cubicBezTo>
                    <a:pt x="265219" y="82510"/>
                    <a:pt x="274289" y="78581"/>
                    <a:pt x="280767" y="70723"/>
                  </a:cubicBezTo>
                  <a:cubicBezTo>
                    <a:pt x="284654" y="65485"/>
                    <a:pt x="287245" y="58936"/>
                    <a:pt x="287245" y="52388"/>
                  </a:cubicBezTo>
                  <a:cubicBezTo>
                    <a:pt x="287245" y="45839"/>
                    <a:pt x="284654" y="37981"/>
                    <a:pt x="280767" y="32742"/>
                  </a:cubicBezTo>
                  <a:cubicBezTo>
                    <a:pt x="274289" y="26194"/>
                    <a:pt x="266515" y="20955"/>
                    <a:pt x="256150" y="20955"/>
                  </a:cubicBezTo>
                  <a:cubicBezTo>
                    <a:pt x="256150" y="20955"/>
                    <a:pt x="256150" y="20955"/>
                    <a:pt x="26824" y="20955"/>
                  </a:cubicBezTo>
                  <a:cubicBezTo>
                    <a:pt x="22937" y="20955"/>
                    <a:pt x="19050" y="17026"/>
                    <a:pt x="19050" y="13097"/>
                  </a:cubicBezTo>
                  <a:cubicBezTo>
                    <a:pt x="19050" y="13097"/>
                    <a:pt x="19050" y="13097"/>
                    <a:pt x="19050" y="9168"/>
                  </a:cubicBezTo>
                  <a:cubicBezTo>
                    <a:pt x="19050" y="3929"/>
                    <a:pt x="22937" y="0"/>
                    <a:pt x="2682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1350"/>
            </a:p>
          </p:txBody>
        </p:sp>
      </p:grpSp>
      <p:grpSp>
        <p:nvGrpSpPr>
          <p:cNvPr id="12" name="组合 11"/>
          <p:cNvGrpSpPr/>
          <p:nvPr/>
        </p:nvGrpSpPr>
        <p:grpSpPr>
          <a:xfrm>
            <a:off x="7018096" y="1469998"/>
            <a:ext cx="1325804" cy="1378403"/>
            <a:chOff x="9357462" y="1959998"/>
            <a:chExt cx="1767738" cy="1837870"/>
          </a:xfrm>
        </p:grpSpPr>
        <p:sp>
          <p:nvSpPr>
            <p:cNvPr id="21" name="MH_SubTitle_4"/>
            <p:cNvSpPr/>
            <p:nvPr>
              <p:custDataLst>
                <p:tags r:id="rId12"/>
              </p:custDataLst>
            </p:nvPr>
          </p:nvSpPr>
          <p:spPr>
            <a:xfrm>
              <a:off x="9402841" y="2075509"/>
              <a:ext cx="1606847" cy="1606847"/>
            </a:xfrm>
            <a:prstGeom prst="ellipse">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350">
                <a:solidFill>
                  <a:srgbClr val="FFFFFF"/>
                </a:solidFill>
                <a:cs charset="0" panose="02040503050203030202" pitchFamily="18" typeface="Mangal"/>
              </a:endParaRPr>
            </a:p>
          </p:txBody>
        </p:sp>
        <p:sp>
          <p:nvSpPr>
            <p:cNvPr id="22" name="MH_Other_7"/>
            <p:cNvSpPr/>
            <p:nvPr>
              <p:custDataLst>
                <p:tags r:id="rId13"/>
              </p:custDataLst>
            </p:nvPr>
          </p:nvSpPr>
          <p:spPr>
            <a:xfrm>
              <a:off x="9357462" y="1959998"/>
              <a:ext cx="1767738" cy="1837870"/>
            </a:xfrm>
            <a:custGeom>
              <a:gdLst>
                <a:gd fmla="*/ 757956 w 1577106" name="connsiteX0"/>
                <a:gd fmla="*/ 0 h 1638300" name="connsiteY0"/>
                <a:gd fmla="*/ 1577106 w 1577106" name="connsiteX1"/>
                <a:gd fmla="*/ 819150 h 1638300" name="connsiteY1"/>
                <a:gd fmla="*/ 757956 w 1577106" name="connsiteX2"/>
                <a:gd fmla="*/ 1638300 h 1638300" name="connsiteY2"/>
                <a:gd fmla="*/ 3179 w 1577106" name="connsiteX3"/>
                <a:gd fmla="*/ 1138000 h 1638300" name="connsiteY3"/>
                <a:gd fmla="*/ 0 w 1577106" name="connsiteX4"/>
                <a:gd fmla="*/ 1127760 h 1638300" name="connsiteY4"/>
                <a:gd fmla="*/ 62811 w 1577106" name="connsiteX5"/>
                <a:gd fmla="*/ 1127760 h 1638300" name="connsiteY5"/>
                <a:gd fmla="*/ 126428 w 1577106" name="connsiteX6"/>
                <a:gd fmla="*/ 1244966 h 1638300" name="connsiteY6"/>
                <a:gd fmla="*/ 757956 w 1577106" name="connsiteX7"/>
                <a:gd fmla="*/ 1580747 h 1638300" name="connsiteY7"/>
                <a:gd fmla="*/ 1519553 w 1577106" name="connsiteX8"/>
                <a:gd fmla="*/ 819150 h 1638300" name="connsiteY8"/>
                <a:gd fmla="*/ 757956 w 1577106" name="connsiteX9"/>
                <a:gd fmla="*/ 57553 h 1638300" name="connsiteY9"/>
                <a:gd fmla="*/ 738906 w 1577106" name="connsiteX10"/>
                <a:gd fmla="*/ 58515 h 1638300" name="connsiteY10"/>
                <a:gd fmla="*/ 738906 w 1577106" name="connsiteX11"/>
                <a:gd fmla="*/ 962 h 1638300"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638300" w="1577106">
                  <a:moveTo>
                    <a:pt x="757956" y="0"/>
                  </a:moveTo>
                  <a:cubicBezTo>
                    <a:pt x="1210360" y="0"/>
                    <a:pt x="1577106" y="366746"/>
                    <a:pt x="1577106" y="819150"/>
                  </a:cubicBezTo>
                  <a:cubicBezTo>
                    <a:pt x="1577106" y="1271554"/>
                    <a:pt x="1210360" y="1638300"/>
                    <a:pt x="757956" y="1638300"/>
                  </a:cubicBezTo>
                  <a:cubicBezTo>
                    <a:pt x="418653" y="1638300"/>
                    <a:pt x="127533" y="1432005"/>
                    <a:pt x="3179" y="1138000"/>
                  </a:cubicBezTo>
                  <a:lnTo>
                    <a:pt x="0" y="1127760"/>
                  </a:lnTo>
                  <a:lnTo>
                    <a:pt x="62811" y="1127760"/>
                  </a:lnTo>
                  <a:lnTo>
                    <a:pt x="126428" y="1244966"/>
                  </a:lnTo>
                  <a:cubicBezTo>
                    <a:pt x="263293" y="1447552"/>
                    <a:pt x="495070" y="1580747"/>
                    <a:pt x="757956" y="1580747"/>
                  </a:cubicBezTo>
                  <a:cubicBezTo>
                    <a:pt x="1178574" y="1580747"/>
                    <a:pt x="1519553" y="1239768"/>
                    <a:pt x="1519553" y="819150"/>
                  </a:cubicBezTo>
                  <a:cubicBezTo>
                    <a:pt x="1519553" y="398532"/>
                    <a:pt x="1178574" y="57553"/>
                    <a:pt x="757956" y="57553"/>
                  </a:cubicBezTo>
                  <a:lnTo>
                    <a:pt x="738906" y="58515"/>
                  </a:lnTo>
                  <a:lnTo>
                    <a:pt x="738906" y="962"/>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350">
                <a:solidFill>
                  <a:schemeClr val="tx1"/>
                </a:solidFill>
              </a:endParaRPr>
            </a:p>
          </p:txBody>
        </p:sp>
        <p:sp>
          <p:nvSpPr>
            <p:cNvPr id="34" name="椭圆 28"/>
            <p:cNvSpPr/>
            <p:nvPr/>
          </p:nvSpPr>
          <p:spPr>
            <a:xfrm>
              <a:off x="9837917" y="2516052"/>
              <a:ext cx="806828" cy="725760"/>
            </a:xfrm>
            <a:custGeom>
              <a:gdLst>
                <a:gd fmla="*/ 249472 w 331788" name="connsiteX0"/>
                <a:gd fmla="*/ 250825 h 298451" name="connsiteY0"/>
                <a:gd fmla="*/ 267582 w 331788" name="connsiteX1"/>
                <a:gd fmla="*/ 258548 h 298451" name="connsiteY1"/>
                <a:gd fmla="*/ 274049 w 331788" name="connsiteX2"/>
                <a:gd fmla="*/ 258548 h 298451" name="connsiteY2"/>
                <a:gd fmla="*/ 292158 w 331788" name="connsiteX3"/>
                <a:gd fmla="*/ 250825 h 298451" name="connsiteY3"/>
                <a:gd fmla="*/ 297332 w 331788" name="connsiteX4"/>
                <a:gd fmla="*/ 252112 h 298451" name="connsiteY4"/>
                <a:gd fmla="*/ 306387 w 331788" name="connsiteX5"/>
                <a:gd fmla="*/ 264984 h 298451" name="connsiteY5"/>
                <a:gd fmla="*/ 306387 w 331788" name="connsiteX6"/>
                <a:gd fmla="*/ 289440 h 298451" name="connsiteY6"/>
                <a:gd fmla="*/ 297332 w 331788" name="connsiteX7"/>
                <a:gd fmla="*/ 298450 h 298451" name="connsiteY7"/>
                <a:gd fmla="*/ 245592 w 331788" name="connsiteX8"/>
                <a:gd fmla="*/ 298450 h 298451" name="connsiteY8"/>
                <a:gd fmla="*/ 236537 w 331788" name="connsiteX9"/>
                <a:gd fmla="*/ 289440 h 298451" name="connsiteY9"/>
                <a:gd fmla="*/ 236537 w 331788" name="connsiteX10"/>
                <a:gd fmla="*/ 264984 h 298451" name="connsiteY10"/>
                <a:gd fmla="*/ 245592 w 331788" name="connsiteX11"/>
                <a:gd fmla="*/ 252112 h 298451" name="connsiteY11"/>
                <a:gd fmla="*/ 249472 w 331788" name="connsiteX12"/>
                <a:gd fmla="*/ 250825 h 298451" name="connsiteY12"/>
                <a:gd fmla="*/ 41216 w 331788" name="connsiteX13"/>
                <a:gd fmla="*/ 250825 h 298451" name="connsiteY13"/>
                <a:gd fmla="*/ 59325 w 331788" name="connsiteX14"/>
                <a:gd fmla="*/ 258548 h 298451" name="connsiteY14"/>
                <a:gd fmla="*/ 65792 w 331788" name="connsiteX15"/>
                <a:gd fmla="*/ 258548 h 298451" name="connsiteY15"/>
                <a:gd fmla="*/ 83902 w 331788" name="connsiteX16"/>
                <a:gd fmla="*/ 250825 h 298451" name="connsiteY16"/>
                <a:gd fmla="*/ 87782 w 331788" name="connsiteX17"/>
                <a:gd fmla="*/ 252112 h 298451" name="connsiteY17"/>
                <a:gd fmla="*/ 96837 w 331788" name="connsiteX18"/>
                <a:gd fmla="*/ 264984 h 298451" name="connsiteY18"/>
                <a:gd fmla="*/ 96837 w 331788" name="connsiteX19"/>
                <a:gd fmla="*/ 289440 h 298451" name="connsiteY19"/>
                <a:gd fmla="*/ 87782 w 331788" name="connsiteX20"/>
                <a:gd fmla="*/ 298450 h 298451" name="connsiteY20"/>
                <a:gd fmla="*/ 36042 w 331788" name="connsiteX21"/>
                <a:gd fmla="*/ 298450 h 298451" name="connsiteY21"/>
                <a:gd fmla="*/ 26987 w 331788" name="connsiteX22"/>
                <a:gd fmla="*/ 289440 h 298451" name="connsiteY22"/>
                <a:gd fmla="*/ 26987 w 331788" name="connsiteX23"/>
                <a:gd fmla="*/ 264984 h 298451" name="connsiteY23"/>
                <a:gd fmla="*/ 36042 w 331788" name="connsiteX24"/>
                <a:gd fmla="*/ 252112 h 298451" name="connsiteY24"/>
                <a:gd fmla="*/ 41216 w 331788" name="connsiteX25"/>
                <a:gd fmla="*/ 250825 h 298451" name="connsiteY25"/>
                <a:gd fmla="*/ 137685 w 331788" name="connsiteX26"/>
                <a:gd fmla="*/ 227013 h 298451" name="connsiteY26"/>
                <a:gd fmla="*/ 163329 w 331788" name="connsiteX27"/>
                <a:gd fmla="*/ 238703 h 298451" name="connsiteY27"/>
                <a:gd fmla="*/ 168458 w 331788" name="connsiteX28"/>
                <a:gd fmla="*/ 238703 h 298451" name="connsiteY28"/>
                <a:gd fmla="*/ 194102 w 331788" name="connsiteX29"/>
                <a:gd fmla="*/ 227013 h 298451" name="connsiteY29"/>
                <a:gd fmla="*/ 201795 w 331788" name="connsiteX30"/>
                <a:gd fmla="*/ 229611 h 298451" name="connsiteY30"/>
                <a:gd fmla="*/ 215900 w 331788" name="connsiteX31"/>
                <a:gd fmla="*/ 249094 h 298451" name="connsiteY31"/>
                <a:gd fmla="*/ 215900 w 331788" name="connsiteX32"/>
                <a:gd fmla="*/ 289359 h 298451" name="connsiteY32"/>
                <a:gd fmla="*/ 206924 w 331788" name="connsiteX33"/>
                <a:gd fmla="*/ 298451 h 298451" name="connsiteY33"/>
                <a:gd fmla="*/ 124862 w 331788" name="connsiteX34"/>
                <a:gd fmla="*/ 298451 h 298451" name="connsiteY34"/>
                <a:gd fmla="*/ 115887 w 331788" name="connsiteX35"/>
                <a:gd fmla="*/ 289359 h 298451" name="connsiteY35"/>
                <a:gd fmla="*/ 115887 w 331788" name="connsiteX36"/>
                <a:gd fmla="*/ 249094 h 298451" name="connsiteY36"/>
                <a:gd fmla="*/ 129991 w 331788" name="connsiteX37"/>
                <a:gd fmla="*/ 229611 h 298451" name="connsiteY37"/>
                <a:gd fmla="*/ 137685 w 331788" name="connsiteX38"/>
                <a:gd fmla="*/ 227013 h 298451" name="connsiteY38"/>
                <a:gd fmla="*/ 270669 w 331788" name="connsiteX39"/>
                <a:gd fmla="*/ 188913 h 298451" name="connsiteY39"/>
                <a:gd fmla="*/ 284163 w 331788" name="connsiteX40"/>
                <a:gd fmla="*/ 202407 h 298451" name="connsiteY40"/>
                <a:gd fmla="*/ 270669 w 331788" name="connsiteX41"/>
                <a:gd fmla="*/ 215901 h 298451" name="connsiteY41"/>
                <a:gd fmla="*/ 257175 w 331788" name="connsiteX42"/>
                <a:gd fmla="*/ 202407 h 298451" name="connsiteY42"/>
                <a:gd fmla="*/ 270669 w 331788" name="connsiteX43"/>
                <a:gd fmla="*/ 188913 h 298451" name="connsiteY43"/>
                <a:gd fmla="*/ 61913 w 331788" name="connsiteX44"/>
                <a:gd fmla="*/ 188913 h 298451" name="connsiteY44"/>
                <a:gd fmla="*/ 76201 w 331788" name="connsiteX45"/>
                <a:gd fmla="*/ 202407 h 298451" name="connsiteY45"/>
                <a:gd fmla="*/ 61913 w 331788" name="connsiteX46"/>
                <a:gd fmla="*/ 215901 h 298451" name="connsiteY46"/>
                <a:gd fmla="*/ 47625 w 331788" name="connsiteX47"/>
                <a:gd fmla="*/ 202407 h 298451" name="connsiteY47"/>
                <a:gd fmla="*/ 61913 w 331788" name="connsiteX48"/>
                <a:gd fmla="*/ 188913 h 298451" name="connsiteY48"/>
                <a:gd fmla="*/ 270669 w 331788" name="connsiteX49"/>
                <a:gd fmla="*/ 174625 h 298451" name="connsiteY49"/>
                <a:gd fmla="*/ 241300 w 331788" name="connsiteX50"/>
                <a:gd fmla="*/ 203200 h 298451" name="connsiteY50"/>
                <a:gd fmla="*/ 270669 w 331788" name="connsiteX51"/>
                <a:gd fmla="*/ 231775 h 298451" name="connsiteY51"/>
                <a:gd fmla="*/ 300038 w 331788" name="connsiteX52"/>
                <a:gd fmla="*/ 203200 h 298451" name="connsiteY52"/>
                <a:gd fmla="*/ 270669 w 331788" name="connsiteX53"/>
                <a:gd fmla="*/ 174625 h 298451" name="connsiteY53"/>
                <a:gd fmla="*/ 61912 w 331788" name="connsiteX54"/>
                <a:gd fmla="*/ 174625 h 298451" name="connsiteY54"/>
                <a:gd fmla="*/ 33337 w 331788" name="connsiteX55"/>
                <a:gd fmla="*/ 203200 h 298451" name="connsiteY55"/>
                <a:gd fmla="*/ 61912 w 331788" name="connsiteX56"/>
                <a:gd fmla="*/ 231775 h 298451" name="connsiteY56"/>
                <a:gd fmla="*/ 90487 w 331788" name="connsiteX57"/>
                <a:gd fmla="*/ 203200 h 298451" name="connsiteY57"/>
                <a:gd fmla="*/ 61912 w 331788" name="connsiteX58"/>
                <a:gd fmla="*/ 174625 h 298451" name="connsiteY58"/>
                <a:gd fmla="*/ 166688 w 331788" name="connsiteX59"/>
                <a:gd fmla="*/ 144463 h 298451" name="connsiteY59"/>
                <a:gd fmla="*/ 187326 w 331788" name="connsiteX60"/>
                <a:gd fmla="*/ 165895 h 298451" name="connsiteY60"/>
                <a:gd fmla="*/ 166688 w 331788" name="connsiteX61"/>
                <a:gd fmla="*/ 187327 h 298451" name="connsiteY61"/>
                <a:gd fmla="*/ 146050 w 331788" name="connsiteX62"/>
                <a:gd fmla="*/ 165895 h 298451" name="connsiteY62"/>
                <a:gd fmla="*/ 166688 w 331788" name="connsiteX63"/>
                <a:gd fmla="*/ 144463 h 298451" name="connsiteY63"/>
                <a:gd fmla="*/ 165894 w 331788" name="connsiteX64"/>
                <a:gd fmla="*/ 128588 h 298451" name="connsiteY64"/>
                <a:gd fmla="*/ 130175 w 331788" name="connsiteX65"/>
                <a:gd fmla="*/ 165101 h 298451" name="connsiteY65"/>
                <a:gd fmla="*/ 165894 w 331788" name="connsiteX66"/>
                <a:gd fmla="*/ 201614 h 298451" name="connsiteY66"/>
                <a:gd fmla="*/ 201613 w 331788" name="connsiteX67"/>
                <a:gd fmla="*/ 165101 h 298451" name="connsiteY67"/>
                <a:gd fmla="*/ 165894 w 331788" name="connsiteX68"/>
                <a:gd fmla="*/ 128588 h 298451" name="connsiteY68"/>
                <a:gd fmla="*/ 199056 w 331788" name="connsiteX69"/>
                <a:gd fmla="*/ 40354 h 298451" name="connsiteY69"/>
                <a:gd fmla="*/ 194697 w 331788" name="connsiteX70"/>
                <a:gd fmla="*/ 45828 h 298451" name="connsiteY70"/>
                <a:gd fmla="*/ 199863 w 331788" name="connsiteX71"/>
                <a:gd fmla="*/ 57419 h 298451" name="connsiteY71"/>
                <a:gd fmla="*/ 214070 w 331788" name="connsiteX72"/>
                <a:gd fmla="*/ 63859 h 298451" name="connsiteY72"/>
                <a:gd fmla="*/ 168867 w 331788" name="connsiteX73"/>
                <a:gd fmla="*/ 83179 h 298451" name="connsiteY73"/>
                <a:gd fmla="*/ 162409 w 331788" name="connsiteX74"/>
                <a:gd fmla="*/ 67723 h 298451" name="connsiteY74"/>
                <a:gd fmla="*/ 157243 w 331788" name="connsiteX75"/>
                <a:gd fmla="*/ 62571 h 298451" name="connsiteY75"/>
                <a:gd fmla="*/ 149494 w 331788" name="connsiteX76"/>
                <a:gd fmla="*/ 63859 h 298451" name="connsiteY76"/>
                <a:gd fmla="*/ 101708 w 331788" name="connsiteX77"/>
                <a:gd fmla="*/ 84467 h 298451" name="connsiteY77"/>
                <a:gd fmla="*/ 97833 w 331788" name="connsiteX78"/>
                <a:gd fmla="*/ 96059 h 298451" name="connsiteY78"/>
                <a:gd fmla="*/ 109457 w 331788" name="connsiteX79"/>
                <a:gd fmla="*/ 101211 h 298451" name="connsiteY79"/>
                <a:gd fmla="*/ 148202 w 331788" name="connsiteX80"/>
                <a:gd fmla="*/ 84467 h 298451" name="connsiteY80"/>
                <a:gd fmla="*/ 155952 w 331788" name="connsiteX81"/>
                <a:gd fmla="*/ 99923 h 298451" name="connsiteY81"/>
                <a:gd fmla="*/ 161118 w 331788" name="connsiteX82"/>
                <a:gd fmla="*/ 103787 h 298451" name="connsiteY82"/>
                <a:gd fmla="*/ 163701 w 331788" name="connsiteX83"/>
                <a:gd fmla="*/ 105075 h 298451" name="connsiteY83"/>
                <a:gd fmla="*/ 167575 w 331788" name="connsiteX84"/>
                <a:gd fmla="*/ 103787 h 298451" name="connsiteY84"/>
                <a:gd fmla="*/ 219236 w 331788" name="connsiteX85"/>
                <a:gd fmla="*/ 81891 h 298451" name="connsiteY85"/>
                <a:gd fmla="*/ 215362 w 331788" name="connsiteX86"/>
                <a:gd fmla="*/ 93483 h 298451" name="connsiteY86"/>
                <a:gd fmla="*/ 220528 w 331788" name="connsiteX87"/>
                <a:gd fmla="*/ 105075 h 298451" name="connsiteY87"/>
                <a:gd fmla="*/ 223111 w 331788" name="connsiteX88"/>
                <a:gd fmla="*/ 106363 h 298451" name="connsiteY88"/>
                <a:gd fmla="*/ 232152 w 331788" name="connsiteX89"/>
                <a:gd fmla="*/ 99923 h 298451" name="connsiteY89"/>
                <a:gd fmla="*/ 246359 w 331788" name="connsiteX90"/>
                <a:gd fmla="*/ 66435 h 298451" name="connsiteY90"/>
                <a:gd fmla="*/ 239901 w 331788" name="connsiteX91"/>
                <a:gd fmla="*/ 53556 h 298451" name="connsiteY91"/>
                <a:gd fmla="*/ 206321 w 331788" name="connsiteX92"/>
                <a:gd fmla="*/ 40676 h 298451" name="connsiteY92"/>
                <a:gd fmla="*/ 199056 w 331788" name="connsiteX93"/>
                <a:gd fmla="*/ 40354 h 298451" name="connsiteY93"/>
                <a:gd fmla="*/ 9072 w 331788" name="connsiteX94"/>
                <a:gd fmla="*/ 0 h 298451" name="connsiteY94"/>
                <a:gd fmla="*/ 322716 w 331788" name="connsiteX95"/>
                <a:gd fmla="*/ 0 h 298451" name="connsiteY95"/>
                <a:gd fmla="*/ 331788 w 331788" name="connsiteX96"/>
                <a:gd fmla="*/ 9096 h 298451" name="connsiteY96"/>
                <a:gd fmla="*/ 331788 w 331788" name="connsiteX97"/>
                <a:gd fmla="*/ 270303 h 298451" name="connsiteY97"/>
                <a:gd fmla="*/ 322716 w 331788" name="connsiteX98"/>
                <a:gd fmla="*/ 279400 h 298451" name="connsiteY98"/>
                <a:gd fmla="*/ 321420 w 331788" name="connsiteX99"/>
                <a:gd fmla="*/ 279400 h 298451" name="connsiteY99"/>
                <a:gd fmla="*/ 321420 w 331788" name="connsiteX100"/>
                <a:gd fmla="*/ 265105 h 298451" name="connsiteY100"/>
                <a:gd fmla="*/ 300683 w 331788" name="connsiteX101"/>
                <a:gd fmla="*/ 237815 h 298451" name="connsiteY101"/>
                <a:gd fmla="*/ 294203 w 331788" name="connsiteX102"/>
                <a:gd fmla="*/ 235216 h 298451" name="connsiteY102"/>
                <a:gd fmla="*/ 287723 w 331788" name="connsiteX103"/>
                <a:gd fmla="*/ 235216 h 298451" name="connsiteY103"/>
                <a:gd fmla="*/ 270874 w 331788" name="connsiteX104"/>
                <a:gd fmla="*/ 243013 h 298451" name="connsiteY104"/>
                <a:gd fmla="*/ 252729 w 331788" name="connsiteX105"/>
                <a:gd fmla="*/ 235216 h 298451" name="connsiteY105"/>
                <a:gd fmla="*/ 247545 w 331788" name="connsiteX106"/>
                <a:gd fmla="*/ 235216 h 298451" name="connsiteY106"/>
                <a:gd fmla="*/ 239769 w 331788" name="connsiteX107"/>
                <a:gd fmla="*/ 237815 h 298451" name="connsiteY107"/>
                <a:gd fmla="*/ 230696 w 331788" name="connsiteX108"/>
                <a:gd fmla="*/ 241714 h 298451" name="connsiteY108"/>
                <a:gd fmla="*/ 207367 w 331788" name="connsiteX109"/>
                <a:gd fmla="*/ 214423 h 298451" name="connsiteY109"/>
                <a:gd fmla="*/ 196999 w 331788" name="connsiteX110"/>
                <a:gd fmla="*/ 211824 h 298451" name="connsiteY110"/>
                <a:gd fmla="*/ 190519 w 331788" name="connsiteX111"/>
                <a:gd fmla="*/ 211824 h 298451" name="connsiteY111"/>
                <a:gd fmla="*/ 165894 w 331788" name="connsiteX112"/>
                <a:gd fmla="*/ 223520 h 298451" name="connsiteY112"/>
                <a:gd fmla="*/ 141269 w 331788" name="connsiteX113"/>
                <a:gd fmla="*/ 211824 h 298451" name="connsiteY113"/>
                <a:gd fmla="*/ 134789 w 331788" name="connsiteX114"/>
                <a:gd fmla="*/ 211824 h 298451" name="connsiteY114"/>
                <a:gd fmla="*/ 124420 w 331788" name="connsiteX115"/>
                <a:gd fmla="*/ 214423 h 298451" name="connsiteY115"/>
                <a:gd fmla="*/ 101092 w 331788" name="connsiteX116"/>
                <a:gd fmla="*/ 241714 h 298451" name="connsiteY116"/>
                <a:gd fmla="*/ 92019 w 331788" name="connsiteX117"/>
                <a:gd fmla="*/ 237815 h 298451" name="connsiteY117"/>
                <a:gd fmla="*/ 84243 w 331788" name="connsiteX118"/>
                <a:gd fmla="*/ 235216 h 298451" name="connsiteY118"/>
                <a:gd fmla="*/ 79059 w 331788" name="connsiteX119"/>
                <a:gd fmla="*/ 235216 h 298451" name="connsiteY119"/>
                <a:gd fmla="*/ 60914 w 331788" name="connsiteX120"/>
                <a:gd fmla="*/ 243013 h 298451" name="connsiteY120"/>
                <a:gd fmla="*/ 44065 w 331788" name="connsiteX121"/>
                <a:gd fmla="*/ 235216 h 298451" name="connsiteY121"/>
                <a:gd fmla="*/ 37585 w 331788" name="connsiteX122"/>
                <a:gd fmla="*/ 235216 h 298451" name="connsiteY122"/>
                <a:gd fmla="*/ 31105 w 331788" name="connsiteX123"/>
                <a:gd fmla="*/ 237815 h 298451" name="connsiteY123"/>
                <a:gd fmla="*/ 10368 w 331788" name="connsiteX124"/>
                <a:gd fmla="*/ 265105 h 298451" name="connsiteY124"/>
                <a:gd fmla="*/ 10368 w 331788" name="connsiteX125"/>
                <a:gd fmla="*/ 279400 h 298451" name="connsiteY125"/>
                <a:gd fmla="*/ 9072 w 331788" name="connsiteX126"/>
                <a:gd fmla="*/ 279400 h 298451" name="connsiteY126"/>
                <a:gd fmla="*/ 0 w 331788" name="connsiteX127"/>
                <a:gd fmla="*/ 270303 h 298451" name="connsiteY127"/>
                <a:gd fmla="*/ 0 w 331788" name="connsiteX128"/>
                <a:gd fmla="*/ 9096 h 298451" name="connsiteY128"/>
                <a:gd fmla="*/ 9072 w 331788" name="connsiteX129"/>
                <a:gd fmla="*/ 0 h 298451" name="connsiteY12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b="b" l="l" r="r" t="t"/>
              <a:pathLst>
                <a:path h="298451" w="331788">
                  <a:moveTo>
                    <a:pt x="249472" y="250825"/>
                  </a:moveTo>
                  <a:cubicBezTo>
                    <a:pt x="249472" y="250825"/>
                    <a:pt x="249472" y="250825"/>
                    <a:pt x="267582" y="258548"/>
                  </a:cubicBezTo>
                  <a:cubicBezTo>
                    <a:pt x="270169" y="259835"/>
                    <a:pt x="272756" y="259835"/>
                    <a:pt x="274049" y="258548"/>
                  </a:cubicBezTo>
                  <a:cubicBezTo>
                    <a:pt x="274049" y="258548"/>
                    <a:pt x="274049" y="258548"/>
                    <a:pt x="292158" y="250825"/>
                  </a:cubicBezTo>
                  <a:cubicBezTo>
                    <a:pt x="292158" y="250825"/>
                    <a:pt x="292158" y="250825"/>
                    <a:pt x="297332" y="252112"/>
                  </a:cubicBezTo>
                  <a:cubicBezTo>
                    <a:pt x="302507" y="254687"/>
                    <a:pt x="306387" y="258548"/>
                    <a:pt x="306387" y="264984"/>
                  </a:cubicBezTo>
                  <a:cubicBezTo>
                    <a:pt x="306387" y="264984"/>
                    <a:pt x="306387" y="264984"/>
                    <a:pt x="306387" y="289440"/>
                  </a:cubicBezTo>
                  <a:cubicBezTo>
                    <a:pt x="306387" y="294589"/>
                    <a:pt x="302507" y="298450"/>
                    <a:pt x="297332" y="298450"/>
                  </a:cubicBezTo>
                  <a:cubicBezTo>
                    <a:pt x="297332" y="298450"/>
                    <a:pt x="297332" y="298450"/>
                    <a:pt x="245592" y="298450"/>
                  </a:cubicBezTo>
                  <a:cubicBezTo>
                    <a:pt x="240417" y="298450"/>
                    <a:pt x="236537" y="294589"/>
                    <a:pt x="236537" y="289440"/>
                  </a:cubicBezTo>
                  <a:cubicBezTo>
                    <a:pt x="236537" y="289440"/>
                    <a:pt x="236537" y="289440"/>
                    <a:pt x="236537" y="264984"/>
                  </a:cubicBezTo>
                  <a:cubicBezTo>
                    <a:pt x="236537" y="258548"/>
                    <a:pt x="240417" y="254687"/>
                    <a:pt x="245592" y="252112"/>
                  </a:cubicBezTo>
                  <a:cubicBezTo>
                    <a:pt x="245592" y="252112"/>
                    <a:pt x="245592" y="252112"/>
                    <a:pt x="249472" y="250825"/>
                  </a:cubicBezTo>
                  <a:close/>
                  <a:moveTo>
                    <a:pt x="41216" y="250825"/>
                  </a:moveTo>
                  <a:cubicBezTo>
                    <a:pt x="41216" y="250825"/>
                    <a:pt x="41216" y="250825"/>
                    <a:pt x="59325" y="258548"/>
                  </a:cubicBezTo>
                  <a:cubicBezTo>
                    <a:pt x="60618" y="259835"/>
                    <a:pt x="63205" y="259835"/>
                    <a:pt x="65792" y="258548"/>
                  </a:cubicBezTo>
                  <a:cubicBezTo>
                    <a:pt x="65792" y="258548"/>
                    <a:pt x="65792" y="258548"/>
                    <a:pt x="83902" y="250825"/>
                  </a:cubicBezTo>
                  <a:cubicBezTo>
                    <a:pt x="83902" y="250825"/>
                    <a:pt x="83902" y="250825"/>
                    <a:pt x="87782" y="252112"/>
                  </a:cubicBezTo>
                  <a:cubicBezTo>
                    <a:pt x="92956" y="254687"/>
                    <a:pt x="96837" y="258548"/>
                    <a:pt x="96837" y="264984"/>
                  </a:cubicBezTo>
                  <a:cubicBezTo>
                    <a:pt x="96837" y="264984"/>
                    <a:pt x="96837" y="264984"/>
                    <a:pt x="96837" y="289440"/>
                  </a:cubicBezTo>
                  <a:cubicBezTo>
                    <a:pt x="96837" y="294589"/>
                    <a:pt x="92956" y="298450"/>
                    <a:pt x="87782" y="298450"/>
                  </a:cubicBezTo>
                  <a:cubicBezTo>
                    <a:pt x="87782" y="298450"/>
                    <a:pt x="87782" y="298450"/>
                    <a:pt x="36042" y="298450"/>
                  </a:cubicBezTo>
                  <a:cubicBezTo>
                    <a:pt x="30867" y="298450"/>
                    <a:pt x="26987" y="294589"/>
                    <a:pt x="26987" y="289440"/>
                  </a:cubicBezTo>
                  <a:cubicBezTo>
                    <a:pt x="26987" y="289440"/>
                    <a:pt x="26987" y="289440"/>
                    <a:pt x="26987" y="264984"/>
                  </a:cubicBezTo>
                  <a:cubicBezTo>
                    <a:pt x="26987" y="258548"/>
                    <a:pt x="30867" y="254687"/>
                    <a:pt x="36042" y="252112"/>
                  </a:cubicBezTo>
                  <a:cubicBezTo>
                    <a:pt x="36042" y="252112"/>
                    <a:pt x="36042" y="252112"/>
                    <a:pt x="41216" y="250825"/>
                  </a:cubicBezTo>
                  <a:close/>
                  <a:moveTo>
                    <a:pt x="137685" y="227013"/>
                  </a:moveTo>
                  <a:cubicBezTo>
                    <a:pt x="137685" y="227013"/>
                    <a:pt x="137685" y="227013"/>
                    <a:pt x="163329" y="238703"/>
                  </a:cubicBezTo>
                  <a:cubicBezTo>
                    <a:pt x="164611" y="238703"/>
                    <a:pt x="167176" y="238703"/>
                    <a:pt x="168458" y="238703"/>
                  </a:cubicBezTo>
                  <a:cubicBezTo>
                    <a:pt x="168458" y="238703"/>
                    <a:pt x="168458" y="238703"/>
                    <a:pt x="194102" y="227013"/>
                  </a:cubicBezTo>
                  <a:cubicBezTo>
                    <a:pt x="194102" y="227013"/>
                    <a:pt x="194102" y="227013"/>
                    <a:pt x="201795" y="229611"/>
                  </a:cubicBezTo>
                  <a:cubicBezTo>
                    <a:pt x="209489" y="232209"/>
                    <a:pt x="215900" y="240002"/>
                    <a:pt x="215900" y="249094"/>
                  </a:cubicBezTo>
                  <a:cubicBezTo>
                    <a:pt x="215900" y="249094"/>
                    <a:pt x="215900" y="249094"/>
                    <a:pt x="215900" y="289359"/>
                  </a:cubicBezTo>
                  <a:cubicBezTo>
                    <a:pt x="215900" y="294555"/>
                    <a:pt x="212053" y="298451"/>
                    <a:pt x="206924" y="298451"/>
                  </a:cubicBezTo>
                  <a:cubicBezTo>
                    <a:pt x="206924" y="298451"/>
                    <a:pt x="206924" y="298451"/>
                    <a:pt x="124862" y="298451"/>
                  </a:cubicBezTo>
                  <a:cubicBezTo>
                    <a:pt x="119734" y="298451"/>
                    <a:pt x="115887" y="294555"/>
                    <a:pt x="115887" y="289359"/>
                  </a:cubicBezTo>
                  <a:cubicBezTo>
                    <a:pt x="115887" y="289359"/>
                    <a:pt x="115887" y="289359"/>
                    <a:pt x="115887" y="249094"/>
                  </a:cubicBezTo>
                  <a:cubicBezTo>
                    <a:pt x="115887" y="240002"/>
                    <a:pt x="122298" y="232209"/>
                    <a:pt x="129991" y="229611"/>
                  </a:cubicBezTo>
                  <a:cubicBezTo>
                    <a:pt x="129991" y="229611"/>
                    <a:pt x="129991" y="229611"/>
                    <a:pt x="137685" y="227013"/>
                  </a:cubicBezTo>
                  <a:close/>
                  <a:moveTo>
                    <a:pt x="270669" y="188913"/>
                  </a:moveTo>
                  <a:cubicBezTo>
                    <a:pt x="278122" y="188913"/>
                    <a:pt x="284163" y="194954"/>
                    <a:pt x="284163" y="202407"/>
                  </a:cubicBezTo>
                  <a:cubicBezTo>
                    <a:pt x="284163" y="209860"/>
                    <a:pt x="278122" y="215901"/>
                    <a:pt x="270669" y="215901"/>
                  </a:cubicBezTo>
                  <a:cubicBezTo>
                    <a:pt x="263216" y="215901"/>
                    <a:pt x="257175" y="209860"/>
                    <a:pt x="257175" y="202407"/>
                  </a:cubicBezTo>
                  <a:cubicBezTo>
                    <a:pt x="257175" y="194954"/>
                    <a:pt x="263216" y="188913"/>
                    <a:pt x="270669" y="188913"/>
                  </a:cubicBezTo>
                  <a:close/>
                  <a:moveTo>
                    <a:pt x="61913" y="188913"/>
                  </a:moveTo>
                  <a:cubicBezTo>
                    <a:pt x="69804" y="188913"/>
                    <a:pt x="76201" y="194954"/>
                    <a:pt x="76201" y="202407"/>
                  </a:cubicBezTo>
                  <a:cubicBezTo>
                    <a:pt x="76201" y="209860"/>
                    <a:pt x="69804" y="215901"/>
                    <a:pt x="61913" y="215901"/>
                  </a:cubicBezTo>
                  <a:cubicBezTo>
                    <a:pt x="54022" y="215901"/>
                    <a:pt x="47625" y="209860"/>
                    <a:pt x="47625" y="202407"/>
                  </a:cubicBezTo>
                  <a:cubicBezTo>
                    <a:pt x="47625" y="194954"/>
                    <a:pt x="54022" y="188913"/>
                    <a:pt x="61913" y="188913"/>
                  </a:cubicBezTo>
                  <a:close/>
                  <a:moveTo>
                    <a:pt x="270669" y="174625"/>
                  </a:moveTo>
                  <a:cubicBezTo>
                    <a:pt x="254449" y="174625"/>
                    <a:pt x="241300" y="187418"/>
                    <a:pt x="241300" y="203200"/>
                  </a:cubicBezTo>
                  <a:cubicBezTo>
                    <a:pt x="241300" y="218982"/>
                    <a:pt x="254449" y="231775"/>
                    <a:pt x="270669" y="231775"/>
                  </a:cubicBezTo>
                  <a:cubicBezTo>
                    <a:pt x="286889" y="231775"/>
                    <a:pt x="300038" y="218982"/>
                    <a:pt x="300038" y="203200"/>
                  </a:cubicBezTo>
                  <a:cubicBezTo>
                    <a:pt x="300038" y="187418"/>
                    <a:pt x="286889" y="174625"/>
                    <a:pt x="270669" y="174625"/>
                  </a:cubicBezTo>
                  <a:close/>
                  <a:moveTo>
                    <a:pt x="61912" y="174625"/>
                  </a:moveTo>
                  <a:cubicBezTo>
                    <a:pt x="46130" y="174625"/>
                    <a:pt x="33337" y="187418"/>
                    <a:pt x="33337" y="203200"/>
                  </a:cubicBezTo>
                  <a:cubicBezTo>
                    <a:pt x="33337" y="218982"/>
                    <a:pt x="46130" y="231775"/>
                    <a:pt x="61912" y="231775"/>
                  </a:cubicBezTo>
                  <a:cubicBezTo>
                    <a:pt x="77694" y="231775"/>
                    <a:pt x="90487" y="218982"/>
                    <a:pt x="90487" y="203200"/>
                  </a:cubicBezTo>
                  <a:cubicBezTo>
                    <a:pt x="90487" y="187418"/>
                    <a:pt x="77694" y="174625"/>
                    <a:pt x="61912" y="174625"/>
                  </a:cubicBezTo>
                  <a:close/>
                  <a:moveTo>
                    <a:pt x="166688" y="144463"/>
                  </a:moveTo>
                  <a:cubicBezTo>
                    <a:pt x="178086" y="144463"/>
                    <a:pt x="187326" y="154058"/>
                    <a:pt x="187326" y="165895"/>
                  </a:cubicBezTo>
                  <a:cubicBezTo>
                    <a:pt x="187326" y="177732"/>
                    <a:pt x="178086" y="187327"/>
                    <a:pt x="166688" y="187327"/>
                  </a:cubicBezTo>
                  <a:cubicBezTo>
                    <a:pt x="155290" y="187327"/>
                    <a:pt x="146050" y="177732"/>
                    <a:pt x="146050" y="165895"/>
                  </a:cubicBezTo>
                  <a:cubicBezTo>
                    <a:pt x="146050" y="154058"/>
                    <a:pt x="155290" y="144463"/>
                    <a:pt x="166688" y="144463"/>
                  </a:cubicBezTo>
                  <a:close/>
                  <a:moveTo>
                    <a:pt x="165894" y="128588"/>
                  </a:moveTo>
                  <a:cubicBezTo>
                    <a:pt x="146167" y="128588"/>
                    <a:pt x="130175" y="144935"/>
                    <a:pt x="130175" y="165101"/>
                  </a:cubicBezTo>
                  <a:cubicBezTo>
                    <a:pt x="130175" y="185267"/>
                    <a:pt x="146167" y="201614"/>
                    <a:pt x="165894" y="201614"/>
                  </a:cubicBezTo>
                  <a:cubicBezTo>
                    <a:pt x="185621" y="201614"/>
                    <a:pt x="201613" y="185267"/>
                    <a:pt x="201613" y="165101"/>
                  </a:cubicBezTo>
                  <a:cubicBezTo>
                    <a:pt x="201613" y="144935"/>
                    <a:pt x="185621" y="128588"/>
                    <a:pt x="165894" y="128588"/>
                  </a:cubicBezTo>
                  <a:close/>
                  <a:moveTo>
                    <a:pt x="199056" y="40354"/>
                  </a:moveTo>
                  <a:cubicBezTo>
                    <a:pt x="196958" y="41320"/>
                    <a:pt x="195343" y="43252"/>
                    <a:pt x="194697" y="45828"/>
                  </a:cubicBezTo>
                  <a:cubicBezTo>
                    <a:pt x="192114" y="50980"/>
                    <a:pt x="194697" y="56131"/>
                    <a:pt x="199863" y="57419"/>
                  </a:cubicBezTo>
                  <a:cubicBezTo>
                    <a:pt x="199863" y="57419"/>
                    <a:pt x="199863" y="57419"/>
                    <a:pt x="214070" y="63859"/>
                  </a:cubicBezTo>
                  <a:cubicBezTo>
                    <a:pt x="214070" y="63859"/>
                    <a:pt x="214070" y="63859"/>
                    <a:pt x="168867" y="83179"/>
                  </a:cubicBezTo>
                  <a:cubicBezTo>
                    <a:pt x="168867" y="83179"/>
                    <a:pt x="168867" y="83179"/>
                    <a:pt x="162409" y="67723"/>
                  </a:cubicBezTo>
                  <a:cubicBezTo>
                    <a:pt x="161118" y="66435"/>
                    <a:pt x="159826" y="63859"/>
                    <a:pt x="157243" y="62571"/>
                  </a:cubicBezTo>
                  <a:cubicBezTo>
                    <a:pt x="154660" y="62571"/>
                    <a:pt x="152077" y="62571"/>
                    <a:pt x="149494" y="63859"/>
                  </a:cubicBezTo>
                  <a:cubicBezTo>
                    <a:pt x="149494" y="63859"/>
                    <a:pt x="149494" y="63859"/>
                    <a:pt x="101708" y="84467"/>
                  </a:cubicBezTo>
                  <a:cubicBezTo>
                    <a:pt x="97833" y="85755"/>
                    <a:pt x="95250" y="92195"/>
                    <a:pt x="97833" y="96059"/>
                  </a:cubicBezTo>
                  <a:cubicBezTo>
                    <a:pt x="99124" y="101211"/>
                    <a:pt x="105582" y="103787"/>
                    <a:pt x="109457" y="101211"/>
                  </a:cubicBezTo>
                  <a:cubicBezTo>
                    <a:pt x="109457" y="101211"/>
                    <a:pt x="109457" y="101211"/>
                    <a:pt x="148202" y="84467"/>
                  </a:cubicBezTo>
                  <a:cubicBezTo>
                    <a:pt x="148202" y="84467"/>
                    <a:pt x="148202" y="84467"/>
                    <a:pt x="155952" y="99923"/>
                  </a:cubicBezTo>
                  <a:cubicBezTo>
                    <a:pt x="155952" y="101211"/>
                    <a:pt x="158535" y="103787"/>
                    <a:pt x="161118" y="103787"/>
                  </a:cubicBezTo>
                  <a:cubicBezTo>
                    <a:pt x="161118" y="105075"/>
                    <a:pt x="162409" y="105075"/>
                    <a:pt x="163701" y="105075"/>
                  </a:cubicBezTo>
                  <a:cubicBezTo>
                    <a:pt x="164992" y="105075"/>
                    <a:pt x="166284" y="105075"/>
                    <a:pt x="167575" y="103787"/>
                  </a:cubicBezTo>
                  <a:cubicBezTo>
                    <a:pt x="167575" y="103787"/>
                    <a:pt x="167575" y="103787"/>
                    <a:pt x="219236" y="81891"/>
                  </a:cubicBezTo>
                  <a:cubicBezTo>
                    <a:pt x="219236" y="81891"/>
                    <a:pt x="219236" y="81891"/>
                    <a:pt x="215362" y="93483"/>
                  </a:cubicBezTo>
                  <a:cubicBezTo>
                    <a:pt x="212779" y="98635"/>
                    <a:pt x="215362" y="103787"/>
                    <a:pt x="220528" y="105075"/>
                  </a:cubicBezTo>
                  <a:cubicBezTo>
                    <a:pt x="221819" y="106363"/>
                    <a:pt x="223111" y="106363"/>
                    <a:pt x="223111" y="106363"/>
                  </a:cubicBezTo>
                  <a:cubicBezTo>
                    <a:pt x="226985" y="106363"/>
                    <a:pt x="230860" y="103787"/>
                    <a:pt x="232152" y="99923"/>
                  </a:cubicBezTo>
                  <a:lnTo>
                    <a:pt x="246359" y="66435"/>
                  </a:lnTo>
                  <a:cubicBezTo>
                    <a:pt x="247650" y="61283"/>
                    <a:pt x="245067" y="56131"/>
                    <a:pt x="239901" y="53556"/>
                  </a:cubicBezTo>
                  <a:cubicBezTo>
                    <a:pt x="239901" y="53556"/>
                    <a:pt x="239901" y="53556"/>
                    <a:pt x="206321" y="40676"/>
                  </a:cubicBezTo>
                  <a:cubicBezTo>
                    <a:pt x="203738" y="39388"/>
                    <a:pt x="201155" y="39388"/>
                    <a:pt x="199056" y="40354"/>
                  </a:cubicBezTo>
                  <a:close/>
                  <a:moveTo>
                    <a:pt x="9072" y="0"/>
                  </a:moveTo>
                  <a:cubicBezTo>
                    <a:pt x="9072" y="0"/>
                    <a:pt x="9072" y="0"/>
                    <a:pt x="322716" y="0"/>
                  </a:cubicBezTo>
                  <a:cubicBezTo>
                    <a:pt x="327900" y="0"/>
                    <a:pt x="331788" y="3898"/>
                    <a:pt x="331788" y="9096"/>
                  </a:cubicBezTo>
                  <a:cubicBezTo>
                    <a:pt x="331788" y="9096"/>
                    <a:pt x="331788" y="9096"/>
                    <a:pt x="331788" y="270303"/>
                  </a:cubicBezTo>
                  <a:cubicBezTo>
                    <a:pt x="331788" y="275502"/>
                    <a:pt x="327900" y="279400"/>
                    <a:pt x="322716" y="279400"/>
                  </a:cubicBezTo>
                  <a:cubicBezTo>
                    <a:pt x="322716" y="279400"/>
                    <a:pt x="322716" y="279400"/>
                    <a:pt x="321420" y="279400"/>
                  </a:cubicBezTo>
                  <a:cubicBezTo>
                    <a:pt x="321420" y="279400"/>
                    <a:pt x="321420" y="279400"/>
                    <a:pt x="321420" y="265105"/>
                  </a:cubicBezTo>
                  <a:cubicBezTo>
                    <a:pt x="321420" y="252110"/>
                    <a:pt x="313643" y="241714"/>
                    <a:pt x="300683" y="237815"/>
                  </a:cubicBezTo>
                  <a:cubicBezTo>
                    <a:pt x="300683" y="237815"/>
                    <a:pt x="300683" y="237815"/>
                    <a:pt x="294203" y="235216"/>
                  </a:cubicBezTo>
                  <a:cubicBezTo>
                    <a:pt x="291611" y="233917"/>
                    <a:pt x="290315" y="233917"/>
                    <a:pt x="287723" y="235216"/>
                  </a:cubicBezTo>
                  <a:cubicBezTo>
                    <a:pt x="287723" y="235216"/>
                    <a:pt x="287723" y="235216"/>
                    <a:pt x="270874" y="243013"/>
                  </a:cubicBezTo>
                  <a:cubicBezTo>
                    <a:pt x="270874" y="243013"/>
                    <a:pt x="270874" y="243013"/>
                    <a:pt x="252729" y="235216"/>
                  </a:cubicBezTo>
                  <a:cubicBezTo>
                    <a:pt x="251433" y="233917"/>
                    <a:pt x="248841" y="233917"/>
                    <a:pt x="247545" y="235216"/>
                  </a:cubicBezTo>
                  <a:cubicBezTo>
                    <a:pt x="247545" y="235216"/>
                    <a:pt x="247545" y="235216"/>
                    <a:pt x="239769" y="237815"/>
                  </a:cubicBezTo>
                  <a:cubicBezTo>
                    <a:pt x="237176" y="237815"/>
                    <a:pt x="233288" y="240414"/>
                    <a:pt x="230696" y="241714"/>
                  </a:cubicBezTo>
                  <a:cubicBezTo>
                    <a:pt x="228104" y="230018"/>
                    <a:pt x="219032" y="219622"/>
                    <a:pt x="207367" y="214423"/>
                  </a:cubicBezTo>
                  <a:cubicBezTo>
                    <a:pt x="207367" y="214423"/>
                    <a:pt x="207367" y="214423"/>
                    <a:pt x="196999" y="211824"/>
                  </a:cubicBezTo>
                  <a:cubicBezTo>
                    <a:pt x="194407" y="210525"/>
                    <a:pt x="193111" y="211824"/>
                    <a:pt x="190519" y="211824"/>
                  </a:cubicBezTo>
                  <a:cubicBezTo>
                    <a:pt x="190519" y="211824"/>
                    <a:pt x="190519" y="211824"/>
                    <a:pt x="165894" y="223520"/>
                  </a:cubicBezTo>
                  <a:cubicBezTo>
                    <a:pt x="165894" y="223520"/>
                    <a:pt x="165894" y="223520"/>
                    <a:pt x="141269" y="211824"/>
                  </a:cubicBezTo>
                  <a:cubicBezTo>
                    <a:pt x="138677" y="211824"/>
                    <a:pt x="137381" y="210525"/>
                    <a:pt x="134789" y="211824"/>
                  </a:cubicBezTo>
                  <a:cubicBezTo>
                    <a:pt x="134789" y="211824"/>
                    <a:pt x="134789" y="211824"/>
                    <a:pt x="124420" y="214423"/>
                  </a:cubicBezTo>
                  <a:cubicBezTo>
                    <a:pt x="112756" y="219622"/>
                    <a:pt x="103684" y="230018"/>
                    <a:pt x="101092" y="241714"/>
                  </a:cubicBezTo>
                  <a:cubicBezTo>
                    <a:pt x="98499" y="240414"/>
                    <a:pt x="94611" y="237815"/>
                    <a:pt x="92019" y="237815"/>
                  </a:cubicBezTo>
                  <a:cubicBezTo>
                    <a:pt x="92019" y="237815"/>
                    <a:pt x="92019" y="237815"/>
                    <a:pt x="84243" y="235216"/>
                  </a:cubicBezTo>
                  <a:cubicBezTo>
                    <a:pt x="82947" y="233917"/>
                    <a:pt x="80355" y="233917"/>
                    <a:pt x="79059" y="235216"/>
                  </a:cubicBezTo>
                  <a:cubicBezTo>
                    <a:pt x="79059" y="235216"/>
                    <a:pt x="79059" y="235216"/>
                    <a:pt x="60914" y="243013"/>
                  </a:cubicBezTo>
                  <a:cubicBezTo>
                    <a:pt x="60914" y="243013"/>
                    <a:pt x="60914" y="243013"/>
                    <a:pt x="44065" y="235216"/>
                  </a:cubicBezTo>
                  <a:cubicBezTo>
                    <a:pt x="41473" y="233917"/>
                    <a:pt x="40177" y="233917"/>
                    <a:pt x="37585" y="235216"/>
                  </a:cubicBezTo>
                  <a:cubicBezTo>
                    <a:pt x="37585" y="235216"/>
                    <a:pt x="37585" y="235216"/>
                    <a:pt x="31105" y="237815"/>
                  </a:cubicBezTo>
                  <a:cubicBezTo>
                    <a:pt x="18145" y="241714"/>
                    <a:pt x="10368" y="252110"/>
                    <a:pt x="10368" y="265105"/>
                  </a:cubicBezTo>
                  <a:cubicBezTo>
                    <a:pt x="10368" y="265105"/>
                    <a:pt x="10368" y="265105"/>
                    <a:pt x="10368" y="279400"/>
                  </a:cubicBezTo>
                  <a:cubicBezTo>
                    <a:pt x="10368" y="279400"/>
                    <a:pt x="10368" y="279400"/>
                    <a:pt x="9072" y="279400"/>
                  </a:cubicBezTo>
                  <a:cubicBezTo>
                    <a:pt x="3888" y="279400"/>
                    <a:pt x="0" y="275502"/>
                    <a:pt x="0" y="270303"/>
                  </a:cubicBezTo>
                  <a:cubicBezTo>
                    <a:pt x="0" y="270303"/>
                    <a:pt x="0" y="270303"/>
                    <a:pt x="0" y="9096"/>
                  </a:cubicBezTo>
                  <a:cubicBezTo>
                    <a:pt x="0" y="3898"/>
                    <a:pt x="3888" y="0"/>
                    <a:pt x="90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lIns="68580" numCol="1" rIns="68580" rot="0" rtlCol="0" spcCol="0" spcFirstLastPara="0" tIns="3429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1350"/>
            </a:p>
          </p:txBody>
        </p:sp>
      </p:grpSp>
    </p:spTree>
    <p:custDataLst>
      <p:tags r:id="rId14"/>
    </p:custDataLst>
    <p:extLst>
      <p:ext uri="{BB962C8B-B14F-4D97-AF65-F5344CB8AC3E}">
        <p14:creationId val="694911235"/>
      </p:ext>
    </p:extLst>
  </p:cSld>
  <p:clrMapOvr>
    <a:masterClrMapping/>
  </p:clrMapOvr>
  <mc:AlternateContent>
    <mc:Choice Requires="p14">
      <p:transition p14:dur="1600" spd="slow">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childTnLst>
                          </p:cTn>
                        </p:par>
                        <p:par>
                          <p:cTn fill="hold" id="10" nodeType="afterGroup">
                            <p:stCondLst>
                              <p:cond delay="500"/>
                            </p:stCondLst>
                            <p:childTnLst>
                              <p:par>
                                <p:cTn fill="hold" grpId="0" id="11" nodeType="afterEffect" presetClass="entr" presetID="10" presetSubtype="0">
                                  <p:stCondLst>
                                    <p:cond delay="0"/>
                                  </p:stCondLst>
                                  <p:childTnLst>
                                    <p:set>
                                      <p:cBhvr>
                                        <p:cTn dur="1" fill="hold" id="12">
                                          <p:stCondLst>
                                            <p:cond delay="0"/>
                                          </p:stCondLst>
                                        </p:cTn>
                                        <p:tgtEl>
                                          <p:spTgt spid="9"/>
                                        </p:tgtEl>
                                        <p:attrNameLst>
                                          <p:attrName>style.visibility</p:attrName>
                                        </p:attrNameLst>
                                      </p:cBhvr>
                                      <p:to>
                                        <p:strVal val="visible"/>
                                      </p:to>
                                    </p:set>
                                    <p:animEffect filter="fade" transition="in">
                                      <p:cBhvr>
                                        <p:cTn dur="500" id="13"/>
                                        <p:tgtEl>
                                          <p:spTgt spid="9"/>
                                        </p:tgtEl>
                                      </p:cBhvr>
                                    </p:animEffect>
                                  </p:childTnLst>
                                </p:cTn>
                              </p:par>
                            </p:childTnLst>
                          </p:cTn>
                        </p:par>
                        <p:par>
                          <p:cTn fill="hold" id="14" nodeType="afterGroup">
                            <p:stCondLst>
                              <p:cond delay="1000"/>
                            </p:stCondLst>
                            <p:childTnLst>
                              <p:par>
                                <p:cTn fill="hold" id="15" nodeType="afterEffect" presetClass="entr" presetID="53" presetSubtype="0">
                                  <p:stCondLst>
                                    <p:cond delay="0"/>
                                  </p:stCondLst>
                                  <p:childTnLst>
                                    <p:set>
                                      <p:cBhvr>
                                        <p:cTn dur="1" fill="hold" id="16">
                                          <p:stCondLst>
                                            <p:cond delay="0"/>
                                          </p:stCondLst>
                                        </p:cTn>
                                        <p:tgtEl>
                                          <p:spTgt spid="8"/>
                                        </p:tgtEl>
                                        <p:attrNameLst>
                                          <p:attrName>style.visibility</p:attrName>
                                        </p:attrNameLst>
                                      </p:cBhvr>
                                      <p:to>
                                        <p:strVal val="visible"/>
                                      </p:to>
                                    </p:set>
                                    <p:anim calcmode="lin" valueType="num">
                                      <p:cBhvr>
                                        <p:cTn dur="500" fill="hold" id="17"/>
                                        <p:tgtEl>
                                          <p:spTgt spid="8"/>
                                        </p:tgtEl>
                                        <p:attrNameLst>
                                          <p:attrName>ppt_w</p:attrName>
                                        </p:attrNameLst>
                                      </p:cBhvr>
                                      <p:tavLst>
                                        <p:tav tm="0">
                                          <p:val>
                                            <p:fltVal val="0"/>
                                          </p:val>
                                        </p:tav>
                                        <p:tav tm="100000">
                                          <p:val>
                                            <p:strVal val="#ppt_w"/>
                                          </p:val>
                                        </p:tav>
                                      </p:tavLst>
                                    </p:anim>
                                    <p:anim calcmode="lin" valueType="num">
                                      <p:cBhvr>
                                        <p:cTn dur="500" fill="hold" id="18"/>
                                        <p:tgtEl>
                                          <p:spTgt spid="8"/>
                                        </p:tgtEl>
                                        <p:attrNameLst>
                                          <p:attrName>ppt_h</p:attrName>
                                        </p:attrNameLst>
                                      </p:cBhvr>
                                      <p:tavLst>
                                        <p:tav tm="0">
                                          <p:val>
                                            <p:fltVal val="0"/>
                                          </p:val>
                                        </p:tav>
                                        <p:tav tm="100000">
                                          <p:val>
                                            <p:strVal val="#ppt_h"/>
                                          </p:val>
                                        </p:tav>
                                      </p:tavLst>
                                    </p:anim>
                                    <p:animEffect filter="fade" transition="in">
                                      <p:cBhvr>
                                        <p:cTn dur="500" id="19"/>
                                        <p:tgtEl>
                                          <p:spTgt spid="8"/>
                                        </p:tgtEl>
                                      </p:cBhvr>
                                    </p:animEffect>
                                  </p:childTnLst>
                                </p:cTn>
                              </p:par>
                            </p:childTnLst>
                          </p:cTn>
                        </p:par>
                        <p:par>
                          <p:cTn fill="hold" id="20" nodeType="afterGroup">
                            <p:stCondLst>
                              <p:cond delay="1500"/>
                            </p:stCondLst>
                            <p:childTnLst>
                              <p:par>
                                <p:cTn fill="hold" grpId="0" id="21" nodeType="afterEffect" presetClass="entr" presetID="10" presetSubtype="0">
                                  <p:stCondLst>
                                    <p:cond delay="0"/>
                                  </p:stCondLst>
                                  <p:childTnLst>
                                    <p:set>
                                      <p:cBhvr>
                                        <p:cTn dur="1" fill="hold" id="22">
                                          <p:stCondLst>
                                            <p:cond delay="0"/>
                                          </p:stCondLst>
                                        </p:cTn>
                                        <p:tgtEl>
                                          <p:spTgt spid="10"/>
                                        </p:tgtEl>
                                        <p:attrNameLst>
                                          <p:attrName>style.visibility</p:attrName>
                                        </p:attrNameLst>
                                      </p:cBhvr>
                                      <p:to>
                                        <p:strVal val="visible"/>
                                      </p:to>
                                    </p:set>
                                    <p:animEffect filter="fade" transition="in">
                                      <p:cBhvr>
                                        <p:cTn dur="500" id="23"/>
                                        <p:tgtEl>
                                          <p:spTgt spid="10"/>
                                        </p:tgtEl>
                                      </p:cBhvr>
                                    </p:animEffect>
                                  </p:childTnLst>
                                </p:cTn>
                              </p:par>
                            </p:childTnLst>
                          </p:cTn>
                        </p:par>
                        <p:par>
                          <p:cTn fill="hold" id="24" nodeType="afterGroup">
                            <p:stCondLst>
                              <p:cond delay="2000"/>
                            </p:stCondLst>
                            <p:childTnLst>
                              <p:par>
                                <p:cTn fill="hold" id="25" nodeType="afterEffect" presetClass="entr" presetID="53" presetSubtype="0">
                                  <p:stCondLst>
                                    <p:cond delay="0"/>
                                  </p:stCondLst>
                                  <p:childTnLst>
                                    <p:set>
                                      <p:cBhvr>
                                        <p:cTn dur="1" fill="hold" id="26">
                                          <p:stCondLst>
                                            <p:cond delay="0"/>
                                          </p:stCondLst>
                                        </p:cTn>
                                        <p:tgtEl>
                                          <p:spTgt spid="2048"/>
                                        </p:tgtEl>
                                        <p:attrNameLst>
                                          <p:attrName>style.visibility</p:attrName>
                                        </p:attrNameLst>
                                      </p:cBhvr>
                                      <p:to>
                                        <p:strVal val="visible"/>
                                      </p:to>
                                    </p:set>
                                    <p:anim calcmode="lin" valueType="num">
                                      <p:cBhvr>
                                        <p:cTn dur="500" fill="hold" id="27"/>
                                        <p:tgtEl>
                                          <p:spTgt spid="2048"/>
                                        </p:tgtEl>
                                        <p:attrNameLst>
                                          <p:attrName>ppt_w</p:attrName>
                                        </p:attrNameLst>
                                      </p:cBhvr>
                                      <p:tavLst>
                                        <p:tav tm="0">
                                          <p:val>
                                            <p:fltVal val="0"/>
                                          </p:val>
                                        </p:tav>
                                        <p:tav tm="100000">
                                          <p:val>
                                            <p:strVal val="#ppt_w"/>
                                          </p:val>
                                        </p:tav>
                                      </p:tavLst>
                                    </p:anim>
                                    <p:anim calcmode="lin" valueType="num">
                                      <p:cBhvr>
                                        <p:cTn dur="500" fill="hold" id="28"/>
                                        <p:tgtEl>
                                          <p:spTgt spid="2048"/>
                                        </p:tgtEl>
                                        <p:attrNameLst>
                                          <p:attrName>ppt_h</p:attrName>
                                        </p:attrNameLst>
                                      </p:cBhvr>
                                      <p:tavLst>
                                        <p:tav tm="0">
                                          <p:val>
                                            <p:fltVal val="0"/>
                                          </p:val>
                                        </p:tav>
                                        <p:tav tm="100000">
                                          <p:val>
                                            <p:strVal val="#ppt_h"/>
                                          </p:val>
                                        </p:tav>
                                      </p:tavLst>
                                    </p:anim>
                                    <p:animEffect filter="fade" transition="in">
                                      <p:cBhvr>
                                        <p:cTn dur="500" id="29"/>
                                        <p:tgtEl>
                                          <p:spTgt spid="2048"/>
                                        </p:tgtEl>
                                      </p:cBhvr>
                                    </p:animEffect>
                                  </p:childTnLst>
                                </p:cTn>
                              </p:par>
                            </p:childTnLst>
                          </p:cTn>
                        </p:par>
                        <p:par>
                          <p:cTn fill="hold" id="30" nodeType="afterGroup">
                            <p:stCondLst>
                              <p:cond delay="2500"/>
                            </p:stCondLst>
                            <p:childTnLst>
                              <p:par>
                                <p:cTn fill="hold" grpId="0" id="31" nodeType="afterEffect" presetClass="entr" presetID="10" presetSubtype="0">
                                  <p:stCondLst>
                                    <p:cond delay="0"/>
                                  </p:stCondLst>
                                  <p:childTnLst>
                                    <p:set>
                                      <p:cBhvr>
                                        <p:cTn dur="1" fill="hold" id="32">
                                          <p:stCondLst>
                                            <p:cond delay="0"/>
                                          </p:stCondLst>
                                        </p:cTn>
                                        <p:tgtEl>
                                          <p:spTgt spid="11"/>
                                        </p:tgtEl>
                                        <p:attrNameLst>
                                          <p:attrName>style.visibility</p:attrName>
                                        </p:attrNameLst>
                                      </p:cBhvr>
                                      <p:to>
                                        <p:strVal val="visible"/>
                                      </p:to>
                                    </p:set>
                                    <p:animEffect filter="fade" transition="in">
                                      <p:cBhvr>
                                        <p:cTn dur="500" id="33"/>
                                        <p:tgtEl>
                                          <p:spTgt spid="11"/>
                                        </p:tgtEl>
                                      </p:cBhvr>
                                    </p:animEffect>
                                  </p:childTnLst>
                                </p:cTn>
                              </p:par>
                            </p:childTnLst>
                          </p:cTn>
                        </p:par>
                        <p:par>
                          <p:cTn fill="hold" id="34" nodeType="afterGroup">
                            <p:stCondLst>
                              <p:cond delay="3000"/>
                            </p:stCondLst>
                            <p:childTnLst>
                              <p:par>
                                <p:cTn fill="hold" id="35" nodeType="afterEffect" presetClass="entr" presetID="53" presetSubtype="0">
                                  <p:stCondLst>
                                    <p:cond delay="0"/>
                                  </p:stCondLst>
                                  <p:childTnLst>
                                    <p:set>
                                      <p:cBhvr>
                                        <p:cTn dur="1" fill="hold" id="36">
                                          <p:stCondLst>
                                            <p:cond delay="0"/>
                                          </p:stCondLst>
                                        </p:cTn>
                                        <p:tgtEl>
                                          <p:spTgt spid="12"/>
                                        </p:tgtEl>
                                        <p:attrNameLst>
                                          <p:attrName>style.visibility</p:attrName>
                                        </p:attrNameLst>
                                      </p:cBhvr>
                                      <p:to>
                                        <p:strVal val="visible"/>
                                      </p:to>
                                    </p:set>
                                    <p:anim calcmode="lin" valueType="num">
                                      <p:cBhvr>
                                        <p:cTn dur="500" fill="hold" id="37"/>
                                        <p:tgtEl>
                                          <p:spTgt spid="12"/>
                                        </p:tgtEl>
                                        <p:attrNameLst>
                                          <p:attrName>ppt_w</p:attrName>
                                        </p:attrNameLst>
                                      </p:cBhvr>
                                      <p:tavLst>
                                        <p:tav tm="0">
                                          <p:val>
                                            <p:fltVal val="0"/>
                                          </p:val>
                                        </p:tav>
                                        <p:tav tm="100000">
                                          <p:val>
                                            <p:strVal val="#ppt_w"/>
                                          </p:val>
                                        </p:tav>
                                      </p:tavLst>
                                    </p:anim>
                                    <p:anim calcmode="lin" valueType="num">
                                      <p:cBhvr>
                                        <p:cTn dur="500" fill="hold" id="38"/>
                                        <p:tgtEl>
                                          <p:spTgt spid="12"/>
                                        </p:tgtEl>
                                        <p:attrNameLst>
                                          <p:attrName>ppt_h</p:attrName>
                                        </p:attrNameLst>
                                      </p:cBhvr>
                                      <p:tavLst>
                                        <p:tav tm="0">
                                          <p:val>
                                            <p:fltVal val="0"/>
                                          </p:val>
                                        </p:tav>
                                        <p:tav tm="100000">
                                          <p:val>
                                            <p:strVal val="#ppt_h"/>
                                          </p:val>
                                        </p:tav>
                                      </p:tavLst>
                                    </p:anim>
                                    <p:animEffect filter="fade" transition="in">
                                      <p:cBhvr>
                                        <p:cTn dur="500" id="39"/>
                                        <p:tgtEl>
                                          <p:spTgt spid="12"/>
                                        </p:tgtEl>
                                      </p:cBhvr>
                                    </p:animEffect>
                                  </p:childTnLst>
                                </p:cTn>
                              </p:par>
                            </p:childTnLst>
                          </p:cTn>
                        </p:par>
                        <p:par>
                          <p:cTn fill="hold" id="40" nodeType="afterGroup">
                            <p:stCondLst>
                              <p:cond delay="3500"/>
                            </p:stCondLst>
                            <p:childTnLst>
                              <p:par>
                                <p:cTn fill="hold" id="41" nodeType="afterEffect" presetClass="entr" presetID="2" presetSubtype="2">
                                  <p:stCondLst>
                                    <p:cond delay="0"/>
                                  </p:stCondLst>
                                  <p:childTnLst>
                                    <p:set>
                                      <p:cBhvr>
                                        <p:cTn dur="1" fill="hold" id="42">
                                          <p:stCondLst>
                                            <p:cond delay="0"/>
                                          </p:stCondLst>
                                        </p:cTn>
                                        <p:tgtEl>
                                          <p:spTgt spid="24"/>
                                        </p:tgtEl>
                                        <p:attrNameLst>
                                          <p:attrName>style.visibility</p:attrName>
                                        </p:attrNameLst>
                                      </p:cBhvr>
                                      <p:to>
                                        <p:strVal val="visible"/>
                                      </p:to>
                                    </p:set>
                                    <p:anim calcmode="lin" valueType="num">
                                      <p:cBhvr additive="base">
                                        <p:cTn dur="500" fill="hold" id="43"/>
                                        <p:tgtEl>
                                          <p:spTgt spid="24"/>
                                        </p:tgtEl>
                                        <p:attrNameLst>
                                          <p:attrName>ppt_x</p:attrName>
                                        </p:attrNameLst>
                                      </p:cBhvr>
                                      <p:tavLst>
                                        <p:tav tm="0">
                                          <p:val>
                                            <p:strVal val="1+#ppt_w/2"/>
                                          </p:val>
                                        </p:tav>
                                        <p:tav tm="100000">
                                          <p:val>
                                            <p:strVal val="#ppt_x"/>
                                          </p:val>
                                        </p:tav>
                                      </p:tavLst>
                                    </p:anim>
                                    <p:anim calcmode="lin" valueType="num">
                                      <p:cBhvr additive="base">
                                        <p:cTn dur="500" fill="hold" id="44"/>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Lst>
  </p:timing>
</p:sld>
</file>

<file path=ppt/tags/tag1.xml><?xml version="1.0" encoding="utf-8"?>
<p:tagLst xmlns:p="http://schemas.openxmlformats.org/presentationml/2006/main">
  <p:tag name="MH" val="20161022203400"/>
  <p:tag name="MH_CATEGORY" val="#BingLLB#"/>
  <p:tag name="MH_LAYOUT" val="SubTitle"/>
  <p:tag name="MH_LIBRARY" val="GRAPHIC"/>
  <p:tag name="MH_NUMBER" val="4"/>
  <p:tag name="MH_TYPE" val="#NeiR#"/>
</p:tagLst>
</file>

<file path=ppt/tags/tag10.xml><?xml version="1.0" encoding="utf-8"?>
<p:tagLst xmlns:p="http://schemas.openxmlformats.org/presentationml/2006/main">
  <p:tag name="MH" val="20170706155207"/>
  <p:tag name="MH_LIBRARY" val="GRAPHIC"/>
  <p:tag name="MH_ORDER" val="5"/>
  <p:tag name="MH_TYPE" val="Other"/>
</p:tagLst>
</file>

<file path=ppt/tags/tag11.xml><?xml version="1.0" encoding="utf-8"?>
<p:tagLst xmlns:p="http://schemas.openxmlformats.org/presentationml/2006/main">
  <p:tag name="MH" val="20170706155207"/>
  <p:tag name="MH_LIBRARY" val="GRAPHIC"/>
  <p:tag name="MH_ORDER" val="3"/>
  <p:tag name="MH_TYPE" val="SubTitle"/>
</p:tagLst>
</file>

<file path=ppt/tags/tag12.xml><?xml version="1.0" encoding="utf-8"?>
<p:tagLst xmlns:p="http://schemas.openxmlformats.org/presentationml/2006/main">
  <p:tag name="MH" val="20170706155207"/>
  <p:tag name="MH_LIBRARY" val="GRAPHIC"/>
  <p:tag name="MH_ORDER" val="3"/>
  <p:tag name="MH_TYPE" val="Other"/>
</p:tagLst>
</file>

<file path=ppt/tags/tag13.xml><?xml version="1.0" encoding="utf-8"?>
<p:tagLst xmlns:p="http://schemas.openxmlformats.org/presentationml/2006/main">
  <p:tag name="MH" val="20170706155207"/>
  <p:tag name="MH_LIBRARY" val="GRAPHIC"/>
  <p:tag name="MH_ORDER" val="6"/>
  <p:tag name="MH_TYPE" val="SubTitle"/>
</p:tagLst>
</file>

<file path=ppt/tags/tag14.xml><?xml version="1.0" encoding="utf-8"?>
<p:tagLst xmlns:p="http://schemas.openxmlformats.org/presentationml/2006/main">
  <p:tag name="MH" val="20170706155207"/>
  <p:tag name="MH_LIBRARY" val="GRAPHIC"/>
  <p:tag name="MH_ORDER" val="6"/>
  <p:tag name="MH_TYPE" val="Other"/>
</p:tagLst>
</file>

<file path=ppt/tags/tag15.xml><?xml version="1.0" encoding="utf-8"?>
<p:tagLst xmlns:p="http://schemas.openxmlformats.org/presentationml/2006/main">
  <p:tag name="MH" val="20170706155207"/>
  <p:tag name="MH_CATEGORY" val="#BingLLB#"/>
  <p:tag name="MH_LAYOUT" val="SubTitle"/>
  <p:tag name="MH_LIBRARY" val="GRAPHIC"/>
  <p:tag name="MH_NUMBER" val="6"/>
  <p:tag name="MH_TYPE" val="#NeiR#"/>
</p:tagLst>
</file>

<file path=ppt/tags/tag16.xml><?xml version="1.0" encoding="utf-8"?>
<p:tagLst xmlns:p="http://schemas.openxmlformats.org/presentationml/2006/main">
  <p:tag name="MH" val="20160630124613"/>
  <p:tag name="MH_LIBRARY" val="GRAPHIC"/>
</p:tagLst>
</file>

<file path=ppt/tags/tag17.xml><?xml version="1.0" encoding="utf-8"?>
<p:tagLst xmlns:p="http://schemas.openxmlformats.org/presentationml/2006/main">
  <p:tag name="MH" val="20161022203400"/>
  <p:tag name="MH_CATEGORY" val="#BingLLB#"/>
  <p:tag name="MH_LAYOUT" val="SubTitle"/>
  <p:tag name="MH_LIBRARY" val="GRAPHIC"/>
  <p:tag name="MH_NUMBER" val="4"/>
  <p:tag name="MH_TYPE" val="#NeiR#"/>
</p:tagLst>
</file>

<file path=ppt/tags/tag18.xml><?xml version="1.0" encoding="utf-8"?>
<p:tagLst xmlns:p="http://schemas.openxmlformats.org/presentationml/2006/main">
  <p:tag name="MH" val="20170706155031"/>
  <p:tag name="MH_LIBRARY" val="GRAPHIC"/>
  <p:tag name="MH_ORDER" val="2"/>
  <p:tag name="MH_TYPE" val="Other"/>
</p:tagLst>
</file>

<file path=ppt/tags/tag19.xml><?xml version="1.0" encoding="utf-8"?>
<p:tagLst xmlns:p="http://schemas.openxmlformats.org/presentationml/2006/main">
  <p:tag name="MH" val="20170706155031"/>
  <p:tag name="MH_LIBRARY" val="GRAPHIC"/>
  <p:tag name="MH_ORDER" val="3"/>
  <p:tag name="MH_TYPE" val="Other"/>
</p:tagLst>
</file>

<file path=ppt/tags/tag2.xml><?xml version="1.0" encoding="utf-8"?>
<p:tagLst xmlns:p="http://schemas.openxmlformats.org/presentationml/2006/main">
  <p:tag name="MH" val="20161022203400"/>
  <p:tag name="MH_CATEGORY" val="#BingLLB#"/>
  <p:tag name="MH_LAYOUT" val="SubTitle"/>
  <p:tag name="MH_LIBRARY" val="GRAPHIC"/>
  <p:tag name="MH_NUMBER" val="4"/>
  <p:tag name="MH_TYPE" val="#NeiR#"/>
</p:tagLst>
</file>

<file path=ppt/tags/tag20.xml><?xml version="1.0" encoding="utf-8"?>
<p:tagLst xmlns:p="http://schemas.openxmlformats.org/presentationml/2006/main">
  <p:tag name="MH" val="20170706155031"/>
  <p:tag name="MH_LIBRARY" val="GRAPHIC"/>
  <p:tag name="MH_ORDER" val="4"/>
  <p:tag name="MH_TYPE" val="Other"/>
</p:tagLst>
</file>

<file path=ppt/tags/tag21.xml><?xml version="1.0" encoding="utf-8"?>
<p:tagLst xmlns:p="http://schemas.openxmlformats.org/presentationml/2006/main">
  <p:tag name="MH" val="20170706155031"/>
  <p:tag name="MH_LIBRARY" val="GRAPHIC"/>
  <p:tag name="MH_ORDER" val="1"/>
  <p:tag name="MH_TYPE" val="SubTitle"/>
</p:tagLst>
</file>

<file path=ppt/tags/tag22.xml><?xml version="1.0" encoding="utf-8"?>
<p:tagLst xmlns:p="http://schemas.openxmlformats.org/presentationml/2006/main">
  <p:tag name="MH" val="20170706155031"/>
  <p:tag name="MH_LIBRARY" val="GRAPHIC"/>
  <p:tag name="MH_ORDER" val="1"/>
  <p:tag name="MH_TYPE" val="Other"/>
</p:tagLst>
</file>

<file path=ppt/tags/tag23.xml><?xml version="1.0" encoding="utf-8"?>
<p:tagLst xmlns:p="http://schemas.openxmlformats.org/presentationml/2006/main">
  <p:tag name="MH" val="20170706155031"/>
  <p:tag name="MH_LIBRARY" val="GRAPHIC"/>
  <p:tag name="MH_ORDER" val="2"/>
  <p:tag name="MH_TYPE" val="SubTitle"/>
</p:tagLst>
</file>

<file path=ppt/tags/tag24.xml><?xml version="1.0" encoding="utf-8"?>
<p:tagLst xmlns:p="http://schemas.openxmlformats.org/presentationml/2006/main">
  <p:tag name="MH" val="20170706155031"/>
  <p:tag name="MH_LIBRARY" val="GRAPHIC"/>
  <p:tag name="MH_ORDER" val="5"/>
  <p:tag name="MH_TYPE" val="Other"/>
</p:tagLst>
</file>

<file path=ppt/tags/tag25.xml><?xml version="1.0" encoding="utf-8"?>
<p:tagLst xmlns:p="http://schemas.openxmlformats.org/presentationml/2006/main">
  <p:tag name="MH" val="20170706155031"/>
  <p:tag name="MH_LIBRARY" val="GRAPHIC"/>
  <p:tag name="MH_ORDER" val="3"/>
  <p:tag name="MH_TYPE" val="SubTitle"/>
</p:tagLst>
</file>

<file path=ppt/tags/tag26.xml><?xml version="1.0" encoding="utf-8"?>
<p:tagLst xmlns:p="http://schemas.openxmlformats.org/presentationml/2006/main">
  <p:tag name="MH" val="20170706155031"/>
  <p:tag name="MH_LIBRARY" val="GRAPHIC"/>
  <p:tag name="MH_ORDER" val="6"/>
  <p:tag name="MH_TYPE" val="Other"/>
</p:tagLst>
</file>

<file path=ppt/tags/tag27.xml><?xml version="1.0" encoding="utf-8"?>
<p:tagLst xmlns:p="http://schemas.openxmlformats.org/presentationml/2006/main">
  <p:tag name="MH" val="20170706155031"/>
  <p:tag name="MH_LIBRARY" val="GRAPHIC"/>
  <p:tag name="MH_ORDER" val="4"/>
  <p:tag name="MH_TYPE" val="SubTitle"/>
</p:tagLst>
</file>

<file path=ppt/tags/tag28.xml><?xml version="1.0" encoding="utf-8"?>
<p:tagLst xmlns:p="http://schemas.openxmlformats.org/presentationml/2006/main">
  <p:tag name="MH" val="20170706155031"/>
  <p:tag name="MH_LIBRARY" val="GRAPHIC"/>
  <p:tag name="MH_ORDER" val="7"/>
  <p:tag name="MH_TYPE" val="Other"/>
</p:tagLst>
</file>

<file path=ppt/tags/tag29.xml><?xml version="1.0" encoding="utf-8"?>
<p:tagLst xmlns:p="http://schemas.openxmlformats.org/presentationml/2006/main">
  <p:tag name="MH" val="20170706155031"/>
  <p:tag name="MH_CATEGORY" val="#LiuChBZh#"/>
  <p:tag name="MH_LAYOUT" val="SubTitleDesc"/>
  <p:tag name="MH_LIBRARY" val="GRAPHIC"/>
  <p:tag name="MH_NUMBER" val="4"/>
  <p:tag name="MH_TYPE" val="#NeiR#"/>
</p:tagLst>
</file>

<file path=ppt/tags/tag3.xml><?xml version="1.0" encoding="utf-8"?>
<p:tagLst xmlns:p="http://schemas.openxmlformats.org/presentationml/2006/main">
  <p:tag name="MH" val="20170706155207"/>
  <p:tag name="MH_LIBRARY" val="GRAPHIC"/>
  <p:tag name="MH_ORDER" val="1"/>
  <p:tag name="MH_TYPE" val="SubTitle"/>
</p:tagLst>
</file>

<file path=ppt/tags/tag30.xml><?xml version="1.0" encoding="utf-8"?>
<p:tagLst xmlns:p="http://schemas.openxmlformats.org/presentationml/2006/main">
  <p:tag name="MH" val="20161022203400"/>
  <p:tag name="MH_CATEGORY" val="#BingLLB#"/>
  <p:tag name="MH_LAYOUT" val="SubTitle"/>
  <p:tag name="MH_LIBRARY" val="GRAPHIC"/>
  <p:tag name="MH_NUMBER" val="4"/>
  <p:tag name="MH_TYPE" val="#NeiR#"/>
</p:tagLst>
</file>

<file path=ppt/tags/tag31.xml><?xml version="1.0" encoding="utf-8"?>
<p:tagLst xmlns:p="http://schemas.openxmlformats.org/presentationml/2006/main">
  <p:tag name="MH" val="20161022203400"/>
  <p:tag name="MH_CATEGORY" val="#BingLLB#"/>
  <p:tag name="MH_LAYOUT" val="SubTitle"/>
  <p:tag name="MH_LIBRARY" val="GRAPHIC"/>
  <p:tag name="MH_NUMBER" val="4"/>
  <p:tag name="MH_TYPE" val="#NeiR#"/>
</p:tagLst>
</file>

<file path=ppt/tags/tag32.xml><?xml version="1.0" encoding="utf-8"?>
<p:tagLst xmlns:p="http://schemas.openxmlformats.org/presentationml/2006/main">
  <p:tag name="MH" val="20170706155236"/>
  <p:tag name="MH_LIBRARY" val="GRAPHIC"/>
  <p:tag name="MH_ORDER" val="1"/>
  <p:tag name="MH_TYPE" val="SubTitle"/>
</p:tagLst>
</file>

<file path=ppt/tags/tag33.xml><?xml version="1.0" encoding="utf-8"?>
<p:tagLst xmlns:p="http://schemas.openxmlformats.org/presentationml/2006/main">
  <p:tag name="MH" val="20170706155236"/>
  <p:tag name="MH_LIBRARY" val="GRAPHIC"/>
  <p:tag name="MH_ORDER" val="1"/>
  <p:tag name="MH_TYPE" val="Other"/>
</p:tagLst>
</file>

<file path=ppt/tags/tag34.xml><?xml version="1.0" encoding="utf-8"?>
<p:tagLst xmlns:p="http://schemas.openxmlformats.org/presentationml/2006/main">
  <p:tag name="MH" val="20170706155236"/>
  <p:tag name="MH_LIBRARY" val="GRAPHIC"/>
  <p:tag name="MH_ORDER" val="2"/>
  <p:tag name="MH_TYPE" val="SubTitle"/>
</p:tagLst>
</file>

<file path=ppt/tags/tag35.xml><?xml version="1.0" encoding="utf-8"?>
<p:tagLst xmlns:p="http://schemas.openxmlformats.org/presentationml/2006/main">
  <p:tag name="MH" val="20170706155236"/>
  <p:tag name="MH_LIBRARY" val="GRAPHIC"/>
  <p:tag name="MH_ORDER" val="2"/>
  <p:tag name="MH_TYPE" val="Other"/>
</p:tagLst>
</file>

<file path=ppt/tags/tag36.xml><?xml version="1.0" encoding="utf-8"?>
<p:tagLst xmlns:p="http://schemas.openxmlformats.org/presentationml/2006/main">
  <p:tag name="MH" val="20170706155236"/>
  <p:tag name="MH_LIBRARY" val="GRAPHIC"/>
  <p:tag name="MH_ORDER" val="3"/>
  <p:tag name="MH_TYPE" val="SubTitle"/>
</p:tagLst>
</file>

<file path=ppt/tags/tag37.xml><?xml version="1.0" encoding="utf-8"?>
<p:tagLst xmlns:p="http://schemas.openxmlformats.org/presentationml/2006/main">
  <p:tag name="MH" val="20170706155236"/>
  <p:tag name="MH_LIBRARY" val="GRAPHIC"/>
  <p:tag name="MH_ORDER" val="3"/>
  <p:tag name="MH_TYPE" val="Other"/>
</p:tagLst>
</file>

<file path=ppt/tags/tag38.xml><?xml version="1.0" encoding="utf-8"?>
<p:tagLst xmlns:p="http://schemas.openxmlformats.org/presentationml/2006/main">
  <p:tag name="MH" val="20170706155236"/>
  <p:tag name="MH_LIBRARY" val="GRAPHIC"/>
  <p:tag name="MH_ORDER" val="4"/>
  <p:tag name="MH_TYPE" val="SubTitle"/>
</p:tagLst>
</file>

<file path=ppt/tags/tag39.xml><?xml version="1.0" encoding="utf-8"?>
<p:tagLst xmlns:p="http://schemas.openxmlformats.org/presentationml/2006/main">
  <p:tag name="MH" val="20170706155236"/>
  <p:tag name="MH_LIBRARY" val="GRAPHIC"/>
  <p:tag name="MH_ORDER" val="4"/>
  <p:tag name="MH_TYPE" val="Other"/>
</p:tagLst>
</file>

<file path=ppt/tags/tag4.xml><?xml version="1.0" encoding="utf-8"?>
<p:tagLst xmlns:p="http://schemas.openxmlformats.org/presentationml/2006/main">
  <p:tag name="MH" val="20170706155207"/>
  <p:tag name="MH_LIBRARY" val="GRAPHIC"/>
  <p:tag name="MH_ORDER" val="1"/>
  <p:tag name="MH_TYPE" val="Other"/>
</p:tagLst>
</file>

<file path=ppt/tags/tag40.xml><?xml version="1.0" encoding="utf-8"?>
<p:tagLst xmlns:p="http://schemas.openxmlformats.org/presentationml/2006/main">
  <p:tag name="MH" val="20170706155236"/>
  <p:tag name="MH_LIBRARY" val="GRAPHIC"/>
  <p:tag name="MH_ORDER" val="5"/>
  <p:tag name="MH_TYPE" val="SubTitle"/>
</p:tagLst>
</file>

<file path=ppt/tags/tag41.xml><?xml version="1.0" encoding="utf-8"?>
<p:tagLst xmlns:p="http://schemas.openxmlformats.org/presentationml/2006/main">
  <p:tag name="MH" val="20170706155236"/>
  <p:tag name="MH_LIBRARY" val="GRAPHIC"/>
  <p:tag name="MH_ORDER" val="5"/>
  <p:tag name="MH_TYPE" val="Other"/>
</p:tagLst>
</file>

<file path=ppt/tags/tag42.xml><?xml version="1.0" encoding="utf-8"?>
<p:tagLst xmlns:p="http://schemas.openxmlformats.org/presentationml/2006/main">
  <p:tag name="MH" val="20170706155236"/>
  <p:tag name="MH_LIBRARY" val="GRAPHIC"/>
  <p:tag name="MH_ORDER" val="6"/>
  <p:tag name="MH_TYPE" val="Other"/>
</p:tagLst>
</file>

<file path=ppt/tags/tag43.xml><?xml version="1.0" encoding="utf-8"?>
<p:tagLst xmlns:p="http://schemas.openxmlformats.org/presentationml/2006/main">
  <p:tag name="MH" val="20170706155236"/>
  <p:tag name="MH_CATEGORY" val="#BingLLB#"/>
  <p:tag name="MH_LAYOUT" val="SubTitleDesc"/>
  <p:tag name="MH_LIBRARY" val="GRAPHIC"/>
  <p:tag name="MH_NUMBER" val="5"/>
  <p:tag name="MH_TYPE" val="#NeiR#"/>
</p:tagLst>
</file>

<file path=ppt/tags/tag44.xml><?xml version="1.0" encoding="utf-8"?>
<p:tagLst xmlns:p="http://schemas.openxmlformats.org/presentationml/2006/main">
  <p:tag name="MH" val="20161022203400"/>
  <p:tag name="MH_CATEGORY" val="#BingLLB#"/>
  <p:tag name="MH_LAYOUT" val="SubTitle"/>
  <p:tag name="MH_LIBRARY" val="GRAPHIC"/>
  <p:tag name="MH_NUMBER" val="4"/>
  <p:tag name="MH_TYPE" val="#NeiR#"/>
</p:tagLst>
</file>

<file path=ppt/tags/tag45.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FIRST_PUBLISH" val="1"/>
  <p:tag name="ISPRING_OUTPUT_FOLDER" val="F:\我图VIP设计PPT上传\10月份上传文件\295"/>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ENDPOINT" val="&lt;endpoint&gt;&lt;enable&gt;0&lt;/enable&gt;&lt;lrs&gt;http://&lt;/lrs&gt;&lt;auth&gt;0&lt;/auth&gt;&lt;login&gt;&lt;/login&gt;&lt;password&gt;&lt;/password&gt;&lt;key&gt;&lt;/key&gt;&lt;name&gt;&lt;/name&gt;&lt;email&gt;&lt;/email&gt;&lt;/endpoint&gt;&#10;"/>
  <p:tag name="ISPRING_SCORM_PASSING_SCORE" val="100.000000"/>
  <p:tag name="ISPRING_SCORM_RATE_QUIZZES" val="0"/>
  <p:tag name="ISPRING_SCORM_RATE_SLIDES" val="1"/>
  <p:tag name="ISPRING_ULTRA_SCORM_COURSE_ID" val="82ADB108-2F67-4B4E-A97E-19ABB6FAC58E"/>
  <p:tag name="ISPRINGCLOUDFOLDERID" val="0"/>
  <p:tag name="ISPRINGCLOUDFOLDERPATH" val="Repository"/>
  <p:tag name="ISPRINGONLINEFOLDERID" val="0"/>
  <p:tag name="ISPRINGONLINEFOLDERPATH" val="Content List"/>
</p:tagLst>
</file>

<file path=ppt/tags/tag5.xml><?xml version="1.0" encoding="utf-8"?>
<p:tagLst xmlns:p="http://schemas.openxmlformats.org/presentationml/2006/main">
  <p:tag name="MH" val="20170706155207"/>
  <p:tag name="MH_LIBRARY" val="GRAPHIC"/>
  <p:tag name="MH_ORDER" val="4"/>
  <p:tag name="MH_TYPE" val="SubTitle"/>
</p:tagLst>
</file>

<file path=ppt/tags/tag6.xml><?xml version="1.0" encoding="utf-8"?>
<p:tagLst xmlns:p="http://schemas.openxmlformats.org/presentationml/2006/main">
  <p:tag name="MH" val="20170706155207"/>
  <p:tag name="MH_LIBRARY" val="GRAPHIC"/>
  <p:tag name="MH_ORDER" val="4"/>
  <p:tag name="MH_TYPE" val="Other"/>
</p:tagLst>
</file>

<file path=ppt/tags/tag7.xml><?xml version="1.0" encoding="utf-8"?>
<p:tagLst xmlns:p="http://schemas.openxmlformats.org/presentationml/2006/main">
  <p:tag name="MH" val="20170706155207"/>
  <p:tag name="MH_LIBRARY" val="GRAPHIC"/>
  <p:tag name="MH_ORDER" val="2"/>
  <p:tag name="MH_TYPE" val="SubTitle"/>
</p:tagLst>
</file>

<file path=ppt/tags/tag8.xml><?xml version="1.0" encoding="utf-8"?>
<p:tagLst xmlns:p="http://schemas.openxmlformats.org/presentationml/2006/main">
  <p:tag name="MH" val="20170706155207"/>
  <p:tag name="MH_LIBRARY" val="GRAPHIC"/>
  <p:tag name="MH_ORDER" val="2"/>
  <p:tag name="MH_TYPE" val="Other"/>
</p:tagLst>
</file>

<file path=ppt/tags/tag9.xml><?xml version="1.0" encoding="utf-8"?>
<p:tagLst xmlns:p="http://schemas.openxmlformats.org/presentationml/2006/main">
  <p:tag name="MH" val="20170706155207"/>
  <p:tag name="MH_LIBRARY" val="GRAPHIC"/>
  <p:tag name="MH_ORDER" val="5"/>
  <p:tag name="MH_TYPE" val="SubTitle"/>
</p:tagLst>
</file>

<file path=ppt/theme/theme1.xml><?xml version="1.0" encoding="utf-8"?>
<a:theme xmlns:r="http://schemas.openxmlformats.org/officeDocument/2006/relationships" xmlns:a="http://schemas.openxmlformats.org/drawingml/2006/main" name="">
  <a:themeElements>
    <a:clrScheme name="自定义 31">
      <a:dk1>
        <a:srgbClr val="000000"/>
      </a:dk1>
      <a:lt1>
        <a:srgbClr val="FFFFFF"/>
      </a:lt1>
      <a:dk2>
        <a:srgbClr val="000000"/>
      </a:dk2>
      <a:lt2>
        <a:srgbClr val="FFFFFF"/>
      </a:lt2>
      <a:accent1>
        <a:srgbClr val="55BBC5"/>
      </a:accent1>
      <a:accent2>
        <a:srgbClr val="FBB505"/>
      </a:accent2>
      <a:accent3>
        <a:srgbClr val="55BBC5"/>
      </a:accent3>
      <a:accent4>
        <a:srgbClr val="FBB505"/>
      </a:accent4>
      <a:accent5>
        <a:srgbClr val="55BBC5"/>
      </a:accent5>
      <a:accent6>
        <a:srgbClr val="FBB505"/>
      </a:accent6>
      <a:hlink>
        <a:srgbClr val="55BBC5"/>
      </a:hlink>
      <a:folHlink>
        <a:srgbClr val="FBB505"/>
      </a:folHlink>
    </a:clrScheme>
    <a:fontScheme name="自定义 1">
      <a:majorFont>
        <a:latin typeface="Arial Black"/>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205</Paragraphs>
  <Slides>25</Slides>
  <Notes>25</Notes>
  <TotalTime>0</TotalTime>
  <HiddenSlides>0</HiddenSlides>
  <MMClips>0</MMClips>
  <ScaleCrop>0</ScaleCrop>
  <HeadingPairs>
    <vt:vector baseType="variant" size="6">
      <vt:variant>
        <vt:lpstr>Fonts used</vt:lpstr>
      </vt:variant>
      <vt:variant>
        <vt:i4>18</vt:i4>
      </vt:variant>
      <vt:variant>
        <vt:lpstr>Theme</vt:lpstr>
      </vt:variant>
      <vt:variant>
        <vt:i4>1</vt:i4>
      </vt:variant>
      <vt:variant>
        <vt:lpstr>Slide Titles</vt:lpstr>
      </vt:variant>
      <vt:variant>
        <vt:i4>25</vt:i4>
      </vt:variant>
    </vt:vector>
  </HeadingPairs>
  <TitlesOfParts>
    <vt:vector baseType="lpstr" size="44">
      <vt:lpstr>Arial</vt:lpstr>
      <vt:lpstr>Arial Black</vt:lpstr>
      <vt:lpstr>微软雅黑</vt:lpstr>
      <vt:lpstr>Calibri Light</vt:lpstr>
      <vt:lpstr>Calibri</vt:lpstr>
      <vt:lpstr>站酷快乐体2016修订版</vt:lpstr>
      <vt:lpstr>时尚中黑简体</vt:lpstr>
      <vt:lpstr>ＭＳ Ｐゴシック</vt:lpstr>
      <vt:lpstr>黑体</vt:lpstr>
      <vt:lpstr>宋体</vt:lpstr>
      <vt:lpstr>方正中等线简体</vt:lpstr>
      <vt:lpstr>Open Sans</vt:lpstr>
      <vt:lpstr>冬青黑体简体中文 W3</vt:lpstr>
      <vt:lpstr>Mangal</vt:lpstr>
      <vt:lpstr>仿宋_GB2312</vt:lpstr>
      <vt:lpstr>方正准圆简体</vt:lpstr>
      <vt:lpstr>方正粗圆简体</vt:lpstr>
      <vt:lpstr>迷你简准圆</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2021-08-22T12:08:20Z</dcterms:created>
  <cp:lastPrinted>2021-08-22T12:08:20Z</cp:lastPrinted>
  <dcterms:modified xsi:type="dcterms:W3CDTF">2021-08-22T05:46:08Z</dcterms:modified>
  <cp:revision>1</cp:revision>
</cp:coreProperties>
</file>