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7" r:id="rId3"/>
    <p:sldId id="267" r:id="rId4"/>
    <p:sldId id="278" r:id="rId5"/>
    <p:sldId id="279" r:id="rId6"/>
    <p:sldId id="280" r:id="rId7"/>
    <p:sldId id="259" r:id="rId8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50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presProps.xml" Type="http://schemas.openxmlformats.org/officeDocument/2006/relationships/presProps"/><Relationship Id="rId11" Target="viewProps.xml" Type="http://schemas.openxmlformats.org/officeDocument/2006/relationships/viewProps"/><Relationship Id="rId12" Target="theme/theme1.xml" Type="http://schemas.openxmlformats.org/officeDocument/2006/relationships/theme"/><Relationship Id="rId13" Target="tableStyles.xml" Type="http://schemas.openxmlformats.org/officeDocument/2006/relationships/tableStyles"/><Relationship Id="rId2" Target="notesMasters/notesMaster1.xml" Type="http://schemas.openxmlformats.org/officeDocument/2006/relationships/notesMaster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tags/tag1.xml" Type="http://schemas.openxmlformats.org/officeDocument/2006/relationships/tag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C279-94D6-48B1-9526-C499FEA11384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FA5FD-23A8-44A0-9143-FDA8CCE23D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42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104747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Freeform 26"/>
          <p:cNvSpPr/>
          <p:nvPr/>
        </p:nvSpPr>
        <p:spPr bwMode="hidden">
          <a:xfrm>
            <a:off x="5609489" y="3055631"/>
            <a:ext cx="3308000" cy="488662"/>
          </a:xfrm>
          <a:custGeom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800000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data1.act3.qq.com/2010-12-18/14/933f8726daaac05bf950903860f19dc3.jpg" id="2052" name="Picture 4"/>
          <p:cNvPicPr>
            <a:picLocks noChangeArrowheads="1"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43608" y="0"/>
            <a:ext cx="2592288" cy="5181661"/>
          </a:xfrm>
          <a:prstGeom prst="rect">
            <a:avLst/>
          </a:prstGeom>
          <a:solidFill>
            <a:srgbClr val="EC202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028" y="1864778"/>
            <a:ext cx="5559742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SlideIdea Template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9063" y="2428845"/>
            <a:ext cx="220009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it-IT" smtClean="0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OCR A Extended"/>
                <a:ea charset="-122" pitchFamily="34" typeface="Arial Unicode MS"/>
                <a:cs charset="-122" pitchFamily="34" typeface="Arial Unicode MS"/>
              </a:rPr>
              <a:t>www.slideidea.com</a:t>
            </a:r>
          </a:p>
        </p:txBody>
      </p:sp>
    </p:spTree>
    <p:extLst>
      <p:ext uri="{BB962C8B-B14F-4D97-AF65-F5344CB8AC3E}">
        <p14:creationId val="180861553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data1.act3.qq.com/2010-12-18/14/933f8726daaac05bf950903860f19dc3.jpg" id="2052" name="Picture 4"/>
          <p:cNvPicPr>
            <a:picLocks noChangeArrowheads="1"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data1.act3.qq.com/2010-12-18/14/933f8726daaac05bf950903860f19dc3.jpg" id="11" name="Picture 4"/>
          <p:cNvPicPr>
            <a:picLocks noChangeArrowheads="1"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utout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3801" l="1716" r="2103" t="16163"/>
          <a:stretch>
            <a:fillRect/>
          </a:stretch>
        </p:blipFill>
        <p:spPr bwMode="auto">
          <a:xfrm>
            <a:off x="169681" y="831364"/>
            <a:ext cx="8794807" cy="41166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0"/>
            <a:ext cx="7632848" cy="1043420"/>
          </a:xfrm>
          <a:prstGeom prst="rect">
            <a:avLst/>
          </a:prstGeom>
          <a:solidFill>
            <a:srgbClr val="EC202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1926" y="136989"/>
            <a:ext cx="13004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前言</a:t>
            </a:r>
          </a:p>
        </p:txBody>
      </p:sp>
      <p:sp>
        <p:nvSpPr>
          <p:cNvPr id="7" name="矩形 6"/>
          <p:cNvSpPr/>
          <p:nvPr/>
        </p:nvSpPr>
        <p:spPr>
          <a:xfrm>
            <a:off x="1038128" y="1707654"/>
            <a:ext cx="7056784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SlideIdea是一款iPad上的演示软件，您可以使用SlideIdea丰富的模板和元件快速的制作漂亮的幻灯片，也可以导入PPT/PPTX/PNG使用SlideIdea进行极具个性化的互动演讲。</a:t>
            </a:r>
          </a:p>
          <a:p>
            <a:endParaRPr altLang="zh-CN" lang="en-US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SlideIdea更有独特的录制功能，您可以录制演讲，上传到网站并分享，让更多的人可以听到您的演讲。</a:t>
            </a:r>
          </a:p>
          <a:p>
            <a:endParaRPr altLang="zh-CN" lang="en-US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免费下载SlideIdea：请在iPad Appstore搜索SlideIdea</a:t>
            </a:r>
          </a:p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更多详情请访问：www.slideidea.com</a:t>
            </a:r>
          </a:p>
        </p:txBody>
      </p:sp>
    </p:spTree>
    <p:extLst>
      <p:ext uri="{BB962C8B-B14F-4D97-AF65-F5344CB8AC3E}">
        <p14:creationId val="287033937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data1.act3.qq.com/2010-12-18/14/933f8726daaac05bf950903860f19dc3.jpg" id="2052" name="Picture 4"/>
          <p:cNvPicPr>
            <a:picLocks noChangeArrowheads="1"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data1.act3.qq.com/2010-12-18/14/933f8726daaac05bf950903860f19dc3.jpg" id="11" name="Picture 4"/>
          <p:cNvPicPr>
            <a:picLocks noChangeArrowheads="1"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utout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3801" l="1716" r="2103" t="16163"/>
          <a:stretch>
            <a:fillRect/>
          </a:stretch>
        </p:blipFill>
        <p:spPr bwMode="auto">
          <a:xfrm>
            <a:off x="169681" y="831364"/>
            <a:ext cx="8794807" cy="41166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0"/>
            <a:ext cx="7632848" cy="1043420"/>
          </a:xfrm>
          <a:prstGeom prst="rect">
            <a:avLst/>
          </a:prstGeom>
          <a:solidFill>
            <a:srgbClr val="EC202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1926" y="136989"/>
            <a:ext cx="13004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1152587" y="1656061"/>
            <a:ext cx="626276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1.双击输入内容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152587" y="2704309"/>
            <a:ext cx="626276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2.双击输入内容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1152587" y="3831110"/>
            <a:ext cx="626276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3.双击输入内容</a:t>
            </a:r>
          </a:p>
        </p:txBody>
      </p:sp>
    </p:spTree>
    <p:extLst>
      <p:ext uri="{BB962C8B-B14F-4D97-AF65-F5344CB8AC3E}">
        <p14:creationId val="86523001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data1.act3.qq.com/2010-12-18/14/933f8726daaac05bf950903860f19dc3.jpg" id="2052" name="Picture 4"/>
          <p:cNvPicPr>
            <a:picLocks noChangeArrowheads="1"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data1.act3.qq.com/2010-12-18/14/933f8726daaac05bf950903860f19dc3.jpg" id="11" name="Picture 4"/>
          <p:cNvPicPr>
            <a:picLocks noChangeArrowheads="1"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utout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3801" l="1716" r="2103" t="16163"/>
          <a:stretch>
            <a:fillRect/>
          </a:stretch>
        </p:blipFill>
        <p:spPr bwMode="auto">
          <a:xfrm>
            <a:off x="169681" y="831364"/>
            <a:ext cx="8794807" cy="41166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0"/>
            <a:ext cx="7632848" cy="1043420"/>
          </a:xfrm>
          <a:prstGeom prst="rect">
            <a:avLst/>
          </a:prstGeom>
          <a:solidFill>
            <a:srgbClr val="EC202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535" y="136989"/>
            <a:ext cx="3535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双击输入标题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152587" y="1656061"/>
            <a:ext cx="626276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双击输入内容</a:t>
            </a:r>
          </a:p>
        </p:txBody>
      </p:sp>
    </p:spTree>
    <p:extLst>
      <p:ext uri="{BB962C8B-B14F-4D97-AF65-F5344CB8AC3E}">
        <p14:creationId val="316526594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data1.act3.qq.com/2010-12-18/14/933f8726daaac05bf950903860f19dc3.jpg" id="2052" name="Picture 4"/>
          <p:cNvPicPr>
            <a:picLocks noChangeArrowheads="1"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3089747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data1.act3.qq.com/2010-12-18/14/933f8726daaac05bf950903860f19dc3.jpg" id="9" name="Picture 4"/>
          <p:cNvPicPr>
            <a:picLocks noChangeArrowheads="1"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87824" y="1"/>
            <a:ext cx="2592288" cy="5143500"/>
          </a:xfrm>
          <a:prstGeom prst="rect">
            <a:avLst/>
          </a:prstGeom>
          <a:solidFill>
            <a:srgbClr val="EC202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140" y="1864778"/>
            <a:ext cx="218630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Thanks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6264" y="4587974"/>
            <a:ext cx="1595408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it-IT" smtClean="0" sz="1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OCR A Extended"/>
                <a:ea charset="-122" pitchFamily="34" typeface="Arial Unicode MS"/>
                <a:cs charset="-122" pitchFamily="34" typeface="Arial Unicode MS"/>
              </a:rPr>
              <a:t>www.slideidea.com</a:t>
            </a:r>
          </a:p>
        </p:txBody>
      </p:sp>
    </p:spTree>
    <p:extLst>
      <p:ext uri="{BB962C8B-B14F-4D97-AF65-F5344CB8AC3E}">
        <p14:creationId val="179059563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_rels/theme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Arial"/>
        <a:cs typeface="Arial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Waveform</Template>
  <Company/>
  <PresentationFormat>On-screen Show (16:9)</PresentationFormat>
  <Paragraphs>15</Paragraphs>
  <Slides>6</Slides>
  <Notes>1</Notes>
  <TotalTime>1287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14">
      <vt:lpstr>Arial</vt:lpstr>
      <vt:lpstr>Candara</vt:lpstr>
      <vt:lpstr>Symbol</vt:lpstr>
      <vt:lpstr>Calibri</vt:lpstr>
      <vt:lpstr>微软雅黑</vt:lpstr>
      <vt:lpstr>OCR A Extended</vt:lpstr>
      <vt:lpstr>Arial Unicode MS</vt:lpstr>
      <vt:lpstr>波形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2013-06-19T11:46:31Z</dcterms:created>
  <cp:lastModifiedBy>Administrator</cp:lastModifiedBy>
  <dcterms:modified xsi:type="dcterms:W3CDTF">2021-08-22T05:50:32Z</dcterms:modified>
  <cp:revision>34</cp:revision>
  <dc:title>PowerPoint 演示文稿</dc:title>
</cp:coreProperties>
</file>