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325" r:id="rId4"/>
    <p:sldId id="289" r:id="rId5"/>
    <p:sldId id="258" r:id="rId6"/>
    <p:sldId id="320" r:id="rId7"/>
    <p:sldId id="321" r:id="rId8"/>
    <p:sldId id="294" r:id="rId9"/>
    <p:sldId id="299" r:id="rId10"/>
    <p:sldId id="290" r:id="rId11"/>
    <p:sldId id="322" r:id="rId12"/>
    <p:sldId id="297" r:id="rId13"/>
    <p:sldId id="298" r:id="rId14"/>
    <p:sldId id="323" r:id="rId15"/>
    <p:sldId id="300" r:id="rId16"/>
    <p:sldId id="302" r:id="rId17"/>
    <p:sldId id="303" r:id="rId18"/>
    <p:sldId id="308" r:id="rId19"/>
    <p:sldId id="307" r:id="rId20"/>
    <p:sldId id="309" r:id="rId21"/>
    <p:sldId id="278" r:id="rId22"/>
    <p:sldId id="279" r:id="rId23"/>
    <p:sldId id="318" r:id="rId24"/>
    <p:sldId id="281" r:id="rId25"/>
    <p:sldId id="319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2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6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053D0-5D6D-444D-BE85-053630948CC6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EFE6-8909-48D0-BA4D-736F6D433D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267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81463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6870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4628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422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2971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4058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4023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93897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9413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3648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728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8675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0194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5853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2787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298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479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302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0964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9090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7892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562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19000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6521967"/>
      </p:ext>
    </p:extLst>
  </p:cSld>
  <p:clrMapOvr>
    <a:masterClrMapping/>
  </p:clrMapOvr>
  <p:transition spd="slow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4384509"/>
      </p:ext>
    </p:extLst>
  </p:cSld>
  <p:clrMapOvr>
    <a:masterClrMapping/>
  </p:clrMapOvr>
  <p:transition spd="slow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4272044"/>
      </p:ext>
    </p:extLst>
  </p:cSld>
  <p:clrMapOvr>
    <a:masterClrMapping/>
  </p:clrMapOvr>
  <p:transition spd="slow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452628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354196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089002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16155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4632677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5867621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68920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200693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91539228"/>
      </p:ext>
    </p:extLst>
  </p:cSld>
  <p:clrMapOvr>
    <a:masterClrMapping/>
  </p:clrMapOvr>
  <p:transition spd="slow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821391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18970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497021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7251044"/>
      </p:ext>
    </p:extLst>
  </p:cSld>
  <p:clrMapOvr>
    <a:masterClrMapping/>
  </p:clrMapOvr>
  <p:transition spd="slow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38360510"/>
      </p:ext>
    </p:extLst>
  </p:cSld>
  <p:clrMapOvr>
    <a:masterClrMapping/>
  </p:clrMapOvr>
  <p:transition spd="slow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6271197"/>
      </p:ext>
    </p:extLst>
  </p:cSld>
  <p:clrMapOvr>
    <a:masterClrMapping/>
  </p:clrMapOvr>
  <p:transition spd="slow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5321312"/>
      </p:ext>
    </p:extLst>
  </p:cSld>
  <p:clrMapOvr>
    <a:masterClrMapping/>
  </p:clrMapOvr>
  <p:transition spd="slow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49019148"/>
      </p:ext>
    </p:extLst>
  </p:cSld>
  <p:clrMapOvr>
    <a:masterClrMapping/>
  </p:clrMapOvr>
  <p:transition spd="slow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8948746"/>
      </p:ext>
    </p:extLst>
  </p:cSld>
  <p:clrMapOvr>
    <a:masterClrMapping/>
  </p:clrMapOvr>
  <p:transition spd="slow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661821"/>
      </p:ext>
    </p:extLst>
  </p:cSld>
  <p:clrMapOvr>
    <a:masterClrMapping/>
  </p:clrMapOvr>
  <p:transition spd="slow">
    <p:push dir="u"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31B8-350F-4460-BD40-6C5F80C06D2A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val="126088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634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6.xml" Type="http://schemas.openxmlformats.org/officeDocument/2006/relationships/tags"/><Relationship Id="rId11" Target="../tags/tag7.xml" Type="http://schemas.openxmlformats.org/officeDocument/2006/relationships/tags"/><Relationship Id="rId12" Target="../tags/tag8.xml" Type="http://schemas.openxmlformats.org/officeDocument/2006/relationships/tags"/><Relationship Id="rId13" Target="../tags/tag9.xml" Type="http://schemas.openxmlformats.org/officeDocument/2006/relationships/tags"/><Relationship Id="rId14" Target="../media/image3.png" Type="http://schemas.openxmlformats.org/officeDocument/2006/relationships/image"/><Relationship Id="rId15" Target="../tags/tag10.xml" Type="http://schemas.openxmlformats.org/officeDocument/2006/relationships/tags"/><Relationship Id="rId16" Target="../tags/tag11.xml" Type="http://schemas.openxmlformats.org/officeDocument/2006/relationships/tags"/><Relationship Id="rId17" Target="../media/image4.png" Type="http://schemas.openxmlformats.org/officeDocument/2006/relationships/image"/><Relationship Id="rId18" Target="../tags/tag12.xml" Type="http://schemas.openxmlformats.org/officeDocument/2006/relationships/tags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media/image1.png" Type="http://schemas.openxmlformats.org/officeDocument/2006/relationships/image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tags/tag4.xml" Type="http://schemas.openxmlformats.org/officeDocument/2006/relationships/tags"/><Relationship Id="rId8" Target="../tags/tag5.xml" Type="http://schemas.openxmlformats.org/officeDocument/2006/relationships/tags"/><Relationship Id="rId9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2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4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6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tags/tag15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3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2" Target="../notesSlides/notesSlide20.xml" Type="http://schemas.openxmlformats.org/officeDocument/2006/relationships/notesSlide"/><Relationship Id="rId3" Target="../media/image34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4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42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43.jpeg" Type="http://schemas.openxmlformats.org/officeDocument/2006/relationships/image"/><Relationship Id="rId4" Target="../media/image2.png" Type="http://schemas.openxmlformats.org/officeDocument/2006/relationships/image"/><Relationship Id="rId5" Target="../media/image44.jpeg" Type="http://schemas.openxmlformats.org/officeDocument/2006/relationships/image"/><Relationship Id="rId6" Target="../media/image4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tags/tag13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tags/tag14.xml" Type="http://schemas.openxmlformats.org/officeDocument/2006/relationships/tags"/><Relationship Id="rId7" Target="../media/image2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9" name="PA_组合 78"/>
          <p:cNvGrpSpPr/>
          <p:nvPr>
            <p:custDataLst>
              <p:tags r:id="rId3"/>
            </p:custDataLst>
          </p:nvPr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</p:grpSpPr>
        <p:sp>
          <p:nvSpPr>
            <p:cNvPr id="4" name="矩形 3"/>
            <p:cNvSpPr/>
            <p:nvPr/>
          </p:nvSpPr>
          <p:spPr>
            <a:xfrm flipH="1" rot="2640000">
              <a:off x="469448" y="-56714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 flipH="1" rot="2640000">
              <a:off x="621848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 flipH="1" rot="2640000">
              <a:off x="917682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 flipH="1" rot="2640000">
              <a:off x="1070082" y="-53666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 flipH="1" rot="2640000">
              <a:off x="1213517" y="-51515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 flipH="1" rot="2640000">
              <a:off x="1365917" y="-49991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 flipH="1" rot="2640000">
              <a:off x="1365915" y="-46315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 flipH="1" rot="2640000">
              <a:off x="1518315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 flipH="1" rot="2640000">
              <a:off x="1814149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 flipH="1" rot="2640000">
              <a:off x="1966549" y="-43267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 flipH="1" rot="2640000">
              <a:off x="2109984" y="-41116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 flipH="1" rot="2640000">
              <a:off x="2262384" y="-39592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 flipH="1" rot="2640000">
              <a:off x="2262383" y="-36051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 flipH="1" rot="2640000">
              <a:off x="2414783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 flipH="1" rot="2640000">
              <a:off x="2710617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 flipH="1" rot="2640000">
              <a:off x="2863017" y="-33003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 flipH="1" rot="2640000">
              <a:off x="3006452" y="-30851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 flipH="1" rot="2640000">
              <a:off x="3158852" y="-29327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 flipH="1" rot="2640000">
              <a:off x="3159275" y="-25637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 flipH="1" rot="2640000">
              <a:off x="3311675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 flipH="1" rot="2640000">
              <a:off x="3607509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 flipH="1" rot="2640000">
              <a:off x="3759909" y="-22589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 flipH="1" rot="2640000">
              <a:off x="3903344" y="-20437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 flipH="1" rot="2640000">
              <a:off x="4055744" y="-18913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6"/>
            </a:xfrm>
          </p:grpSpPr>
          <p:sp>
            <p:nvSpPr>
              <p:cNvPr id="29" name="矩形 28"/>
              <p:cNvSpPr/>
              <p:nvPr/>
            </p:nvSpPr>
            <p:spPr>
              <a:xfrm flipH="1" rot="2640000">
                <a:off x="2933204" y="-35333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矩形 29"/>
              <p:cNvSpPr/>
              <p:nvPr/>
            </p:nvSpPr>
            <p:spPr>
              <a:xfrm flipH="1" rot="2640000">
                <a:off x="3085604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矩形 30"/>
              <p:cNvSpPr/>
              <p:nvPr/>
            </p:nvSpPr>
            <p:spPr>
              <a:xfrm flipH="1" rot="2640000">
                <a:off x="3381438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 flipH="1" rot="2640000">
                <a:off x="3533838" y="-32285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矩形 32"/>
              <p:cNvSpPr/>
              <p:nvPr/>
            </p:nvSpPr>
            <p:spPr>
              <a:xfrm flipH="1" rot="2640000">
                <a:off x="3677273" y="-30134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矩形 33"/>
              <p:cNvSpPr/>
              <p:nvPr/>
            </p:nvSpPr>
            <p:spPr>
              <a:xfrm flipH="1" rot="2640000">
                <a:off x="3829673" y="-28610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矩形 34"/>
              <p:cNvSpPr/>
              <p:nvPr/>
            </p:nvSpPr>
            <p:spPr>
              <a:xfrm flipH="1" rot="2640000">
                <a:off x="4413861" y="-3088989"/>
                <a:ext cx="117723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矩形 35"/>
              <p:cNvSpPr/>
              <p:nvPr/>
            </p:nvSpPr>
            <p:spPr>
              <a:xfrm flipH="1" rot="2640000">
                <a:off x="3982072" y="-2354536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矩形 36"/>
              <p:cNvSpPr/>
              <p:nvPr/>
            </p:nvSpPr>
            <p:spPr>
              <a:xfrm flipH="1" rot="2640000">
                <a:off x="4277906" y="-2354537"/>
                <a:ext cx="136458" cy="17211123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矩形 37"/>
              <p:cNvSpPr/>
              <p:nvPr/>
            </p:nvSpPr>
            <p:spPr>
              <a:xfrm flipH="1" rot="2640000">
                <a:off x="4430306" y="-220213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矩形 38"/>
              <p:cNvSpPr/>
              <p:nvPr/>
            </p:nvSpPr>
            <p:spPr>
              <a:xfrm flipH="1" rot="2640000">
                <a:off x="4573741" y="-1986984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 flipH="1" rot="2640000">
                <a:off x="4726141" y="-183458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1" name="矩形 40"/>
            <p:cNvSpPr/>
            <p:nvPr/>
          </p:nvSpPr>
          <p:spPr>
            <a:xfrm flipH="1" rot="2640000">
              <a:off x="8821902" y="-21556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 flipH="1" rot="2640000">
              <a:off x="8974302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 flipH="1" rot="2640000">
              <a:off x="9270136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 flipH="1" rot="2640000">
              <a:off x="9422536" y="-18508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矩形 44"/>
            <p:cNvSpPr/>
            <p:nvPr/>
          </p:nvSpPr>
          <p:spPr>
            <a:xfrm flipH="1" rot="2640000">
              <a:off x="9565971" y="-16356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 flipH="1" rot="2640000">
              <a:off x="9718371" y="-14832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 flipH="1" rot="2640000">
              <a:off x="9718369" y="-11157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 flipH="1" rot="2640000">
              <a:off x="9870769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 flipH="1" rot="2640000">
              <a:off x="10166603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 flipH="1" rot="2640000">
              <a:off x="10319003" y="-8109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 flipH="1" rot="2640000">
              <a:off x="10462438" y="-5957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 flipH="1" rot="2640000">
              <a:off x="10614838" y="-4433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 flipH="1" rot="2640000">
              <a:off x="10614837" y="-8926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 flipH="1" rot="2640000">
              <a:off x="10767237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 flipH="1" rot="2640000">
              <a:off x="11063071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 flipH="1" rot="2640000">
              <a:off x="11215471" y="2155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矩形 56"/>
            <p:cNvSpPr/>
            <p:nvPr/>
          </p:nvSpPr>
          <p:spPr>
            <a:xfrm flipH="1" rot="2640000">
              <a:off x="11358906" y="4306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矩形 57"/>
            <p:cNvSpPr/>
            <p:nvPr/>
          </p:nvSpPr>
          <p:spPr>
            <a:xfrm flipH="1" rot="2640000">
              <a:off x="11511306" y="5830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矩形 58"/>
            <p:cNvSpPr/>
            <p:nvPr/>
          </p:nvSpPr>
          <p:spPr>
            <a:xfrm flipH="1" rot="2640000">
              <a:off x="11511729" y="9521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矩形 59"/>
            <p:cNvSpPr/>
            <p:nvPr/>
          </p:nvSpPr>
          <p:spPr>
            <a:xfrm flipH="1" rot="2640000">
              <a:off x="11664129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矩形 60"/>
            <p:cNvSpPr/>
            <p:nvPr/>
          </p:nvSpPr>
          <p:spPr>
            <a:xfrm flipH="1" rot="2640000">
              <a:off x="11959963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矩形 61"/>
            <p:cNvSpPr/>
            <p:nvPr/>
          </p:nvSpPr>
          <p:spPr>
            <a:xfrm flipH="1" rot="2640000">
              <a:off x="12112363" y="12569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 flipH="1" rot="2640000">
              <a:off x="12255798" y="1472071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矩形 77"/>
            <p:cNvSpPr/>
            <p:nvPr/>
          </p:nvSpPr>
          <p:spPr>
            <a:xfrm flipH="1" rot="2640000">
              <a:off x="4161434" y="-5274354"/>
              <a:ext cx="136458" cy="17999999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3" name="PA_图片 8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79225" y="2746560"/>
            <a:ext cx="3094692" cy="1795394"/>
          </a:xfrm>
          <a:prstGeom prst="rect">
            <a:avLst/>
          </a:prstGeom>
        </p:spPr>
      </p:pic>
      <p:sp>
        <p:nvSpPr>
          <p:cNvPr id="74" name="PA_任意多边形 73"/>
          <p:cNvSpPr/>
          <p:nvPr>
            <p:custDataLst>
              <p:tags r:id="rId6"/>
            </p:custDataLst>
          </p:nvPr>
        </p:nvSpPr>
        <p:spPr>
          <a:xfrm>
            <a:off x="-2209892" y="3865124"/>
            <a:ext cx="15357177" cy="6546017"/>
          </a:xfrm>
          <a:custGeom>
            <a:gdLst>
              <a:gd fmla="*/ 11183573 w 15357178" name="connsiteX0"/>
              <a:gd fmla="*/ 18 h 6546017" name="connsiteY0"/>
              <a:gd fmla="*/ 11952849 w 15357178" name="connsiteX1"/>
              <a:gd fmla="*/ 249903 h 6546017" name="connsiteY1"/>
              <a:gd fmla="*/ 12036399 w 15357178" name="connsiteX2"/>
              <a:gd fmla="*/ 325570 h 6546017" name="connsiteY2"/>
              <a:gd fmla="*/ 12045138 w 15357178" name="connsiteX3"/>
              <a:gd fmla="*/ 316124 h 6546017" name="connsiteY3"/>
              <a:gd fmla="*/ 12037135 w 15357178" name="connsiteX4"/>
              <a:gd fmla="*/ 326236 h 6546017" name="connsiteY4"/>
              <a:gd fmla="*/ 12048351 w 15357178" name="connsiteX5"/>
              <a:gd fmla="*/ 336394 h 6546017" name="connsiteY5"/>
              <a:gd fmla="*/ 13439899 w 15357178" name="connsiteX6"/>
              <a:gd fmla="*/ 78923 h 6546017" name="connsiteY6"/>
              <a:gd fmla="*/ 14145560 w 15357178" name="connsiteX7"/>
              <a:gd fmla="*/ 781325 h 6546017" name="connsiteY7"/>
              <a:gd fmla="*/ 14149379 w 15357178" name="connsiteX8"/>
              <a:gd fmla="*/ 782356 h 6546017" name="connsiteY8"/>
              <a:gd fmla="*/ 14301422 w 15357178" name="connsiteX9"/>
              <a:gd fmla="*/ 823435 h 6546017" name="connsiteY9"/>
              <a:gd fmla="*/ 15051178 w 15357178" name="connsiteX10"/>
              <a:gd fmla="*/ 1463025 h 6546017" name="connsiteY10"/>
              <a:gd fmla="*/ 15010643 w 15357178" name="connsiteX11"/>
              <a:gd fmla="*/ 2202228 h 6546017" name="connsiteY11"/>
              <a:gd fmla="*/ 15306748 w 15357178" name="connsiteX12"/>
              <a:gd fmla="*/ 3332453 h 6546017" name="connsiteY12"/>
              <a:gd fmla="*/ 13919650 w 15357178" name="connsiteX13"/>
              <a:gd fmla="*/ 4321796 h 6546017" name="connsiteY13"/>
              <a:gd fmla="*/ 13423092 w 15357178" name="connsiteX14"/>
              <a:gd fmla="*/ 5169536 h 6546017" name="connsiteY14"/>
              <a:gd fmla="*/ 11732473 w 15357178" name="connsiteX15"/>
              <a:gd fmla="*/ 5272180 h 6546017" name="connsiteY15"/>
              <a:gd fmla="*/ 10524323 w 15357178" name="connsiteX16"/>
              <a:gd fmla="*/ 6176561 h 6546017" name="connsiteY16"/>
              <a:gd fmla="*/ 8747937 w 15357178" name="connsiteX17"/>
              <a:gd fmla="*/ 5624530 h 6546017" name="connsiteY17"/>
              <a:gd fmla="*/ 7107332 w 15357178" name="connsiteX18"/>
              <a:gd fmla="*/ 5748382 h 6546017" name="connsiteY18"/>
              <a:gd fmla="*/ 6960886 w 15357178" name="connsiteX19"/>
              <a:gd fmla="*/ 5699250 h 6546017" name="connsiteY19"/>
              <a:gd fmla="*/ 6807099 w 15357178" name="connsiteX20"/>
              <a:gd fmla="*/ 5746125 h 6546017" name="connsiteY20"/>
              <a:gd fmla="*/ 5899414 w 15357178" name="connsiteX21"/>
              <a:gd fmla="*/ 5605072 h 6546017" name="connsiteY21"/>
              <a:gd fmla="*/ 4890854 w 15357178" name="connsiteX22"/>
              <a:gd fmla="*/ 6509454 h 6546017" name="connsiteY22"/>
              <a:gd fmla="*/ 3407932 w 15357178" name="connsiteX23"/>
              <a:gd fmla="*/ 5957423 h 6546017" name="connsiteY23"/>
              <a:gd fmla="*/ 1205111 w 15357178" name="connsiteX24"/>
              <a:gd fmla="*/ 5412006 h 6546017" name="connsiteY24"/>
              <a:gd fmla="*/ 236579 w 15357178" name="connsiteX25"/>
              <a:gd fmla="*/ 4805060 h 6546017" name="connsiteY25"/>
              <a:gd fmla="*/ 443532 w 15357178" name="connsiteX26"/>
              <a:gd fmla="*/ 3985783 h 6546017" name="connsiteY26"/>
              <a:gd fmla="*/ 6517 w 15357178" name="connsiteX27"/>
              <a:gd fmla="*/ 3145230 h 6546017" name="connsiteY27"/>
              <a:gd fmla="*/ 804616 w 15357178" name="connsiteX28"/>
              <a:gd fmla="*/ 2398120 h 6546017" name="connsiteY28"/>
              <a:gd fmla="*/ 812250 w 15357178" name="connsiteX29"/>
              <a:gd fmla="*/ 2378425 h 6546017" name="connsiteY29"/>
              <a:gd fmla="*/ 1167764 w 15357178" name="connsiteX30"/>
              <a:gd fmla="*/ 1305560 h 6546017" name="connsiteY30"/>
              <a:gd fmla="*/ 2897255 w 15357178" name="connsiteX31"/>
              <a:gd fmla="*/ 1060452 h 6546017" name="connsiteY31"/>
              <a:gd fmla="*/ 2897559 w 15357178" name="connsiteX32"/>
              <a:gd fmla="*/ 1059980 h 6546017" name="connsiteY32"/>
              <a:gd fmla="*/ 2896224 w 15357178" name="connsiteX33"/>
              <a:gd fmla="*/ 1059015 h 6546017" name="connsiteY33"/>
              <a:gd fmla="*/ 2897612 w 15357178" name="connsiteX34"/>
              <a:gd fmla="*/ 1059897 h 6546017" name="connsiteY34"/>
              <a:gd fmla="*/ 2967962 w 15357178" name="connsiteX35"/>
              <a:gd fmla="*/ 950505 h 6546017" name="connsiteY35"/>
              <a:gd fmla="*/ 4640984 w 15357178" name="connsiteX36"/>
              <a:gd fmla="*/ 806001 h 6546017" name="connsiteY36"/>
              <a:gd fmla="*/ 5320441 w 15357178" name="connsiteX37"/>
              <a:gd fmla="*/ 341375 h 6546017" name="connsiteY37"/>
              <a:gd fmla="*/ 5441194 w 15357178" name="connsiteX38"/>
              <a:gd fmla="*/ 332911 h 6546017" name="connsiteY38"/>
              <a:gd fmla="*/ 6083385 w 15357178" name="connsiteX39"/>
              <a:gd fmla="*/ 582796 h 6546017" name="connsiteY39"/>
              <a:gd fmla="*/ 6153132 w 15357178" name="connsiteX40"/>
              <a:gd fmla="*/ 658463 h 6546017" name="connsiteY40"/>
              <a:gd fmla="*/ 6160427 w 15357178" name="connsiteX41"/>
              <a:gd fmla="*/ 649017 h 6546017" name="connsiteY41"/>
              <a:gd fmla="*/ 6153746 w 15357178" name="connsiteX42"/>
              <a:gd fmla="*/ 659129 h 6546017" name="connsiteY42"/>
              <a:gd fmla="*/ 6163109 w 15357178" name="connsiteX43"/>
              <a:gd fmla="*/ 669287 h 6546017" name="connsiteY43"/>
              <a:gd fmla="*/ 7324770 w 15357178" name="connsiteX44"/>
              <a:gd fmla="*/ 411816 h 6546017" name="connsiteY44"/>
              <a:gd fmla="*/ 7538593 w 15357178" name="connsiteX45"/>
              <a:gd fmla="*/ 530704 h 6546017" name="connsiteY45"/>
              <a:gd fmla="*/ 7582444 w 15357178" name="connsiteX46"/>
              <a:gd fmla="*/ 566853 h 6546017" name="connsiteY46"/>
              <a:gd fmla="*/ 7601474 w 15357178" name="connsiteX47"/>
              <a:gd fmla="*/ 569035 h 6546017" name="connsiteY47"/>
              <a:gd fmla="*/ 8136199 w 15357178" name="connsiteX48"/>
              <a:gd fmla="*/ 727559 h 6546017" name="connsiteY48"/>
              <a:gd fmla="*/ 8136563 w 15357178" name="connsiteX49"/>
              <a:gd fmla="*/ 727087 h 6546017" name="connsiteY49"/>
              <a:gd fmla="*/ 8134963 w 15357178" name="connsiteX50"/>
              <a:gd fmla="*/ 726122 h 6546017" name="connsiteY50"/>
              <a:gd fmla="*/ 8136627 w 15357178" name="connsiteX51"/>
              <a:gd fmla="*/ 727004 h 6546017" name="connsiteY51"/>
              <a:gd fmla="*/ 8220899 w 15357178" name="connsiteX52"/>
              <a:gd fmla="*/ 617612 h 6546017" name="connsiteY52"/>
              <a:gd fmla="*/ 10225004 w 15357178" name="connsiteX53"/>
              <a:gd fmla="*/ 473108 h 6546017" name="connsiteY53"/>
              <a:gd fmla="*/ 11038923 w 15357178" name="connsiteX54"/>
              <a:gd fmla="*/ 8482 h 6546017" name="connsiteY54"/>
              <a:gd fmla="*/ 11183573 w 15357178" name="connsiteX55"/>
              <a:gd fmla="*/ 18 h 6546017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6546017" w="15357178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5" name="PA_任意多边形 74"/>
          <p:cNvSpPr/>
          <p:nvPr>
            <p:custDataLst>
              <p:tags r:id="rId7"/>
            </p:custDataLst>
          </p:nvPr>
        </p:nvSpPr>
        <p:spPr>
          <a:xfrm>
            <a:off x="-2191619" y="4016504"/>
            <a:ext cx="15357177" cy="6546017"/>
          </a:xfrm>
          <a:custGeom>
            <a:gdLst>
              <a:gd fmla="*/ 11183573 w 15357178" name="connsiteX0"/>
              <a:gd fmla="*/ 18 h 6546017" name="connsiteY0"/>
              <a:gd fmla="*/ 11952849 w 15357178" name="connsiteX1"/>
              <a:gd fmla="*/ 249903 h 6546017" name="connsiteY1"/>
              <a:gd fmla="*/ 12036399 w 15357178" name="connsiteX2"/>
              <a:gd fmla="*/ 325570 h 6546017" name="connsiteY2"/>
              <a:gd fmla="*/ 12045138 w 15357178" name="connsiteX3"/>
              <a:gd fmla="*/ 316124 h 6546017" name="connsiteY3"/>
              <a:gd fmla="*/ 12037135 w 15357178" name="connsiteX4"/>
              <a:gd fmla="*/ 326236 h 6546017" name="connsiteY4"/>
              <a:gd fmla="*/ 12048351 w 15357178" name="connsiteX5"/>
              <a:gd fmla="*/ 336394 h 6546017" name="connsiteY5"/>
              <a:gd fmla="*/ 13439899 w 15357178" name="connsiteX6"/>
              <a:gd fmla="*/ 78923 h 6546017" name="connsiteY6"/>
              <a:gd fmla="*/ 14145560 w 15357178" name="connsiteX7"/>
              <a:gd fmla="*/ 781325 h 6546017" name="connsiteY7"/>
              <a:gd fmla="*/ 14149379 w 15357178" name="connsiteX8"/>
              <a:gd fmla="*/ 782356 h 6546017" name="connsiteY8"/>
              <a:gd fmla="*/ 14301422 w 15357178" name="connsiteX9"/>
              <a:gd fmla="*/ 823435 h 6546017" name="connsiteY9"/>
              <a:gd fmla="*/ 15051178 w 15357178" name="connsiteX10"/>
              <a:gd fmla="*/ 1463025 h 6546017" name="connsiteY10"/>
              <a:gd fmla="*/ 15010643 w 15357178" name="connsiteX11"/>
              <a:gd fmla="*/ 2202228 h 6546017" name="connsiteY11"/>
              <a:gd fmla="*/ 15306748 w 15357178" name="connsiteX12"/>
              <a:gd fmla="*/ 3332453 h 6546017" name="connsiteY12"/>
              <a:gd fmla="*/ 13919650 w 15357178" name="connsiteX13"/>
              <a:gd fmla="*/ 4321796 h 6546017" name="connsiteY13"/>
              <a:gd fmla="*/ 13423092 w 15357178" name="connsiteX14"/>
              <a:gd fmla="*/ 5169536 h 6546017" name="connsiteY14"/>
              <a:gd fmla="*/ 11732473 w 15357178" name="connsiteX15"/>
              <a:gd fmla="*/ 5272180 h 6546017" name="connsiteY15"/>
              <a:gd fmla="*/ 10524323 w 15357178" name="connsiteX16"/>
              <a:gd fmla="*/ 6176561 h 6546017" name="connsiteY16"/>
              <a:gd fmla="*/ 8747937 w 15357178" name="connsiteX17"/>
              <a:gd fmla="*/ 5624530 h 6546017" name="connsiteY17"/>
              <a:gd fmla="*/ 7107332 w 15357178" name="connsiteX18"/>
              <a:gd fmla="*/ 5748382 h 6546017" name="connsiteY18"/>
              <a:gd fmla="*/ 6960886 w 15357178" name="connsiteX19"/>
              <a:gd fmla="*/ 5699250 h 6546017" name="connsiteY19"/>
              <a:gd fmla="*/ 6807099 w 15357178" name="connsiteX20"/>
              <a:gd fmla="*/ 5746125 h 6546017" name="connsiteY20"/>
              <a:gd fmla="*/ 5899414 w 15357178" name="connsiteX21"/>
              <a:gd fmla="*/ 5605072 h 6546017" name="connsiteY21"/>
              <a:gd fmla="*/ 4890854 w 15357178" name="connsiteX22"/>
              <a:gd fmla="*/ 6509454 h 6546017" name="connsiteY22"/>
              <a:gd fmla="*/ 3407932 w 15357178" name="connsiteX23"/>
              <a:gd fmla="*/ 5957423 h 6546017" name="connsiteY23"/>
              <a:gd fmla="*/ 1205111 w 15357178" name="connsiteX24"/>
              <a:gd fmla="*/ 5412006 h 6546017" name="connsiteY24"/>
              <a:gd fmla="*/ 236579 w 15357178" name="connsiteX25"/>
              <a:gd fmla="*/ 4805060 h 6546017" name="connsiteY25"/>
              <a:gd fmla="*/ 443532 w 15357178" name="connsiteX26"/>
              <a:gd fmla="*/ 3985783 h 6546017" name="connsiteY26"/>
              <a:gd fmla="*/ 6517 w 15357178" name="connsiteX27"/>
              <a:gd fmla="*/ 3145230 h 6546017" name="connsiteY27"/>
              <a:gd fmla="*/ 804616 w 15357178" name="connsiteX28"/>
              <a:gd fmla="*/ 2398120 h 6546017" name="connsiteY28"/>
              <a:gd fmla="*/ 812250 w 15357178" name="connsiteX29"/>
              <a:gd fmla="*/ 2378425 h 6546017" name="connsiteY29"/>
              <a:gd fmla="*/ 1167764 w 15357178" name="connsiteX30"/>
              <a:gd fmla="*/ 1305560 h 6546017" name="connsiteY30"/>
              <a:gd fmla="*/ 2897255 w 15357178" name="connsiteX31"/>
              <a:gd fmla="*/ 1060452 h 6546017" name="connsiteY31"/>
              <a:gd fmla="*/ 2897559 w 15357178" name="connsiteX32"/>
              <a:gd fmla="*/ 1059980 h 6546017" name="connsiteY32"/>
              <a:gd fmla="*/ 2896224 w 15357178" name="connsiteX33"/>
              <a:gd fmla="*/ 1059015 h 6546017" name="connsiteY33"/>
              <a:gd fmla="*/ 2897612 w 15357178" name="connsiteX34"/>
              <a:gd fmla="*/ 1059897 h 6546017" name="connsiteY34"/>
              <a:gd fmla="*/ 2967962 w 15357178" name="connsiteX35"/>
              <a:gd fmla="*/ 950505 h 6546017" name="connsiteY35"/>
              <a:gd fmla="*/ 4640984 w 15357178" name="connsiteX36"/>
              <a:gd fmla="*/ 806001 h 6546017" name="connsiteY36"/>
              <a:gd fmla="*/ 5320441 w 15357178" name="connsiteX37"/>
              <a:gd fmla="*/ 341375 h 6546017" name="connsiteY37"/>
              <a:gd fmla="*/ 5441194 w 15357178" name="connsiteX38"/>
              <a:gd fmla="*/ 332911 h 6546017" name="connsiteY38"/>
              <a:gd fmla="*/ 6083385 w 15357178" name="connsiteX39"/>
              <a:gd fmla="*/ 582796 h 6546017" name="connsiteY39"/>
              <a:gd fmla="*/ 6153132 w 15357178" name="connsiteX40"/>
              <a:gd fmla="*/ 658463 h 6546017" name="connsiteY40"/>
              <a:gd fmla="*/ 6160427 w 15357178" name="connsiteX41"/>
              <a:gd fmla="*/ 649017 h 6546017" name="connsiteY41"/>
              <a:gd fmla="*/ 6153746 w 15357178" name="connsiteX42"/>
              <a:gd fmla="*/ 659129 h 6546017" name="connsiteY42"/>
              <a:gd fmla="*/ 6163109 w 15357178" name="connsiteX43"/>
              <a:gd fmla="*/ 669287 h 6546017" name="connsiteY43"/>
              <a:gd fmla="*/ 7324770 w 15357178" name="connsiteX44"/>
              <a:gd fmla="*/ 411816 h 6546017" name="connsiteY44"/>
              <a:gd fmla="*/ 7538593 w 15357178" name="connsiteX45"/>
              <a:gd fmla="*/ 530704 h 6546017" name="connsiteY45"/>
              <a:gd fmla="*/ 7582444 w 15357178" name="connsiteX46"/>
              <a:gd fmla="*/ 566853 h 6546017" name="connsiteY46"/>
              <a:gd fmla="*/ 7601474 w 15357178" name="connsiteX47"/>
              <a:gd fmla="*/ 569035 h 6546017" name="connsiteY47"/>
              <a:gd fmla="*/ 8136199 w 15357178" name="connsiteX48"/>
              <a:gd fmla="*/ 727559 h 6546017" name="connsiteY48"/>
              <a:gd fmla="*/ 8136563 w 15357178" name="connsiteX49"/>
              <a:gd fmla="*/ 727087 h 6546017" name="connsiteY49"/>
              <a:gd fmla="*/ 8134963 w 15357178" name="connsiteX50"/>
              <a:gd fmla="*/ 726122 h 6546017" name="connsiteY50"/>
              <a:gd fmla="*/ 8136627 w 15357178" name="connsiteX51"/>
              <a:gd fmla="*/ 727004 h 6546017" name="connsiteY51"/>
              <a:gd fmla="*/ 8220899 w 15357178" name="connsiteX52"/>
              <a:gd fmla="*/ 617612 h 6546017" name="connsiteY52"/>
              <a:gd fmla="*/ 10225004 w 15357178" name="connsiteX53"/>
              <a:gd fmla="*/ 473108 h 6546017" name="connsiteY53"/>
              <a:gd fmla="*/ 11038923 w 15357178" name="connsiteX54"/>
              <a:gd fmla="*/ 8482 h 6546017" name="connsiteY54"/>
              <a:gd fmla="*/ 11183573 w 15357178" name="connsiteX55"/>
              <a:gd fmla="*/ 18 h 6546017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6546017" w="15357178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88" name="PA_组合 87"/>
          <p:cNvGrpSpPr/>
          <p:nvPr>
            <p:custDataLst>
              <p:tags r:id="rId8"/>
            </p:custDataLst>
          </p:nvPr>
        </p:nvGrpSpPr>
        <p:grpSpPr>
          <a:xfrm rot="234299">
            <a:off x="-3513022" y="-3236763"/>
            <a:ext cx="21002413" cy="6808940"/>
            <a:chOff x="-4075136" y="4609891"/>
            <a:chExt cx="18331759" cy="680894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95" name="云形 94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云形 96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2" name="PA_图片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07303" y="-1074429"/>
            <a:ext cx="4437206" cy="7838251"/>
          </a:xfrm>
          <a:prstGeom prst="rect">
            <a:avLst/>
          </a:prstGeom>
        </p:spPr>
      </p:pic>
      <p:grpSp>
        <p:nvGrpSpPr>
          <p:cNvPr id="76" name="PA_组合 75"/>
          <p:cNvGrpSpPr/>
          <p:nvPr>
            <p:custDataLst>
              <p:tags r:id="rId11"/>
            </p:custDataLst>
          </p:nvPr>
        </p:nvGrpSpPr>
        <p:grpSpPr>
          <a:xfrm>
            <a:off x="-3320052" y="4644916"/>
            <a:ext cx="20771391" cy="6524058"/>
            <a:chOff x="-3320052" y="5254516"/>
            <a:chExt cx="20771391" cy="6524058"/>
          </a:xfrm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grpSpPr>
        <p:sp>
          <p:nvSpPr>
            <p:cNvPr id="80" name="云形 79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-3320052" y="5383692"/>
              <a:ext cx="20771391" cy="6394882"/>
            </a:xfrm>
            <a:custGeom>
              <a:gdLst>
                <a:gd fmla="*/ 17183508 w 20771391" name="connsiteX0"/>
                <a:gd fmla="*/ 18 h 6394882" name="connsiteY0"/>
                <a:gd fmla="*/ 17844826 w 20771391" name="connsiteX1"/>
                <a:gd fmla="*/ 249903 h 6394882" name="connsiteY1"/>
                <a:gd fmla="*/ 17916650 w 20771391" name="connsiteX2"/>
                <a:gd fmla="*/ 325570 h 6394882" name="connsiteY2"/>
                <a:gd fmla="*/ 17924162 w 20771391" name="connsiteX3"/>
                <a:gd fmla="*/ 316124 h 6394882" name="connsiteY3"/>
                <a:gd fmla="*/ 17917282 w 20771391" name="connsiteX4"/>
                <a:gd fmla="*/ 326236 h 6394882" name="connsiteY4"/>
                <a:gd fmla="*/ 17926924 w 20771391" name="connsiteX5"/>
                <a:gd fmla="*/ 336394 h 6394882" name="connsiteY5"/>
                <a:gd fmla="*/ 19123182 w 20771391" name="connsiteX6"/>
                <a:gd fmla="*/ 78923 h 6394882" name="connsiteY6"/>
                <a:gd fmla="*/ 19729810 w 20771391" name="connsiteX7"/>
                <a:gd fmla="*/ 781325 h 6394882" name="connsiteY7"/>
                <a:gd fmla="*/ 19733094 w 20771391" name="connsiteX8"/>
                <a:gd fmla="*/ 782356 h 6394882" name="connsiteY8"/>
                <a:gd fmla="*/ 19863798 w 20771391" name="connsiteX9"/>
                <a:gd fmla="*/ 823435 h 6394882" name="connsiteY9"/>
                <a:gd fmla="*/ 20508334 w 20771391" name="connsiteX10"/>
                <a:gd fmla="*/ 1463025 h 6394882" name="connsiteY10"/>
                <a:gd fmla="*/ 20473488 w 20771391" name="connsiteX11"/>
                <a:gd fmla="*/ 2202228 h 6394882" name="connsiteY11"/>
                <a:gd fmla="*/ 20728038 w 20771391" name="connsiteX12"/>
                <a:gd fmla="*/ 3332453 h 6394882" name="connsiteY12"/>
                <a:gd fmla="*/ 19535604 w 20771391" name="connsiteX13"/>
                <a:gd fmla="*/ 4321796 h 6394882" name="connsiteY13"/>
                <a:gd fmla="*/ 19108734 w 20771391" name="connsiteX14"/>
                <a:gd fmla="*/ 5169536 h 6394882" name="connsiteY14"/>
                <a:gd fmla="*/ 17655376 w 20771391" name="connsiteX15"/>
                <a:gd fmla="*/ 5272180 h 6394882" name="connsiteY15"/>
                <a:gd fmla="*/ 16616778 w 20771391" name="connsiteX16"/>
                <a:gd fmla="*/ 6176561 h 6394882" name="connsiteY16"/>
                <a:gd fmla="*/ 15089690 w 20771391" name="connsiteX17"/>
                <a:gd fmla="*/ 5624530 h 6394882" name="connsiteY17"/>
                <a:gd fmla="*/ 13532209 w 20771391" name="connsiteX18"/>
                <a:gd fmla="*/ 5690966 h 6394882" name="connsiteY18"/>
                <a:gd fmla="*/ 13394962 w 20771391" name="connsiteX19"/>
                <a:gd fmla="*/ 5622178 h 6394882" name="connsiteY19"/>
                <a:gd fmla="*/ 13210654 w 20771391" name="connsiteX20"/>
                <a:gd fmla="*/ 5621940 h 6394882" name="connsiteY20"/>
                <a:gd fmla="*/ 12657652 w 20771391" name="connsiteX21"/>
                <a:gd fmla="*/ 5453938 h 6394882" name="connsiteY21"/>
                <a:gd fmla="*/ 11619054 w 20771391" name="connsiteX22"/>
                <a:gd fmla="*/ 6358319 h 6394882" name="connsiteY22"/>
                <a:gd fmla="*/ 10091966 w 20771391" name="connsiteX23"/>
                <a:gd fmla="*/ 5806288 h 6394882" name="connsiteY23"/>
                <a:gd fmla="*/ 7823537 w 20771391" name="connsiteX24"/>
                <a:gd fmla="*/ 5260870 h 6394882" name="connsiteY24"/>
                <a:gd fmla="*/ 7656903 w 20771391" name="connsiteX25"/>
                <a:gd fmla="*/ 5265056 h 6394882" name="connsiteY25"/>
                <a:gd fmla="*/ 7522673 w 20771391" name="connsiteX26"/>
                <a:gd fmla="*/ 5246285 h 6394882" name="connsiteY26"/>
                <a:gd fmla="*/ 7367687 w 20771391" name="connsiteX27"/>
                <a:gd fmla="*/ 5350379 h 6394882" name="connsiteY27"/>
                <a:gd fmla="*/ 6075118 w 20771391" name="connsiteX28"/>
                <a:gd fmla="*/ 5345032 h 6394882" name="connsiteY28"/>
                <a:gd fmla="*/ 5036520 w 20771391" name="connsiteX29"/>
                <a:gd fmla="*/ 6249413 h 6394882" name="connsiteY29"/>
                <a:gd fmla="*/ 3509431 w 20771391" name="connsiteX30"/>
                <a:gd fmla="*/ 5697382 h 6394882" name="connsiteY30"/>
                <a:gd fmla="*/ 1241004 w 20771391" name="connsiteX31"/>
                <a:gd fmla="*/ 5151964 h 6394882" name="connsiteY31"/>
                <a:gd fmla="*/ 243626 w 20771391" name="connsiteX32"/>
                <a:gd fmla="*/ 4545018 h 6394882" name="connsiteY32"/>
                <a:gd fmla="*/ 456743 w 20771391" name="connsiteX33"/>
                <a:gd fmla="*/ 3725742 h 6394882" name="connsiteY33"/>
                <a:gd fmla="*/ 6712 w 20771391" name="connsiteX34"/>
                <a:gd fmla="*/ 2885189 h 6394882" name="connsiteY34"/>
                <a:gd fmla="*/ 828582 w 20771391" name="connsiteX35"/>
                <a:gd fmla="*/ 2138079 h 6394882" name="connsiteY35"/>
                <a:gd fmla="*/ 836443 w 20771391" name="connsiteX36"/>
                <a:gd fmla="*/ 2118384 h 6394882" name="connsiteY36"/>
                <a:gd fmla="*/ 1202545 w 20771391" name="connsiteX37"/>
                <a:gd fmla="*/ 1045519 h 6394882" name="connsiteY37"/>
                <a:gd fmla="*/ 2983546 w 20771391" name="connsiteX38"/>
                <a:gd fmla="*/ 800411 h 6394882" name="connsiteY38"/>
                <a:gd fmla="*/ 2983859 w 20771391" name="connsiteX39"/>
                <a:gd fmla="*/ 799939 h 6394882" name="connsiteY39"/>
                <a:gd fmla="*/ 2982483 w 20771391" name="connsiteX40"/>
                <a:gd fmla="*/ 798974 h 6394882" name="connsiteY40"/>
                <a:gd fmla="*/ 2983913 w 20771391" name="connsiteX41"/>
                <a:gd fmla="*/ 799856 h 6394882" name="connsiteY41"/>
                <a:gd fmla="*/ 3056359 w 20771391" name="connsiteX42"/>
                <a:gd fmla="*/ 690464 h 6394882" name="connsiteY42"/>
                <a:gd fmla="*/ 4779207 w 20771391" name="connsiteX43"/>
                <a:gd fmla="*/ 545960 h 6394882" name="connsiteY43"/>
                <a:gd fmla="*/ 5478902 w 20771391" name="connsiteX44"/>
                <a:gd fmla="*/ 81334 h 6394882" name="connsiteY44"/>
                <a:gd fmla="*/ 5603251 w 20771391" name="connsiteX45"/>
                <a:gd fmla="*/ 72870 h 6394882" name="connsiteY45"/>
                <a:gd fmla="*/ 6264568 w 20771391" name="connsiteX46"/>
                <a:gd fmla="*/ 322755 h 6394882" name="connsiteY46"/>
                <a:gd fmla="*/ 6336392 w 20771391" name="connsiteX47"/>
                <a:gd fmla="*/ 398422 h 6394882" name="connsiteY47"/>
                <a:gd fmla="*/ 6343904 w 20771391" name="connsiteX48"/>
                <a:gd fmla="*/ 388976 h 6394882" name="connsiteY48"/>
                <a:gd fmla="*/ 6337025 w 20771391" name="connsiteX49"/>
                <a:gd fmla="*/ 399088 h 6394882" name="connsiteY49"/>
                <a:gd fmla="*/ 6346667 w 20771391" name="connsiteX50"/>
                <a:gd fmla="*/ 409246 h 6394882" name="connsiteY50"/>
                <a:gd fmla="*/ 7542925 w 20771391" name="connsiteX51"/>
                <a:gd fmla="*/ 151775 h 6394882" name="connsiteY51"/>
                <a:gd fmla="*/ 8149553 w 20771391" name="connsiteX52"/>
                <a:gd fmla="*/ 854177 h 6394882" name="connsiteY52"/>
                <a:gd fmla="*/ 8152836 w 20771391" name="connsiteX53"/>
                <a:gd fmla="*/ 855208 h 6394882" name="connsiteY53"/>
                <a:gd fmla="*/ 8197160 w 20771391" name="connsiteX54"/>
                <a:gd fmla="*/ 869139 h 6394882" name="connsiteY54"/>
                <a:gd fmla="*/ 8283464 w 20771391" name="connsiteX55"/>
                <a:gd fmla="*/ 831675 h 6394882" name="connsiteY55"/>
                <a:gd fmla="*/ 9566080 w 20771391" name="connsiteX56"/>
                <a:gd fmla="*/ 909317 h 6394882" name="connsiteY56"/>
                <a:gd fmla="*/ 9566393 w 20771391" name="connsiteX57"/>
                <a:gd fmla="*/ 908845 h 6394882" name="connsiteY57"/>
                <a:gd fmla="*/ 9565017 w 20771391" name="connsiteX58"/>
                <a:gd fmla="*/ 907880 h 6394882" name="connsiteY58"/>
                <a:gd fmla="*/ 9566447 w 20771391" name="connsiteX59"/>
                <a:gd fmla="*/ 908762 h 6394882" name="connsiteY59"/>
                <a:gd fmla="*/ 9638893 w 20771391" name="connsiteX60"/>
                <a:gd fmla="*/ 799370 h 6394882" name="connsiteY60"/>
                <a:gd fmla="*/ 11361741 w 20771391" name="connsiteX61"/>
                <a:gd fmla="*/ 654866 h 6394882" name="connsiteY61"/>
                <a:gd fmla="*/ 12061436 w 20771391" name="connsiteX62"/>
                <a:gd fmla="*/ 190240 h 6394882" name="connsiteY62"/>
                <a:gd fmla="*/ 12185784 w 20771391" name="connsiteX63"/>
                <a:gd fmla="*/ 181776 h 6394882" name="connsiteY63"/>
                <a:gd fmla="*/ 12847102 w 20771391" name="connsiteX64"/>
                <a:gd fmla="*/ 431661 h 6394882" name="connsiteY64"/>
                <a:gd fmla="*/ 12918926 w 20771391" name="connsiteX65"/>
                <a:gd fmla="*/ 507328 h 6394882" name="connsiteY65"/>
                <a:gd fmla="*/ 12926438 w 20771391" name="connsiteX66"/>
                <a:gd fmla="*/ 497882 h 6394882" name="connsiteY66"/>
                <a:gd fmla="*/ 12919558 w 20771391" name="connsiteX67"/>
                <a:gd fmla="*/ 507994 h 6394882" name="connsiteY67"/>
                <a:gd fmla="*/ 12929200 w 20771391" name="connsiteX68"/>
                <a:gd fmla="*/ 518152 h 6394882" name="connsiteY68"/>
                <a:gd fmla="*/ 14125458 w 20771391" name="connsiteX69"/>
                <a:gd fmla="*/ 260681 h 6394882" name="connsiteY69"/>
                <a:gd fmla="*/ 14597010 w 20771391" name="connsiteX70"/>
                <a:gd fmla="*/ 636575 h 6394882" name="connsiteY70"/>
                <a:gd fmla="*/ 14609605 w 20771391" name="connsiteX71"/>
                <a:gd fmla="*/ 658401 h 6394882" name="connsiteY71"/>
                <a:gd fmla="*/ 14636617 w 20771391" name="connsiteX72"/>
                <a:gd fmla="*/ 617612 h 6394882" name="connsiteY72"/>
                <a:gd fmla="*/ 16359465 w 20771391" name="connsiteX73"/>
                <a:gd fmla="*/ 473108 h 6394882" name="connsiteY73"/>
                <a:gd fmla="*/ 17059160 w 20771391" name="connsiteX74"/>
                <a:gd fmla="*/ 8482 h 6394882" name="connsiteY74"/>
                <a:gd fmla="*/ 17183508 w 20771391" name="connsiteX75"/>
                <a:gd fmla="*/ 18 h 6394882" name="connsiteY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b="b" l="l" r="r" t="t"/>
              <a:pathLst>
                <a:path h="6394882" w="20771391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82" name="PA_任意多边形 81"/>
          <p:cNvSpPr/>
          <p:nvPr>
            <p:custDataLst>
              <p:tags r:id="rId12"/>
            </p:custDataLst>
          </p:nvPr>
        </p:nvSpPr>
        <p:spPr>
          <a:xfrm rot="234299">
            <a:off x="-3579927" y="4976399"/>
            <a:ext cx="19073512" cy="6772351"/>
          </a:xfrm>
          <a:custGeom>
            <a:gdLst>
              <a:gd fmla="*/ 14126152 w 19073511" name="connsiteX0"/>
              <a:gd fmla="*/ 8482 h 6772351" name="connsiteY0"/>
              <a:gd fmla="*/ 14291876 w 19073511" name="connsiteX1"/>
              <a:gd fmla="*/ 18 h 6772351" name="connsiteY1"/>
              <a:gd fmla="*/ 15173225 w 19073511" name="connsiteX2"/>
              <a:gd fmla="*/ 249903 h 6772351" name="connsiteY2"/>
              <a:gd fmla="*/ 15268946 w 19073511" name="connsiteX3"/>
              <a:gd fmla="*/ 325570 h 6772351" name="connsiteY3"/>
              <a:gd fmla="*/ 15278958 w 19073511" name="connsiteX4"/>
              <a:gd fmla="*/ 316124 h 6772351" name="connsiteY4"/>
              <a:gd fmla="*/ 15269789 w 19073511" name="connsiteX5"/>
              <a:gd fmla="*/ 326236 h 6772351" name="connsiteY5"/>
              <a:gd fmla="*/ 15282639 w 19073511" name="connsiteX6"/>
              <a:gd fmla="*/ 336394 h 6772351" name="connsiteY6"/>
              <a:gd fmla="*/ 16876914 w 19073511" name="connsiteX7"/>
              <a:gd fmla="*/ 78923 h 6772351" name="connsiteY7"/>
              <a:gd fmla="*/ 17685378 w 19073511" name="connsiteX8"/>
              <a:gd fmla="*/ 781324 h 6772351" name="connsiteY8"/>
              <a:gd fmla="*/ 17689753 w 19073511" name="connsiteX9"/>
              <a:gd fmla="*/ 782356 h 6772351" name="connsiteY9"/>
              <a:gd fmla="*/ 17863946 w 19073511" name="connsiteX10"/>
              <a:gd fmla="*/ 823435 h 6772351" name="connsiteY10"/>
              <a:gd fmla="*/ 18722931 w 19073511" name="connsiteX11"/>
              <a:gd fmla="*/ 1463025 h 6772351" name="connsiteY11"/>
              <a:gd fmla="*/ 18676490 w 19073511" name="connsiteX12"/>
              <a:gd fmla="*/ 2202228 h 6772351" name="connsiteY12"/>
              <a:gd fmla="*/ 19015734 w 19073511" name="connsiteX13"/>
              <a:gd fmla="*/ 3332454 h 6772351" name="connsiteY13"/>
              <a:gd fmla="*/ 17426556 w 19073511" name="connsiteX14"/>
              <a:gd fmla="*/ 4321796 h 6772351" name="connsiteY14"/>
              <a:gd fmla="*/ 16857658 w 19073511" name="connsiteX15"/>
              <a:gd fmla="*/ 5169536 h 6772351" name="connsiteY15"/>
              <a:gd fmla="*/ 14920742 w 19073511" name="connsiteX16"/>
              <a:gd fmla="*/ 5272180 h 6772351" name="connsiteY16"/>
              <a:gd fmla="*/ 13536583 w 19073511" name="connsiteX17"/>
              <a:gd fmla="*/ 6176561 h 6772351" name="connsiteY17"/>
              <a:gd fmla="*/ 11501405 w 19073511" name="connsiteX18"/>
              <a:gd fmla="*/ 5624531 h 6772351" name="connsiteY18"/>
              <a:gd fmla="*/ 10032544 w 19073511" name="connsiteX19"/>
              <a:gd fmla="*/ 5822481 h 6772351" name="connsiteY19"/>
              <a:gd fmla="*/ 9888760 w 19073511" name="connsiteX20"/>
              <a:gd fmla="*/ 5801623 h 6772351" name="connsiteY20"/>
              <a:gd fmla="*/ 9819050 w 19073511" name="connsiteX21"/>
              <a:gd fmla="*/ 5836754 h 6772351" name="connsiteY21"/>
              <a:gd fmla="*/ 8096420 w 19073511" name="connsiteX22"/>
              <a:gd fmla="*/ 5831406 h 6772351" name="connsiteY22"/>
              <a:gd fmla="*/ 6712261 w 19073511" name="connsiteX23"/>
              <a:gd fmla="*/ 6735788 h 6772351" name="connsiteY23"/>
              <a:gd fmla="*/ 4677083 w 19073511" name="connsiteX24"/>
              <a:gd fmla="*/ 6183757 h 6772351" name="connsiteY24"/>
              <a:gd fmla="*/ 1653907 w 19073511" name="connsiteX25"/>
              <a:gd fmla="*/ 5638339 h 6772351" name="connsiteY25"/>
              <a:gd fmla="*/ 324684 w 19073511" name="connsiteX26"/>
              <a:gd fmla="*/ 5031393 h 6772351" name="connsiteY26"/>
              <a:gd fmla="*/ 608709 w 19073511" name="connsiteX27"/>
              <a:gd fmla="*/ 4212116 h 6772351" name="connsiteY27"/>
              <a:gd fmla="*/ 8945 w 19073511" name="connsiteX28"/>
              <a:gd fmla="*/ 3371564 h 6772351" name="connsiteY28"/>
              <a:gd fmla="*/ 1104265 w 19073511" name="connsiteX29"/>
              <a:gd fmla="*/ 2624454 h 6772351" name="connsiteY29"/>
              <a:gd fmla="*/ 1114742 w 19073511" name="connsiteX30"/>
              <a:gd fmla="*/ 2604759 h 6772351" name="connsiteY30"/>
              <a:gd fmla="*/ 1602652 w 19073511" name="connsiteX31"/>
              <a:gd fmla="*/ 1531893 h 6772351" name="connsiteY31"/>
              <a:gd fmla="*/ 3976224 w 19073511" name="connsiteX32"/>
              <a:gd fmla="*/ 1286786 h 6772351" name="connsiteY32"/>
              <a:gd fmla="*/ 3976642 w 19073511" name="connsiteX33"/>
              <a:gd fmla="*/ 1286313 h 6772351" name="connsiteY33"/>
              <a:gd fmla="*/ 3974809 w 19073511" name="connsiteX34"/>
              <a:gd fmla="*/ 1285348 h 6772351" name="connsiteY34"/>
              <a:gd fmla="*/ 3976714 w 19073511" name="connsiteX35"/>
              <a:gd fmla="*/ 1286231 h 6772351" name="connsiteY35"/>
              <a:gd fmla="*/ 4073264 w 19073511" name="connsiteX36"/>
              <a:gd fmla="*/ 1176839 h 6772351" name="connsiteY36"/>
              <a:gd fmla="*/ 6369336 w 19073511" name="connsiteX37"/>
              <a:gd fmla="*/ 1032334 h 6772351" name="connsiteY37"/>
              <a:gd fmla="*/ 7301831 w 19073511" name="connsiteX38"/>
              <a:gd fmla="*/ 567708 h 6772351" name="connsiteY38"/>
              <a:gd fmla="*/ 7467553 w 19073511" name="connsiteX39"/>
              <a:gd fmla="*/ 559245 h 6772351" name="connsiteY39"/>
              <a:gd fmla="*/ 8348902 w 19073511" name="connsiteX40"/>
              <a:gd fmla="*/ 809130 h 6772351" name="connsiteY40"/>
              <a:gd fmla="*/ 8444625 w 19073511" name="connsiteX41"/>
              <a:gd fmla="*/ 884796 h 6772351" name="connsiteY41"/>
              <a:gd fmla="*/ 8454637 w 19073511" name="connsiteX42"/>
              <a:gd fmla="*/ 875351 h 6772351" name="connsiteY42"/>
              <a:gd fmla="*/ 8445467 w 19073511" name="connsiteX43"/>
              <a:gd fmla="*/ 885463 h 6772351" name="connsiteY43"/>
              <a:gd fmla="*/ 8458317 w 19073511" name="connsiteX44"/>
              <a:gd fmla="*/ 895620 h 6772351" name="connsiteY44"/>
              <a:gd fmla="*/ 9407186 w 19073511" name="connsiteX45"/>
              <a:gd fmla="*/ 563042 h 6772351" name="connsiteY45"/>
              <a:gd fmla="*/ 9531010 w 19073511" name="connsiteX46"/>
              <a:gd fmla="*/ 563518 h 6772351" name="connsiteY46"/>
              <a:gd fmla="*/ 9551215 w 19073511" name="connsiteX47"/>
              <a:gd fmla="*/ 560836 h 6772351" name="connsiteY47"/>
              <a:gd fmla="*/ 10800547 w 19073511" name="connsiteX48"/>
              <a:gd fmla="*/ 727559 h 6772351" name="connsiteY48"/>
              <a:gd fmla="*/ 10800964 w 19073511" name="connsiteX49"/>
              <a:gd fmla="*/ 727086 h 6772351" name="connsiteY49"/>
              <a:gd fmla="*/ 10799131 w 19073511" name="connsiteX50"/>
              <a:gd fmla="*/ 726122 h 6772351" name="connsiteY50"/>
              <a:gd fmla="*/ 10801037 w 19073511" name="connsiteX51"/>
              <a:gd fmla="*/ 727004 h 6772351" name="connsiteY51"/>
              <a:gd fmla="*/ 10897586 w 19073511" name="connsiteX52"/>
              <a:gd fmla="*/ 617612 h 6772351" name="connsiteY52"/>
              <a:gd fmla="*/ 13193657 w 19073511" name="connsiteX53"/>
              <a:gd fmla="*/ 473108 h 6772351" name="connsiteY53"/>
              <a:gd fmla="*/ 14126152 w 19073511" name="connsiteX54"/>
              <a:gd fmla="*/ 8482 h 6772351" name="connsiteY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b="b" l="l" r="r" t="t"/>
            <a:pathLst>
              <a:path h="6772351" w="1907351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PA_文本框 4"/>
          <p:cNvSpPr txBox="1"/>
          <p:nvPr>
            <p:custDataLst>
              <p:tags r:id="rId13"/>
            </p:custDataLst>
          </p:nvPr>
        </p:nvSpPr>
        <p:spPr>
          <a:xfrm>
            <a:off x="3857176" y="4909087"/>
            <a:ext cx="4494033" cy="7772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b="1" lang="zh-CN" spc="300" sz="3600">
                <a:latin typeface="+mj-ea"/>
                <a:ea typeface="+mj-ea"/>
              </a:rPr>
              <a:t>文艺卡通主题模板</a:t>
            </a:r>
          </a:p>
        </p:txBody>
      </p:sp>
      <p:pic>
        <p:nvPicPr>
          <p:cNvPr id="99" name="PA_图片 9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187179" y="1175668"/>
            <a:ext cx="1893328" cy="2551179"/>
          </a:xfrm>
          <a:prstGeom prst="rect">
            <a:avLst/>
          </a:prstGeom>
        </p:spPr>
      </p:pic>
      <p:sp>
        <p:nvSpPr>
          <p:cNvPr id="65" name="PA_文本框 64"/>
          <p:cNvSpPr txBox="1"/>
          <p:nvPr>
            <p:custDataLst>
              <p:tags r:id="rId16"/>
            </p:custDataLst>
          </p:nvPr>
        </p:nvSpPr>
        <p:spPr>
          <a:xfrm>
            <a:off x="3973792" y="5788082"/>
            <a:ext cx="4077135" cy="3048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zh-CN" lang="en-US" smtClean="0" sz="1400">
                <a:solidFill>
                  <a:srgbClr val="89BDD3"/>
                </a:solidFill>
                <a:latin typeface="+mn-ea"/>
              </a:rPr>
              <a:t>TEMPLATEDESIGNED BY baotuwang</a:t>
            </a:r>
          </a:p>
        </p:txBody>
      </p:sp>
      <p:pic>
        <p:nvPicPr>
          <p:cNvPr id="3" name="PA_图片 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81301" y="284358"/>
            <a:ext cx="2149070" cy="2021221"/>
          </a:xfrm>
          <a:prstGeom prst="rect">
            <a:avLst/>
          </a:prstGeom>
        </p:spPr>
      </p:pic>
    </p:spTree>
    <p:extLst>
      <p:ext uri="{BB962C8B-B14F-4D97-AF65-F5344CB8AC3E}">
        <p14:creationId val="98964821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autoRev="1" decel="50000" fill="hold" id="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4.44444E-06 L 0.07578 4.44444E-06" pathEditMode="relative" ptsTypes="AA" rAng="0">
                                      <p:cBhvr>
                                        <p:cTn dur="4000" fill="hold" id="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  <p:par>
                                <p:cTn accel="50000" autoRev="1" decel="50000" fill="hold" id="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06 7.40741E-07 L 0.11354 -0.00556" pathEditMode="relative" ptsTypes="AA" rAng="0">
                                      <p:cBhvr>
                                        <p:cTn dur="4000" fill="hold" id="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autoRev="1" decel="50000" fill="hold" grpId="0" id="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22 -0.00092 L -1.66667E-06 -4.44444E-06" pathEditMode="relative" ptsTypes="AA" rAng="0">
                                      <p:cBhvr>
                                        <p:cTn dur="3000" fill="hold" id="1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4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2"/>
      <p:bldP grpId="0" spid="5"/>
      <p:bldP grpId="0" spid="6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91126" y="1002281"/>
            <a:ext cx="4246120" cy="58970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17375" y="4389666"/>
            <a:ext cx="1569482" cy="2119085"/>
          </a:xfrm>
          <a:prstGeom prst="roundRect">
            <a:avLst>
              <a:gd fmla="val 6957" name="adj"/>
            </a:avLst>
          </a:prstGeom>
          <a:solidFill>
            <a:schemeClr val="accent2"/>
          </a:solidFill>
          <a:ln cap="rnd" w="381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72342" y="2714171"/>
            <a:ext cx="4525033" cy="3236686"/>
          </a:xfrm>
          <a:prstGeom prst="roundRect">
            <a:avLst>
              <a:gd fmla="val 6073" name="adj"/>
            </a:avLst>
          </a:prstGeom>
          <a:solidFill>
            <a:schemeClr val="accent4"/>
          </a:solidFill>
          <a:ln cap="rnd" w="381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7375" y="789215"/>
            <a:ext cx="600722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pc="600" sz="4800">
                <a:solidFill>
                  <a:schemeClr val="accent5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3600">
                <a:solidFill>
                  <a:srgbClr val="76BCBF"/>
                </a:solidFill>
              </a:rPr>
              <a:t>请输入您的标题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7375" y="1620212"/>
            <a:ext cx="50800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</a:lstStyle>
          <a:p>
            <a:pPr algn="l"/>
            <a:r>
              <a:rPr altLang="zh-CN" b="0"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</a:rPr>
              <a:t>Lorem ipsum dolor sit amet, consectetur adipisicing elit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2342" y="2824437"/>
            <a:ext cx="4628118" cy="2865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pc="300" sz="14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altLang="zh-CN" lang="en-US" smtClean="0"/>
              <a:t>Lorem ipsum dolor sit amet, consectetur adipisicing elit, sed do eiusmod tempor incididunt ut labore et dolore magna aliqua.</a:t>
            </a:r>
          </a:p>
          <a:p>
            <a:r>
              <a:rPr altLang="zh-CN" lang="en-US" smtClean="0"/>
              <a:t>Ut enim ad minim veniam, quis nostrud exercitation ullamco laboris nisi ut aliquip ex ea commodo consequat. </a:t>
            </a:r>
          </a:p>
          <a:p>
            <a:endParaRPr altLang="zh-CN" lang="en-US" smtClean="0"/>
          </a:p>
          <a:p>
            <a:r>
              <a:rPr altLang="zh-CN" lang="en-US" smtClean="0"/>
              <a:t>Lorem ipsum dolor sit amet, consectetur adipisicing elit, sed do eiusmod tempor incididunt ut labore et dolore magna aliqua.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34463" y="2031121"/>
            <a:ext cx="1542291" cy="3919736"/>
          </a:xfrm>
          <a:prstGeom prst="rect">
            <a:avLst/>
          </a:prstGeom>
        </p:spPr>
      </p:pic>
    </p:spTree>
    <p:extLst>
      <p:ext uri="{BB962C8B-B14F-4D97-AF65-F5344CB8AC3E}">
        <p14:creationId val="136668885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4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2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0227" y="2029372"/>
            <a:ext cx="2766540" cy="24106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53518" y="2029372"/>
            <a:ext cx="2766540" cy="24106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11227" y="2029372"/>
            <a:ext cx="2766540" cy="24106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0445" y="2839543"/>
            <a:ext cx="37801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 sz="2400">
                <a:latin typeface="+mj-ea"/>
                <a:ea typeface="+mj-ea"/>
                <a:cs typeface="+mn-ea"/>
                <a:sym typeface="+mn-lt"/>
              </a:rPr>
              <a:t>可耐小云朵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80945" y="2839542"/>
            <a:ext cx="37801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 sz="2400">
                <a:latin typeface="+mj-ea"/>
                <a:ea typeface="+mj-ea"/>
                <a:cs typeface="+mn-ea"/>
                <a:sym typeface="+mn-lt"/>
              </a:rPr>
              <a:t>可耐小云朵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02723" y="2839541"/>
            <a:ext cx="37801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300" sz="2400">
                <a:latin typeface="+mj-ea"/>
                <a:ea typeface="+mj-ea"/>
                <a:cs typeface="+mn-ea"/>
                <a:sym typeface="+mn-lt"/>
              </a:rPr>
              <a:t>可耐小云朵</a:t>
            </a:r>
          </a:p>
        </p:txBody>
      </p:sp>
      <p:sp>
        <p:nvSpPr>
          <p:cNvPr id="8" name="矩形 7"/>
          <p:cNvSpPr/>
          <p:nvPr/>
        </p:nvSpPr>
        <p:spPr>
          <a:xfrm>
            <a:off x="700819" y="4358284"/>
            <a:ext cx="3066933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140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This power-point is a multipurpose power-point template perfect for your </a:t>
            </a:r>
          </a:p>
          <a:p>
            <a:pPr algn="ctr"/>
            <a:r>
              <a:rPr altLang="en-US" lang="zh-CN" spc="300" sz="140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business report</a:t>
            </a:r>
          </a:p>
        </p:txBody>
      </p:sp>
      <p:sp>
        <p:nvSpPr>
          <p:cNvPr id="9" name="矩形 8"/>
          <p:cNvSpPr/>
          <p:nvPr/>
        </p:nvSpPr>
        <p:spPr>
          <a:xfrm>
            <a:off x="4562534" y="4358284"/>
            <a:ext cx="3066933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140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This power-point is a multipurpose power-point template perfect for your </a:t>
            </a:r>
          </a:p>
          <a:p>
            <a:pPr algn="ctr"/>
            <a:r>
              <a:rPr altLang="en-US" lang="zh-CN" spc="300" sz="140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business report</a:t>
            </a:r>
          </a:p>
        </p:txBody>
      </p:sp>
      <p:sp>
        <p:nvSpPr>
          <p:cNvPr id="10" name="矩形 9"/>
          <p:cNvSpPr/>
          <p:nvPr/>
        </p:nvSpPr>
        <p:spPr>
          <a:xfrm>
            <a:off x="8620241" y="4358280"/>
            <a:ext cx="3066933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300" sz="140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This power-point is a multipurpose power-point template perfect for your busin</a:t>
            </a:r>
          </a:p>
          <a:p>
            <a:pPr algn="ctr"/>
            <a:r>
              <a:rPr altLang="en-US" lang="zh-CN" spc="300" sz="140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ess report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5921"/>
          <a:stretch>
            <a:fillRect/>
          </a:stretch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</p:spTree>
    <p:extLst>
      <p:ext uri="{BB962C8B-B14F-4D97-AF65-F5344CB8AC3E}">
        <p14:creationId val="265840463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820"/>
          <a:stretch>
            <a:fillRect/>
          </a:stretch>
        </p:blipFill>
        <p:spPr>
          <a:xfrm>
            <a:off x="0" y="-45964"/>
            <a:ext cx="12192000" cy="6903964"/>
          </a:xfrm>
          <a:prstGeom prst="rect">
            <a:avLst/>
          </a:prstGeom>
          <a:solidFill>
            <a:srgbClr val="FFEAE7"/>
          </a:solidFill>
        </p:spPr>
      </p:pic>
      <p:pic>
        <p:nvPicPr>
          <p:cNvPr descr="11"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206" y="644857"/>
            <a:ext cx="6131291" cy="6046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A_库_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6412" y="784492"/>
            <a:ext cx="3318859" cy="590715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56502" y="2643937"/>
            <a:ext cx="370913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>
                <a:solidFill>
                  <a:srgbClr val="3AB7AD"/>
                </a:solidFill>
              </a:rPr>
              <a:t>卡通可爱犀牛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39322" y="3271618"/>
            <a:ext cx="3543492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300" sz="1400">
                <a:solidFill>
                  <a:srgbClr val="152850"/>
                </a:solidFill>
              </a:rPr>
              <a:t>Lorem ipsum dolor sit amet, consectetur adipisicing elit, sed do eiusmod tempor incididunt ut labore et dolore magna aliqua.</a:t>
            </a:r>
          </a:p>
          <a:p>
            <a:pPr algn="ctr"/>
            <a:r>
              <a:rPr altLang="zh-CN" lang="en-US" smtClean="0" spc="300" sz="1400">
                <a:solidFill>
                  <a:srgbClr val="152850"/>
                </a:solidFill>
              </a:rPr>
              <a:t>Lorem ipsum dolor sit amet, consectetur adipisicing elit, sed do eiusmod tempor incididunt ut</a:t>
            </a:r>
          </a:p>
        </p:txBody>
      </p:sp>
    </p:spTree>
    <p:extLst>
      <p:ext uri="{BB962C8B-B14F-4D97-AF65-F5344CB8AC3E}">
        <p14:creationId val="337422109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</p:grpSpPr>
        <p:sp>
          <p:nvSpPr>
            <p:cNvPr id="4" name="矩形 3"/>
            <p:cNvSpPr/>
            <p:nvPr/>
          </p:nvSpPr>
          <p:spPr>
            <a:xfrm flipH="1" rot="2640000">
              <a:off x="469448" y="-56714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 flipH="1" rot="2640000">
              <a:off x="621848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 flipH="1" rot="2640000">
              <a:off x="917682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 flipH="1" rot="2640000">
              <a:off x="1070082" y="-53666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 flipH="1" rot="2640000">
              <a:off x="1213517" y="-51515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 flipH="1" rot="2640000">
              <a:off x="1365917" y="-49991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 flipH="1" rot="2640000">
              <a:off x="1365915" y="-46315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 flipH="1" rot="2640000">
              <a:off x="1518315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 flipH="1" rot="2640000">
              <a:off x="1814149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 flipH="1" rot="2640000">
              <a:off x="1966549" y="-43267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 flipH="1" rot="2640000">
              <a:off x="2109984" y="-41116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 flipH="1" rot="2640000">
              <a:off x="2262384" y="-39592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 flipH="1" rot="2640000">
              <a:off x="2262383" y="-36051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 flipH="1" rot="2640000">
              <a:off x="2414783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 flipH="1" rot="2640000">
              <a:off x="2710617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 flipH="1" rot="2640000">
              <a:off x="2863017" y="-33003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 flipH="1" rot="2640000">
              <a:off x="3006452" y="-30851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 flipH="1" rot="2640000">
              <a:off x="3158852" y="-29327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 flipH="1" rot="2640000">
              <a:off x="3159275" y="-25637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 flipH="1" rot="2640000">
              <a:off x="3311675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 flipH="1" rot="2640000">
              <a:off x="3607509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 flipH="1" rot="2640000">
              <a:off x="3759909" y="-22589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 flipH="1" rot="2640000">
              <a:off x="3903344" y="-20437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 flipH="1" rot="2640000">
              <a:off x="4055744" y="-18913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6"/>
            </a:xfrm>
          </p:grpSpPr>
          <p:sp>
            <p:nvSpPr>
              <p:cNvPr id="29" name="矩形 28"/>
              <p:cNvSpPr/>
              <p:nvPr/>
            </p:nvSpPr>
            <p:spPr>
              <a:xfrm flipH="1" rot="2640000">
                <a:off x="2933204" y="-35333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矩形 29"/>
              <p:cNvSpPr/>
              <p:nvPr/>
            </p:nvSpPr>
            <p:spPr>
              <a:xfrm flipH="1" rot="2640000">
                <a:off x="3085604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矩形 30"/>
              <p:cNvSpPr/>
              <p:nvPr/>
            </p:nvSpPr>
            <p:spPr>
              <a:xfrm flipH="1" rot="2640000">
                <a:off x="3381438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 flipH="1" rot="2640000">
                <a:off x="3533838" y="-32285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矩形 32"/>
              <p:cNvSpPr/>
              <p:nvPr/>
            </p:nvSpPr>
            <p:spPr>
              <a:xfrm flipH="1" rot="2640000">
                <a:off x="3677273" y="-30134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矩形 33"/>
              <p:cNvSpPr/>
              <p:nvPr/>
            </p:nvSpPr>
            <p:spPr>
              <a:xfrm flipH="1" rot="2640000">
                <a:off x="3829673" y="-28610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矩形 34"/>
              <p:cNvSpPr/>
              <p:nvPr/>
            </p:nvSpPr>
            <p:spPr>
              <a:xfrm flipH="1" rot="2640000">
                <a:off x="4413861" y="-3088989"/>
                <a:ext cx="117723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矩形 35"/>
              <p:cNvSpPr/>
              <p:nvPr/>
            </p:nvSpPr>
            <p:spPr>
              <a:xfrm flipH="1" rot="2640000">
                <a:off x="3982072" y="-2354536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矩形 36"/>
              <p:cNvSpPr/>
              <p:nvPr/>
            </p:nvSpPr>
            <p:spPr>
              <a:xfrm flipH="1" rot="2640000">
                <a:off x="4277906" y="-2354537"/>
                <a:ext cx="136458" cy="17211123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矩形 37"/>
              <p:cNvSpPr/>
              <p:nvPr/>
            </p:nvSpPr>
            <p:spPr>
              <a:xfrm flipH="1" rot="2640000">
                <a:off x="4430306" y="-220213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矩形 38"/>
              <p:cNvSpPr/>
              <p:nvPr/>
            </p:nvSpPr>
            <p:spPr>
              <a:xfrm flipH="1" rot="2640000">
                <a:off x="4573741" y="-1986984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 flipH="1" rot="2640000">
                <a:off x="4726141" y="-183458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1" name="矩形 40"/>
            <p:cNvSpPr/>
            <p:nvPr/>
          </p:nvSpPr>
          <p:spPr>
            <a:xfrm flipH="1" rot="2640000">
              <a:off x="8821902" y="-21556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 flipH="1" rot="2640000">
              <a:off x="8974302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 flipH="1" rot="2640000">
              <a:off x="9270136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 flipH="1" rot="2640000">
              <a:off x="9422536" y="-18508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矩形 44"/>
            <p:cNvSpPr/>
            <p:nvPr/>
          </p:nvSpPr>
          <p:spPr>
            <a:xfrm flipH="1" rot="2640000">
              <a:off x="9565971" y="-16356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 flipH="1" rot="2640000">
              <a:off x="9718371" y="-14832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 flipH="1" rot="2640000">
              <a:off x="9718369" y="-11157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 flipH="1" rot="2640000">
              <a:off x="9870769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 flipH="1" rot="2640000">
              <a:off x="10166603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 flipH="1" rot="2640000">
              <a:off x="10319003" y="-8109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 flipH="1" rot="2640000">
              <a:off x="10462438" y="-5957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 flipH="1" rot="2640000">
              <a:off x="10614838" y="-4433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 flipH="1" rot="2640000">
              <a:off x="10614837" y="-8926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 flipH="1" rot="2640000">
              <a:off x="10767237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 flipH="1" rot="2640000">
              <a:off x="11063071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 flipH="1" rot="2640000">
              <a:off x="11215471" y="2155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矩形 56"/>
            <p:cNvSpPr/>
            <p:nvPr/>
          </p:nvSpPr>
          <p:spPr>
            <a:xfrm flipH="1" rot="2640000">
              <a:off x="11358906" y="4306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矩形 57"/>
            <p:cNvSpPr/>
            <p:nvPr/>
          </p:nvSpPr>
          <p:spPr>
            <a:xfrm flipH="1" rot="2640000">
              <a:off x="11511306" y="5830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矩形 58"/>
            <p:cNvSpPr/>
            <p:nvPr/>
          </p:nvSpPr>
          <p:spPr>
            <a:xfrm flipH="1" rot="2640000">
              <a:off x="11511729" y="9521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矩形 59"/>
            <p:cNvSpPr/>
            <p:nvPr/>
          </p:nvSpPr>
          <p:spPr>
            <a:xfrm flipH="1" rot="2640000">
              <a:off x="11664129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矩形 60"/>
            <p:cNvSpPr/>
            <p:nvPr/>
          </p:nvSpPr>
          <p:spPr>
            <a:xfrm flipH="1" rot="2640000">
              <a:off x="11959963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矩形 61"/>
            <p:cNvSpPr/>
            <p:nvPr/>
          </p:nvSpPr>
          <p:spPr>
            <a:xfrm flipH="1" rot="2640000">
              <a:off x="12112363" y="12569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 flipH="1" rot="2640000">
              <a:off x="12255798" y="1472071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矩形 77"/>
            <p:cNvSpPr/>
            <p:nvPr/>
          </p:nvSpPr>
          <p:spPr>
            <a:xfrm flipH="1" rot="2640000">
              <a:off x="4161434" y="-5274354"/>
              <a:ext cx="136458" cy="17999999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4" name="任意多边形 73"/>
          <p:cNvSpPr/>
          <p:nvPr/>
        </p:nvSpPr>
        <p:spPr>
          <a:xfrm>
            <a:off x="-2228630" y="-3586831"/>
            <a:ext cx="16791657" cy="6380086"/>
          </a:xfrm>
          <a:custGeom>
            <a:gdLst>
              <a:gd fmla="*/ 12680636 w 16791657" name="connsiteX0"/>
              <a:gd fmla="*/ 18 h 6380086" name="connsiteY0"/>
              <a:gd fmla="*/ 13438378 w 16791657" name="connsiteX1"/>
              <a:gd fmla="*/ 249903 h 6380086" name="connsiteY1"/>
              <a:gd fmla="*/ 13520675 w 16791657" name="connsiteX2"/>
              <a:gd fmla="*/ 325570 h 6380086" name="connsiteY2"/>
              <a:gd fmla="*/ 13529282 w 16791657" name="connsiteX3"/>
              <a:gd fmla="*/ 316124 h 6380086" name="connsiteY3"/>
              <a:gd fmla="*/ 13521400 w 16791657" name="connsiteX4"/>
              <a:gd fmla="*/ 326236 h 6380086" name="connsiteY4"/>
              <a:gd fmla="*/ 13532448 w 16791657" name="connsiteX5"/>
              <a:gd fmla="*/ 336394 h 6380086" name="connsiteY5"/>
              <a:gd fmla="*/ 14903129 w 16791657" name="connsiteX6"/>
              <a:gd fmla="*/ 78923 h 6380086" name="connsiteY6"/>
              <a:gd fmla="*/ 15598207 w 16791657" name="connsiteX7"/>
              <a:gd fmla="*/ 781325 h 6380086" name="connsiteY7"/>
              <a:gd fmla="*/ 15601969 w 16791657" name="connsiteX8"/>
              <a:gd fmla="*/ 782357 h 6380086" name="connsiteY8"/>
              <a:gd fmla="*/ 15751732 w 16791657" name="connsiteX9"/>
              <a:gd fmla="*/ 823435 h 6380086" name="connsiteY9"/>
              <a:gd fmla="*/ 16490245 w 16791657" name="connsiteX10"/>
              <a:gd fmla="*/ 1463025 h 6380086" name="connsiteY10"/>
              <a:gd fmla="*/ 16450318 w 16791657" name="connsiteX11"/>
              <a:gd fmla="*/ 2202229 h 6380086" name="connsiteY11"/>
              <a:gd fmla="*/ 16741983 w 16791657" name="connsiteX12"/>
              <a:gd fmla="*/ 3332453 h 6380086" name="connsiteY12"/>
              <a:gd fmla="*/ 15375685 w 16791657" name="connsiteX13"/>
              <a:gd fmla="*/ 4321796 h 6380086" name="connsiteY13"/>
              <a:gd fmla="*/ 14886573 w 16791657" name="connsiteX14"/>
              <a:gd fmla="*/ 5169536 h 6380086" name="connsiteY14"/>
              <a:gd fmla="*/ 13221306 w 16791657" name="connsiteX15"/>
              <a:gd fmla="*/ 5272180 h 6380086" name="connsiteY15"/>
              <a:gd fmla="*/ 12031272 w 16791657" name="connsiteX16"/>
              <a:gd fmla="*/ 6176561 h 6380086" name="connsiteY16"/>
              <a:gd fmla="*/ 10281524 w 16791657" name="connsiteX17"/>
              <a:gd fmla="*/ 5624530 h 6380086" name="connsiteY17"/>
              <a:gd fmla="*/ 7682344 w 16791657" name="connsiteX18"/>
              <a:gd fmla="*/ 5079113 h 6380086" name="connsiteY18"/>
              <a:gd fmla="*/ 7534230 w 16791657" name="connsiteX19"/>
              <a:gd fmla="*/ 5082360 h 6380086" name="connsiteY19"/>
              <a:gd fmla="*/ 7485072 w 16791657" name="connsiteX20"/>
              <a:gd fmla="*/ 5160110 h 6380086" name="connsiteY20"/>
              <a:gd fmla="*/ 7310739 w 16791657" name="connsiteX21"/>
              <a:gd fmla="*/ 5336498 h 6380086" name="connsiteY21"/>
              <a:gd fmla="*/ 5899414 w 16791657" name="connsiteX22"/>
              <a:gd fmla="*/ 5439142 h 6380086" name="connsiteY22"/>
              <a:gd fmla="*/ 4890854 w 16791657" name="connsiteX23"/>
              <a:gd fmla="*/ 6343523 h 6380086" name="connsiteY23"/>
              <a:gd fmla="*/ 3407932 w 16791657" name="connsiteX24"/>
              <a:gd fmla="*/ 5791492 h 6380086" name="connsiteY24"/>
              <a:gd fmla="*/ 1205110 w 16791657" name="connsiteX25"/>
              <a:gd fmla="*/ 5246075 h 6380086" name="connsiteY25"/>
              <a:gd fmla="*/ 236579 w 16791657" name="connsiteX26"/>
              <a:gd fmla="*/ 4639129 h 6380086" name="connsiteY26"/>
              <a:gd fmla="*/ 443532 w 16791657" name="connsiteX27"/>
              <a:gd fmla="*/ 3819852 h 6380086" name="connsiteY27"/>
              <a:gd fmla="*/ 6517 w 16791657" name="connsiteX28"/>
              <a:gd fmla="*/ 2979299 h 6380086" name="connsiteY28"/>
              <a:gd fmla="*/ 804616 w 16791657" name="connsiteX29"/>
              <a:gd fmla="*/ 2232189 h 6380086" name="connsiteY29"/>
              <a:gd fmla="*/ 812251 w 16791657" name="connsiteX30"/>
              <a:gd fmla="*/ 2212494 h 6380086" name="connsiteY30"/>
              <a:gd fmla="*/ 1167764 w 16791657" name="connsiteX31"/>
              <a:gd fmla="*/ 1139629 h 6380086" name="connsiteY31"/>
              <a:gd fmla="*/ 2897255 w 16791657" name="connsiteX32"/>
              <a:gd fmla="*/ 894521 h 6380086" name="connsiteY32"/>
              <a:gd fmla="*/ 2897559 w 16791657" name="connsiteX33"/>
              <a:gd fmla="*/ 894048 h 6380086" name="connsiteY33"/>
              <a:gd fmla="*/ 2896224 w 16791657" name="connsiteX34"/>
              <a:gd fmla="*/ 893084 h 6380086" name="connsiteY34"/>
              <a:gd fmla="*/ 2897612 w 16791657" name="connsiteX35"/>
              <a:gd fmla="*/ 893966 h 6380086" name="connsiteY35"/>
              <a:gd fmla="*/ 2967962 w 16791657" name="connsiteX36"/>
              <a:gd fmla="*/ 784574 h 6380086" name="connsiteY36"/>
              <a:gd fmla="*/ 4640984 w 16791657" name="connsiteX37"/>
              <a:gd fmla="*/ 640070 h 6380086" name="connsiteY37"/>
              <a:gd fmla="*/ 5320441 w 16791657" name="connsiteX38"/>
              <a:gd fmla="*/ 175444 h 6380086" name="connsiteY38"/>
              <a:gd fmla="*/ 5441194 w 16791657" name="connsiteX39"/>
              <a:gd fmla="*/ 166980 h 6380086" name="connsiteY39"/>
              <a:gd fmla="*/ 6083385 w 16791657" name="connsiteX40"/>
              <a:gd fmla="*/ 416865 h 6380086" name="connsiteY40"/>
              <a:gd fmla="*/ 6153132 w 16791657" name="connsiteX41"/>
              <a:gd fmla="*/ 492532 h 6380086" name="connsiteY41"/>
              <a:gd fmla="*/ 6160427 w 16791657" name="connsiteX42"/>
              <a:gd fmla="*/ 483086 h 6380086" name="connsiteY42"/>
              <a:gd fmla="*/ 6153746 w 16791657" name="connsiteX43"/>
              <a:gd fmla="*/ 493198 h 6380086" name="connsiteY43"/>
              <a:gd fmla="*/ 6163109 w 16791657" name="connsiteX44"/>
              <a:gd fmla="*/ 503356 h 6380086" name="connsiteY44"/>
              <a:gd fmla="*/ 7324770 w 16791657" name="connsiteX45"/>
              <a:gd fmla="*/ 245885 h 6380086" name="connsiteY45"/>
              <a:gd fmla="*/ 7840118 w 16791657" name="connsiteX46"/>
              <a:gd fmla="*/ 724276 h 6380086" name="connsiteY46"/>
              <a:gd fmla="*/ 7867528 w 16791657" name="connsiteX47"/>
              <a:gd fmla="*/ 807549 h 6380086" name="connsiteY47"/>
              <a:gd fmla="*/ 7963971 w 16791657" name="connsiteX48"/>
              <a:gd fmla="*/ 753319 h 6380086" name="connsiteY48"/>
              <a:gd fmla="*/ 9678960 w 16791657" name="connsiteX49"/>
              <a:gd fmla="*/ 727559 h 6380086" name="connsiteY49"/>
              <a:gd fmla="*/ 9679319 w 16791657" name="connsiteX50"/>
              <a:gd fmla="*/ 727087 h 6380086" name="connsiteY50"/>
              <a:gd fmla="*/ 9677743 w 16791657" name="connsiteX51"/>
              <a:gd fmla="*/ 726122 h 6380086" name="connsiteY51"/>
              <a:gd fmla="*/ 9679381 w 16791657" name="connsiteX52"/>
              <a:gd fmla="*/ 727004 h 6380086" name="connsiteY52"/>
              <a:gd fmla="*/ 9762390 w 16791657" name="connsiteX53"/>
              <a:gd fmla="*/ 617612 h 6380086" name="connsiteY53"/>
              <a:gd fmla="*/ 11736442 w 16791657" name="connsiteX54"/>
              <a:gd fmla="*/ 473108 h 6380086" name="connsiteY54"/>
              <a:gd fmla="*/ 12538156 w 16791657" name="connsiteX55"/>
              <a:gd fmla="*/ 8482 h 6380086" name="connsiteY55"/>
              <a:gd fmla="*/ 12680636 w 16791657" name="connsiteX56"/>
              <a:gd fmla="*/ 18 h 6380086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6380086" w="16791657">
                <a:moveTo>
                  <a:pt x="12680636" y="18"/>
                </a:moveTo>
                <a:cubicBezTo>
                  <a:pt x="12964406" y="-1463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7"/>
                </a:lnTo>
                <a:lnTo>
                  <a:pt x="15751732" y="823435"/>
                </a:lnTo>
                <a:cubicBezTo>
                  <a:pt x="16099553" y="938802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9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6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80"/>
                </a:cubicBezTo>
                <a:cubicBezTo>
                  <a:pt x="13052101" y="5722573"/>
                  <a:pt x="12599022" y="6066874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30"/>
                  <a:pt x="8206270" y="5816160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2"/>
                </a:cubicBezTo>
                <a:cubicBezTo>
                  <a:pt x="5756012" y="5889535"/>
                  <a:pt x="5372025" y="6233836"/>
                  <a:pt x="4890854" y="6343523"/>
                </a:cubicBezTo>
                <a:cubicBezTo>
                  <a:pt x="4323848" y="6472761"/>
                  <a:pt x="3732082" y="6252524"/>
                  <a:pt x="3407932" y="5791492"/>
                </a:cubicBezTo>
                <a:cubicBezTo>
                  <a:pt x="2642845" y="6229092"/>
                  <a:pt x="1649141" y="5983122"/>
                  <a:pt x="1205110" y="5246075"/>
                </a:cubicBezTo>
                <a:cubicBezTo>
                  <a:pt x="768921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4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1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4"/>
                  <a:pt x="2331694" y="580410"/>
                  <a:pt x="2897255" y="894521"/>
                </a:cubicBezTo>
                <a:lnTo>
                  <a:pt x="2897559" y="894048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499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70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59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1" name="任意多边形 70"/>
          <p:cNvSpPr/>
          <p:nvPr/>
        </p:nvSpPr>
        <p:spPr>
          <a:xfrm>
            <a:off x="-2270346" y="-3782320"/>
            <a:ext cx="16791657" cy="6380086"/>
          </a:xfrm>
          <a:custGeom>
            <a:gdLst>
              <a:gd fmla="*/ 12680636 w 16791657" name="connsiteX0"/>
              <a:gd fmla="*/ 18 h 6380086" name="connsiteY0"/>
              <a:gd fmla="*/ 13438378 w 16791657" name="connsiteX1"/>
              <a:gd fmla="*/ 249903 h 6380086" name="connsiteY1"/>
              <a:gd fmla="*/ 13520675 w 16791657" name="connsiteX2"/>
              <a:gd fmla="*/ 325570 h 6380086" name="connsiteY2"/>
              <a:gd fmla="*/ 13529282 w 16791657" name="connsiteX3"/>
              <a:gd fmla="*/ 316124 h 6380086" name="connsiteY3"/>
              <a:gd fmla="*/ 13521400 w 16791657" name="connsiteX4"/>
              <a:gd fmla="*/ 326236 h 6380086" name="connsiteY4"/>
              <a:gd fmla="*/ 13532448 w 16791657" name="connsiteX5"/>
              <a:gd fmla="*/ 336394 h 6380086" name="connsiteY5"/>
              <a:gd fmla="*/ 14903129 w 16791657" name="connsiteX6"/>
              <a:gd fmla="*/ 78923 h 6380086" name="connsiteY6"/>
              <a:gd fmla="*/ 15598207 w 16791657" name="connsiteX7"/>
              <a:gd fmla="*/ 781325 h 6380086" name="connsiteY7"/>
              <a:gd fmla="*/ 15601969 w 16791657" name="connsiteX8"/>
              <a:gd fmla="*/ 782357 h 6380086" name="connsiteY8"/>
              <a:gd fmla="*/ 15751732 w 16791657" name="connsiteX9"/>
              <a:gd fmla="*/ 823435 h 6380086" name="connsiteY9"/>
              <a:gd fmla="*/ 16490245 w 16791657" name="connsiteX10"/>
              <a:gd fmla="*/ 1463025 h 6380086" name="connsiteY10"/>
              <a:gd fmla="*/ 16450318 w 16791657" name="connsiteX11"/>
              <a:gd fmla="*/ 2202229 h 6380086" name="connsiteY11"/>
              <a:gd fmla="*/ 16741983 w 16791657" name="connsiteX12"/>
              <a:gd fmla="*/ 3332453 h 6380086" name="connsiteY12"/>
              <a:gd fmla="*/ 15375685 w 16791657" name="connsiteX13"/>
              <a:gd fmla="*/ 4321796 h 6380086" name="connsiteY13"/>
              <a:gd fmla="*/ 14886573 w 16791657" name="connsiteX14"/>
              <a:gd fmla="*/ 5169536 h 6380086" name="connsiteY14"/>
              <a:gd fmla="*/ 13221306 w 16791657" name="connsiteX15"/>
              <a:gd fmla="*/ 5272180 h 6380086" name="connsiteY15"/>
              <a:gd fmla="*/ 12031272 w 16791657" name="connsiteX16"/>
              <a:gd fmla="*/ 6176561 h 6380086" name="connsiteY16"/>
              <a:gd fmla="*/ 10281524 w 16791657" name="connsiteX17"/>
              <a:gd fmla="*/ 5624530 h 6380086" name="connsiteY17"/>
              <a:gd fmla="*/ 7682344 w 16791657" name="connsiteX18"/>
              <a:gd fmla="*/ 5079113 h 6380086" name="connsiteY18"/>
              <a:gd fmla="*/ 7534230 w 16791657" name="connsiteX19"/>
              <a:gd fmla="*/ 5082360 h 6380086" name="connsiteY19"/>
              <a:gd fmla="*/ 7485072 w 16791657" name="connsiteX20"/>
              <a:gd fmla="*/ 5160110 h 6380086" name="connsiteY20"/>
              <a:gd fmla="*/ 7310739 w 16791657" name="connsiteX21"/>
              <a:gd fmla="*/ 5336498 h 6380086" name="connsiteY21"/>
              <a:gd fmla="*/ 5899414 w 16791657" name="connsiteX22"/>
              <a:gd fmla="*/ 5439142 h 6380086" name="connsiteY22"/>
              <a:gd fmla="*/ 4890854 w 16791657" name="connsiteX23"/>
              <a:gd fmla="*/ 6343523 h 6380086" name="connsiteY23"/>
              <a:gd fmla="*/ 3407932 w 16791657" name="connsiteX24"/>
              <a:gd fmla="*/ 5791492 h 6380086" name="connsiteY24"/>
              <a:gd fmla="*/ 1205110 w 16791657" name="connsiteX25"/>
              <a:gd fmla="*/ 5246075 h 6380086" name="connsiteY25"/>
              <a:gd fmla="*/ 236579 w 16791657" name="connsiteX26"/>
              <a:gd fmla="*/ 4639129 h 6380086" name="connsiteY26"/>
              <a:gd fmla="*/ 443532 w 16791657" name="connsiteX27"/>
              <a:gd fmla="*/ 3819852 h 6380086" name="connsiteY27"/>
              <a:gd fmla="*/ 6517 w 16791657" name="connsiteX28"/>
              <a:gd fmla="*/ 2979299 h 6380086" name="connsiteY28"/>
              <a:gd fmla="*/ 804616 w 16791657" name="connsiteX29"/>
              <a:gd fmla="*/ 2232189 h 6380086" name="connsiteY29"/>
              <a:gd fmla="*/ 812251 w 16791657" name="connsiteX30"/>
              <a:gd fmla="*/ 2212494 h 6380086" name="connsiteY30"/>
              <a:gd fmla="*/ 1167764 w 16791657" name="connsiteX31"/>
              <a:gd fmla="*/ 1139629 h 6380086" name="connsiteY31"/>
              <a:gd fmla="*/ 2897255 w 16791657" name="connsiteX32"/>
              <a:gd fmla="*/ 894521 h 6380086" name="connsiteY32"/>
              <a:gd fmla="*/ 2897559 w 16791657" name="connsiteX33"/>
              <a:gd fmla="*/ 894048 h 6380086" name="connsiteY33"/>
              <a:gd fmla="*/ 2896224 w 16791657" name="connsiteX34"/>
              <a:gd fmla="*/ 893084 h 6380086" name="connsiteY34"/>
              <a:gd fmla="*/ 2897612 w 16791657" name="connsiteX35"/>
              <a:gd fmla="*/ 893966 h 6380086" name="connsiteY35"/>
              <a:gd fmla="*/ 2967962 w 16791657" name="connsiteX36"/>
              <a:gd fmla="*/ 784574 h 6380086" name="connsiteY36"/>
              <a:gd fmla="*/ 4640984 w 16791657" name="connsiteX37"/>
              <a:gd fmla="*/ 640070 h 6380086" name="connsiteY37"/>
              <a:gd fmla="*/ 5320441 w 16791657" name="connsiteX38"/>
              <a:gd fmla="*/ 175444 h 6380086" name="connsiteY38"/>
              <a:gd fmla="*/ 5441194 w 16791657" name="connsiteX39"/>
              <a:gd fmla="*/ 166980 h 6380086" name="connsiteY39"/>
              <a:gd fmla="*/ 6083385 w 16791657" name="connsiteX40"/>
              <a:gd fmla="*/ 416865 h 6380086" name="connsiteY40"/>
              <a:gd fmla="*/ 6153132 w 16791657" name="connsiteX41"/>
              <a:gd fmla="*/ 492532 h 6380086" name="connsiteY41"/>
              <a:gd fmla="*/ 6160427 w 16791657" name="connsiteX42"/>
              <a:gd fmla="*/ 483086 h 6380086" name="connsiteY42"/>
              <a:gd fmla="*/ 6153746 w 16791657" name="connsiteX43"/>
              <a:gd fmla="*/ 493198 h 6380086" name="connsiteY43"/>
              <a:gd fmla="*/ 6163109 w 16791657" name="connsiteX44"/>
              <a:gd fmla="*/ 503356 h 6380086" name="connsiteY44"/>
              <a:gd fmla="*/ 7324770 w 16791657" name="connsiteX45"/>
              <a:gd fmla="*/ 245885 h 6380086" name="connsiteY45"/>
              <a:gd fmla="*/ 7840118 w 16791657" name="connsiteX46"/>
              <a:gd fmla="*/ 724276 h 6380086" name="connsiteY46"/>
              <a:gd fmla="*/ 7867528 w 16791657" name="connsiteX47"/>
              <a:gd fmla="*/ 807549 h 6380086" name="connsiteY47"/>
              <a:gd fmla="*/ 7963971 w 16791657" name="connsiteX48"/>
              <a:gd fmla="*/ 753319 h 6380086" name="connsiteY48"/>
              <a:gd fmla="*/ 9678960 w 16791657" name="connsiteX49"/>
              <a:gd fmla="*/ 727559 h 6380086" name="connsiteY49"/>
              <a:gd fmla="*/ 9679319 w 16791657" name="connsiteX50"/>
              <a:gd fmla="*/ 727087 h 6380086" name="connsiteY50"/>
              <a:gd fmla="*/ 9677743 w 16791657" name="connsiteX51"/>
              <a:gd fmla="*/ 726122 h 6380086" name="connsiteY51"/>
              <a:gd fmla="*/ 9679381 w 16791657" name="connsiteX52"/>
              <a:gd fmla="*/ 727004 h 6380086" name="connsiteY52"/>
              <a:gd fmla="*/ 9762390 w 16791657" name="connsiteX53"/>
              <a:gd fmla="*/ 617612 h 6380086" name="connsiteY53"/>
              <a:gd fmla="*/ 11736442 w 16791657" name="connsiteX54"/>
              <a:gd fmla="*/ 473108 h 6380086" name="connsiteY54"/>
              <a:gd fmla="*/ 12538156 w 16791657" name="connsiteX55"/>
              <a:gd fmla="*/ 8482 h 6380086" name="connsiteY55"/>
              <a:gd fmla="*/ 12680636 w 16791657" name="connsiteX56"/>
              <a:gd fmla="*/ 18 h 6380086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6380086" w="16791657">
                <a:moveTo>
                  <a:pt x="12680636" y="18"/>
                </a:moveTo>
                <a:cubicBezTo>
                  <a:pt x="12964406" y="-1463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7"/>
                </a:lnTo>
                <a:lnTo>
                  <a:pt x="15751732" y="823435"/>
                </a:lnTo>
                <a:cubicBezTo>
                  <a:pt x="16099553" y="938802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9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6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80"/>
                </a:cubicBezTo>
                <a:cubicBezTo>
                  <a:pt x="13052101" y="5722573"/>
                  <a:pt x="12599022" y="6066874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30"/>
                  <a:pt x="8206270" y="5816160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2"/>
                </a:cubicBezTo>
                <a:cubicBezTo>
                  <a:pt x="5756012" y="5889535"/>
                  <a:pt x="5372025" y="6233836"/>
                  <a:pt x="4890854" y="6343523"/>
                </a:cubicBezTo>
                <a:cubicBezTo>
                  <a:pt x="4323848" y="6472761"/>
                  <a:pt x="3732082" y="6252524"/>
                  <a:pt x="3407932" y="5791492"/>
                </a:cubicBezTo>
                <a:cubicBezTo>
                  <a:pt x="2642845" y="6229092"/>
                  <a:pt x="1649141" y="5983122"/>
                  <a:pt x="1205110" y="5246075"/>
                </a:cubicBezTo>
                <a:cubicBezTo>
                  <a:pt x="768921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4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1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4"/>
                  <a:pt x="2331694" y="580410"/>
                  <a:pt x="2897255" y="894521"/>
                </a:cubicBezTo>
                <a:lnTo>
                  <a:pt x="2897559" y="894048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499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70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59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89645" y="518791"/>
            <a:ext cx="2994478" cy="5988956"/>
          </a:xfrm>
          <a:prstGeom prst="rect">
            <a:avLst/>
          </a:prstGeom>
        </p:spPr>
      </p:pic>
      <p:sp>
        <p:nvSpPr>
          <p:cNvPr id="72" name="任意多边形 71"/>
          <p:cNvSpPr/>
          <p:nvPr/>
        </p:nvSpPr>
        <p:spPr>
          <a:xfrm>
            <a:off x="-2318842" y="4646601"/>
            <a:ext cx="16791657" cy="6380086"/>
          </a:xfrm>
          <a:custGeom>
            <a:gdLst>
              <a:gd fmla="*/ 12680636 w 16791657" name="connsiteX0"/>
              <a:gd fmla="*/ 18 h 6380086" name="connsiteY0"/>
              <a:gd fmla="*/ 13438378 w 16791657" name="connsiteX1"/>
              <a:gd fmla="*/ 249903 h 6380086" name="connsiteY1"/>
              <a:gd fmla="*/ 13520675 w 16791657" name="connsiteX2"/>
              <a:gd fmla="*/ 325570 h 6380086" name="connsiteY2"/>
              <a:gd fmla="*/ 13529282 w 16791657" name="connsiteX3"/>
              <a:gd fmla="*/ 316124 h 6380086" name="connsiteY3"/>
              <a:gd fmla="*/ 13521400 w 16791657" name="connsiteX4"/>
              <a:gd fmla="*/ 326236 h 6380086" name="connsiteY4"/>
              <a:gd fmla="*/ 13532448 w 16791657" name="connsiteX5"/>
              <a:gd fmla="*/ 336394 h 6380086" name="connsiteY5"/>
              <a:gd fmla="*/ 14903129 w 16791657" name="connsiteX6"/>
              <a:gd fmla="*/ 78923 h 6380086" name="connsiteY6"/>
              <a:gd fmla="*/ 15598207 w 16791657" name="connsiteX7"/>
              <a:gd fmla="*/ 781325 h 6380086" name="connsiteY7"/>
              <a:gd fmla="*/ 15601969 w 16791657" name="connsiteX8"/>
              <a:gd fmla="*/ 782356 h 6380086" name="connsiteY8"/>
              <a:gd fmla="*/ 15751732 w 16791657" name="connsiteX9"/>
              <a:gd fmla="*/ 823435 h 6380086" name="connsiteY9"/>
              <a:gd fmla="*/ 16490245 w 16791657" name="connsiteX10"/>
              <a:gd fmla="*/ 1463025 h 6380086" name="connsiteY10"/>
              <a:gd fmla="*/ 16450318 w 16791657" name="connsiteX11"/>
              <a:gd fmla="*/ 2202228 h 6380086" name="connsiteY11"/>
              <a:gd fmla="*/ 16741983 w 16791657" name="connsiteX12"/>
              <a:gd fmla="*/ 3332453 h 6380086" name="connsiteY12"/>
              <a:gd fmla="*/ 15375685 w 16791657" name="connsiteX13"/>
              <a:gd fmla="*/ 4321795 h 6380086" name="connsiteY13"/>
              <a:gd fmla="*/ 14886573 w 16791657" name="connsiteX14"/>
              <a:gd fmla="*/ 5169536 h 6380086" name="connsiteY14"/>
              <a:gd fmla="*/ 13221306 w 16791657" name="connsiteX15"/>
              <a:gd fmla="*/ 5272179 h 6380086" name="connsiteY15"/>
              <a:gd fmla="*/ 12031272 w 16791657" name="connsiteX16"/>
              <a:gd fmla="*/ 6176561 h 6380086" name="connsiteY16"/>
              <a:gd fmla="*/ 10281524 w 16791657" name="connsiteX17"/>
              <a:gd fmla="*/ 5624530 h 6380086" name="connsiteY17"/>
              <a:gd fmla="*/ 7682344 w 16791657" name="connsiteX18"/>
              <a:gd fmla="*/ 5079113 h 6380086" name="connsiteY18"/>
              <a:gd fmla="*/ 7534230 w 16791657" name="connsiteX19"/>
              <a:gd fmla="*/ 5082360 h 6380086" name="connsiteY19"/>
              <a:gd fmla="*/ 7485072 w 16791657" name="connsiteX20"/>
              <a:gd fmla="*/ 5160110 h 6380086" name="connsiteY20"/>
              <a:gd fmla="*/ 7310739 w 16791657" name="connsiteX21"/>
              <a:gd fmla="*/ 5336498 h 6380086" name="connsiteY21"/>
              <a:gd fmla="*/ 5899414 w 16791657" name="connsiteX22"/>
              <a:gd fmla="*/ 5439141 h 6380086" name="connsiteY22"/>
              <a:gd fmla="*/ 4890854 w 16791657" name="connsiteX23"/>
              <a:gd fmla="*/ 6343523 h 6380086" name="connsiteY23"/>
              <a:gd fmla="*/ 3407932 w 16791657" name="connsiteX24"/>
              <a:gd fmla="*/ 5791492 h 6380086" name="connsiteY24"/>
              <a:gd fmla="*/ 1205110 w 16791657" name="connsiteX25"/>
              <a:gd fmla="*/ 5246075 h 6380086" name="connsiteY25"/>
              <a:gd fmla="*/ 236579 w 16791657" name="connsiteX26"/>
              <a:gd fmla="*/ 4639129 h 6380086" name="connsiteY26"/>
              <a:gd fmla="*/ 443532 w 16791657" name="connsiteX27"/>
              <a:gd fmla="*/ 3819852 h 6380086" name="connsiteY27"/>
              <a:gd fmla="*/ 6517 w 16791657" name="connsiteX28"/>
              <a:gd fmla="*/ 2979299 h 6380086" name="connsiteY28"/>
              <a:gd fmla="*/ 804616 w 16791657" name="connsiteX29"/>
              <a:gd fmla="*/ 2232189 h 6380086" name="connsiteY29"/>
              <a:gd fmla="*/ 812250 w 16791657" name="connsiteX30"/>
              <a:gd fmla="*/ 2212494 h 6380086" name="connsiteY30"/>
              <a:gd fmla="*/ 1167764 w 16791657" name="connsiteX31"/>
              <a:gd fmla="*/ 1139629 h 6380086" name="connsiteY31"/>
              <a:gd fmla="*/ 2897255 w 16791657" name="connsiteX32"/>
              <a:gd fmla="*/ 894521 h 6380086" name="connsiteY32"/>
              <a:gd fmla="*/ 2897559 w 16791657" name="connsiteX33"/>
              <a:gd fmla="*/ 894049 h 6380086" name="connsiteY33"/>
              <a:gd fmla="*/ 2896224 w 16791657" name="connsiteX34"/>
              <a:gd fmla="*/ 893084 h 6380086" name="connsiteY34"/>
              <a:gd fmla="*/ 2897612 w 16791657" name="connsiteX35"/>
              <a:gd fmla="*/ 893966 h 6380086" name="connsiteY35"/>
              <a:gd fmla="*/ 2967962 w 16791657" name="connsiteX36"/>
              <a:gd fmla="*/ 784574 h 6380086" name="connsiteY36"/>
              <a:gd fmla="*/ 4640984 w 16791657" name="connsiteX37"/>
              <a:gd fmla="*/ 640070 h 6380086" name="connsiteY37"/>
              <a:gd fmla="*/ 5320441 w 16791657" name="connsiteX38"/>
              <a:gd fmla="*/ 175444 h 6380086" name="connsiteY38"/>
              <a:gd fmla="*/ 5441194 w 16791657" name="connsiteX39"/>
              <a:gd fmla="*/ 166980 h 6380086" name="connsiteY39"/>
              <a:gd fmla="*/ 6083385 w 16791657" name="connsiteX40"/>
              <a:gd fmla="*/ 416865 h 6380086" name="connsiteY40"/>
              <a:gd fmla="*/ 6153132 w 16791657" name="connsiteX41"/>
              <a:gd fmla="*/ 492532 h 6380086" name="connsiteY41"/>
              <a:gd fmla="*/ 6160427 w 16791657" name="connsiteX42"/>
              <a:gd fmla="*/ 483086 h 6380086" name="connsiteY42"/>
              <a:gd fmla="*/ 6153746 w 16791657" name="connsiteX43"/>
              <a:gd fmla="*/ 493198 h 6380086" name="connsiteY43"/>
              <a:gd fmla="*/ 6163109 w 16791657" name="connsiteX44"/>
              <a:gd fmla="*/ 503356 h 6380086" name="connsiteY44"/>
              <a:gd fmla="*/ 7324769 w 16791657" name="connsiteX45"/>
              <a:gd fmla="*/ 245885 h 6380086" name="connsiteY45"/>
              <a:gd fmla="*/ 7840118 w 16791657" name="connsiteX46"/>
              <a:gd fmla="*/ 724276 h 6380086" name="connsiteY46"/>
              <a:gd fmla="*/ 7867528 w 16791657" name="connsiteX47"/>
              <a:gd fmla="*/ 807549 h 6380086" name="connsiteY47"/>
              <a:gd fmla="*/ 7963971 w 16791657" name="connsiteX48"/>
              <a:gd fmla="*/ 753319 h 6380086" name="connsiteY48"/>
              <a:gd fmla="*/ 9678960 w 16791657" name="connsiteX49"/>
              <a:gd fmla="*/ 727559 h 6380086" name="connsiteY49"/>
              <a:gd fmla="*/ 9679319 w 16791657" name="connsiteX50"/>
              <a:gd fmla="*/ 727087 h 6380086" name="connsiteY50"/>
              <a:gd fmla="*/ 9677743 w 16791657" name="connsiteX51"/>
              <a:gd fmla="*/ 726122 h 6380086" name="connsiteY51"/>
              <a:gd fmla="*/ 9679381 w 16791657" name="connsiteX52"/>
              <a:gd fmla="*/ 727004 h 6380086" name="connsiteY52"/>
              <a:gd fmla="*/ 9762390 w 16791657" name="connsiteX53"/>
              <a:gd fmla="*/ 617612 h 6380086" name="connsiteY53"/>
              <a:gd fmla="*/ 11736442 w 16791657" name="connsiteX54"/>
              <a:gd fmla="*/ 473108 h 6380086" name="connsiteY54"/>
              <a:gd fmla="*/ 12538156 w 16791657" name="connsiteX55"/>
              <a:gd fmla="*/ 8482 h 6380086" name="connsiteY55"/>
              <a:gd fmla="*/ 12680636 w 16791657" name="connsiteX56"/>
              <a:gd fmla="*/ 18 h 6380086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6380086" w="16791657">
                <a:moveTo>
                  <a:pt x="12680636" y="18"/>
                </a:moveTo>
                <a:cubicBezTo>
                  <a:pt x="12964406" y="-1462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6"/>
                </a:lnTo>
                <a:lnTo>
                  <a:pt x="15751732" y="823435"/>
                </a:lnTo>
                <a:cubicBezTo>
                  <a:pt x="16099553" y="938803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8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5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79"/>
                </a:cubicBezTo>
                <a:cubicBezTo>
                  <a:pt x="13052101" y="5722573"/>
                  <a:pt x="12599022" y="6066873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29"/>
                  <a:pt x="8206270" y="5816159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1"/>
                </a:cubicBezTo>
                <a:cubicBezTo>
                  <a:pt x="5756012" y="5889535"/>
                  <a:pt x="5372025" y="6233835"/>
                  <a:pt x="4890854" y="6343523"/>
                </a:cubicBezTo>
                <a:cubicBezTo>
                  <a:pt x="4323848" y="6472761"/>
                  <a:pt x="3732083" y="6252524"/>
                  <a:pt x="3407932" y="5791492"/>
                </a:cubicBezTo>
                <a:cubicBezTo>
                  <a:pt x="2642845" y="6229091"/>
                  <a:pt x="1649141" y="5983121"/>
                  <a:pt x="1205110" y="5246075"/>
                </a:cubicBezTo>
                <a:cubicBezTo>
                  <a:pt x="768920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3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0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5"/>
                  <a:pt x="2331694" y="580410"/>
                  <a:pt x="2897255" y="894521"/>
                </a:cubicBezTo>
                <a:lnTo>
                  <a:pt x="2897559" y="894049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500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69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60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8" name="文本框 67"/>
          <p:cNvSpPr txBox="1"/>
          <p:nvPr/>
        </p:nvSpPr>
        <p:spPr>
          <a:xfrm>
            <a:off x="2334190" y="5470027"/>
            <a:ext cx="818979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pc="300" sz="14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altLang="zh-CN" lang="en-US" smtClean="0"/>
              <a:t>Lorem ipsum dolor sit amet, consectetur adipisicing elit, sed do eiusmod tempor incididunt ut labore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996693" y="5297930"/>
            <a:ext cx="119230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latin typeface="+mj-ea"/>
                <a:ea typeface="+mj-ea"/>
              </a:rPr>
              <a:t>“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510477" y="5888509"/>
            <a:ext cx="119230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latin typeface="+mj-ea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val="184158448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autoRev="1" decel="50000" fill="hold" grpId="0" id="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2.59259E-06 L 0.04557 -0.09467" pathEditMode="relative" ptsTypes="AA" rAng="0">
                                      <p:cBhvr>
                                        <p:cTn dur="4000" fill="hold" id="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474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  <p:bldP grpId="0" spid="68"/>
      <p:bldP grpId="0" spid="69"/>
      <p:bldP grpId="0" spid="7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2520982" y="4055708"/>
            <a:ext cx="6732748" cy="504056"/>
          </a:xfrm>
          <a:prstGeom prst="roundRect">
            <a:avLst>
              <a:gd fmla="val 50000" name="adj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9385326" y="4230115"/>
            <a:ext cx="180081" cy="15524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>
                  <a:lumMod val="65000"/>
                  <a:lumOff val="35000"/>
                </a:prstClr>
              </a:solidFill>
              <a:latin typeface="微软雅黑 Ligh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20982" y="4055708"/>
            <a:ext cx="5076564" cy="504056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22578" y="4076903"/>
            <a:ext cx="6273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 Light"/>
              </a:rPr>
              <a:t>75%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520982" y="4991812"/>
            <a:ext cx="6732748" cy="504056"/>
          </a:xfrm>
          <a:prstGeom prst="roundRect">
            <a:avLst>
              <a:gd fmla="val 50000" name="adj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9385326" y="5166219"/>
            <a:ext cx="180081" cy="15524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>
                  <a:lumMod val="65000"/>
                  <a:lumOff val="35000"/>
                </a:prstClr>
              </a:solidFill>
              <a:latin typeface="微软雅黑 Ligh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20982" y="4991812"/>
            <a:ext cx="6732748" cy="504056"/>
          </a:xfrm>
          <a:prstGeom prst="roundRect">
            <a:avLst>
              <a:gd fmla="val 50000" name="adj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63092" y="5013008"/>
            <a:ext cx="7178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 Light"/>
              </a:rPr>
              <a:t>100%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520982" y="745225"/>
            <a:ext cx="6732748" cy="504056"/>
          </a:xfrm>
          <a:prstGeom prst="roundRect">
            <a:avLst>
              <a:gd fmla="val 50000" name="adj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9385326" y="919632"/>
            <a:ext cx="180081" cy="15524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>
                  <a:lumMod val="65000"/>
                  <a:lumOff val="35000"/>
                </a:prstClr>
              </a:solidFill>
              <a:latin typeface="微软雅黑 Ligh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520982" y="745225"/>
            <a:ext cx="1683187" cy="504056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20989" y="766421"/>
            <a:ext cx="63055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 Light"/>
              </a:rPr>
              <a:t>25%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520982" y="1681329"/>
            <a:ext cx="6732748" cy="504056"/>
          </a:xfrm>
          <a:prstGeom prst="roundRect">
            <a:avLst>
              <a:gd fmla="val 50000" name="adj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等腰三角形 14"/>
          <p:cNvSpPr/>
          <p:nvPr/>
        </p:nvSpPr>
        <p:spPr>
          <a:xfrm rot="5400000">
            <a:off x="9385326" y="1855736"/>
            <a:ext cx="180081" cy="15524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>
                  <a:lumMod val="65000"/>
                  <a:lumOff val="35000"/>
                </a:prstClr>
              </a:solidFill>
              <a:latin typeface="微软雅黑 Ligh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520982" y="1681329"/>
            <a:ext cx="3366374" cy="504056"/>
          </a:xfrm>
          <a:prstGeom prst="roundRect">
            <a:avLst>
              <a:gd fmla="val 50000" name="adj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20989" y="1702525"/>
            <a:ext cx="63055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 Light"/>
              </a:rPr>
              <a:t>50%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1800" y="-23584"/>
            <a:ext cx="2871024" cy="287102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1800" y="3279488"/>
            <a:ext cx="2770944" cy="2770944"/>
          </a:xfrm>
          <a:prstGeom prst="rect">
            <a:avLst/>
          </a:prstGeom>
        </p:spPr>
      </p:pic>
    </p:spTree>
    <p:extLst>
      <p:ext uri="{BB962C8B-B14F-4D97-AF65-F5344CB8AC3E}">
        <p14:creationId val="83907778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87478" y="2698293"/>
            <a:ext cx="1766144" cy="231036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234299">
            <a:off x="-3513022" y="-3079211"/>
            <a:ext cx="21002413" cy="6808940"/>
            <a:chOff x="-4075136" y="4609891"/>
            <a:chExt cx="18331759" cy="6808940"/>
          </a:xfrm>
          <a:effectLst/>
        </p:grpSpPr>
        <p:sp>
          <p:nvSpPr>
            <p:cNvPr id="13" name="云形 12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云形 13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 rot="234299">
            <a:off x="-3513022" y="-3236763"/>
            <a:ext cx="21002413" cy="6808940"/>
            <a:chOff x="-4075136" y="4609891"/>
            <a:chExt cx="18331759" cy="6808940"/>
          </a:xfrm>
          <a:solidFill>
            <a:schemeClr val="accent2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0" name="云形 9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云形 10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 rot="10800000">
            <a:off x="-6658900" y="-5120853"/>
            <a:ext cx="23456136" cy="7367306"/>
            <a:chOff x="-3320052" y="5254516"/>
            <a:chExt cx="20771391" cy="6524058"/>
          </a:xfrm>
          <a:solidFill>
            <a:schemeClr val="accent3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7" name="云形 16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-3320052" y="5383692"/>
              <a:ext cx="20771391" cy="6394882"/>
            </a:xfrm>
            <a:custGeom>
              <a:gdLst>
                <a:gd fmla="*/ 17183508 w 20771391" name="connsiteX0"/>
                <a:gd fmla="*/ 18 h 6394882" name="connsiteY0"/>
                <a:gd fmla="*/ 17844826 w 20771391" name="connsiteX1"/>
                <a:gd fmla="*/ 249903 h 6394882" name="connsiteY1"/>
                <a:gd fmla="*/ 17916650 w 20771391" name="connsiteX2"/>
                <a:gd fmla="*/ 325570 h 6394882" name="connsiteY2"/>
                <a:gd fmla="*/ 17924162 w 20771391" name="connsiteX3"/>
                <a:gd fmla="*/ 316124 h 6394882" name="connsiteY3"/>
                <a:gd fmla="*/ 17917282 w 20771391" name="connsiteX4"/>
                <a:gd fmla="*/ 326236 h 6394882" name="connsiteY4"/>
                <a:gd fmla="*/ 17926924 w 20771391" name="connsiteX5"/>
                <a:gd fmla="*/ 336394 h 6394882" name="connsiteY5"/>
                <a:gd fmla="*/ 19123182 w 20771391" name="connsiteX6"/>
                <a:gd fmla="*/ 78923 h 6394882" name="connsiteY6"/>
                <a:gd fmla="*/ 19729810 w 20771391" name="connsiteX7"/>
                <a:gd fmla="*/ 781325 h 6394882" name="connsiteY7"/>
                <a:gd fmla="*/ 19733094 w 20771391" name="connsiteX8"/>
                <a:gd fmla="*/ 782356 h 6394882" name="connsiteY8"/>
                <a:gd fmla="*/ 19863798 w 20771391" name="connsiteX9"/>
                <a:gd fmla="*/ 823435 h 6394882" name="connsiteY9"/>
                <a:gd fmla="*/ 20508334 w 20771391" name="connsiteX10"/>
                <a:gd fmla="*/ 1463025 h 6394882" name="connsiteY10"/>
                <a:gd fmla="*/ 20473488 w 20771391" name="connsiteX11"/>
                <a:gd fmla="*/ 2202228 h 6394882" name="connsiteY11"/>
                <a:gd fmla="*/ 20728038 w 20771391" name="connsiteX12"/>
                <a:gd fmla="*/ 3332453 h 6394882" name="connsiteY12"/>
                <a:gd fmla="*/ 19535604 w 20771391" name="connsiteX13"/>
                <a:gd fmla="*/ 4321796 h 6394882" name="connsiteY13"/>
                <a:gd fmla="*/ 19108734 w 20771391" name="connsiteX14"/>
                <a:gd fmla="*/ 5169536 h 6394882" name="connsiteY14"/>
                <a:gd fmla="*/ 17655376 w 20771391" name="connsiteX15"/>
                <a:gd fmla="*/ 5272180 h 6394882" name="connsiteY15"/>
                <a:gd fmla="*/ 16616778 w 20771391" name="connsiteX16"/>
                <a:gd fmla="*/ 6176561 h 6394882" name="connsiteY16"/>
                <a:gd fmla="*/ 15089690 w 20771391" name="connsiteX17"/>
                <a:gd fmla="*/ 5624530 h 6394882" name="connsiteY17"/>
                <a:gd fmla="*/ 13532209 w 20771391" name="connsiteX18"/>
                <a:gd fmla="*/ 5690966 h 6394882" name="connsiteY18"/>
                <a:gd fmla="*/ 13394962 w 20771391" name="connsiteX19"/>
                <a:gd fmla="*/ 5622178 h 6394882" name="connsiteY19"/>
                <a:gd fmla="*/ 13210654 w 20771391" name="connsiteX20"/>
                <a:gd fmla="*/ 5621940 h 6394882" name="connsiteY20"/>
                <a:gd fmla="*/ 12657652 w 20771391" name="connsiteX21"/>
                <a:gd fmla="*/ 5453938 h 6394882" name="connsiteY21"/>
                <a:gd fmla="*/ 11619054 w 20771391" name="connsiteX22"/>
                <a:gd fmla="*/ 6358319 h 6394882" name="connsiteY22"/>
                <a:gd fmla="*/ 10091966 w 20771391" name="connsiteX23"/>
                <a:gd fmla="*/ 5806288 h 6394882" name="connsiteY23"/>
                <a:gd fmla="*/ 7823537 w 20771391" name="connsiteX24"/>
                <a:gd fmla="*/ 5260870 h 6394882" name="connsiteY24"/>
                <a:gd fmla="*/ 7656903 w 20771391" name="connsiteX25"/>
                <a:gd fmla="*/ 5265056 h 6394882" name="connsiteY25"/>
                <a:gd fmla="*/ 7522673 w 20771391" name="connsiteX26"/>
                <a:gd fmla="*/ 5246285 h 6394882" name="connsiteY26"/>
                <a:gd fmla="*/ 7367687 w 20771391" name="connsiteX27"/>
                <a:gd fmla="*/ 5350379 h 6394882" name="connsiteY27"/>
                <a:gd fmla="*/ 6075118 w 20771391" name="connsiteX28"/>
                <a:gd fmla="*/ 5345032 h 6394882" name="connsiteY28"/>
                <a:gd fmla="*/ 5036520 w 20771391" name="connsiteX29"/>
                <a:gd fmla="*/ 6249413 h 6394882" name="connsiteY29"/>
                <a:gd fmla="*/ 3509431 w 20771391" name="connsiteX30"/>
                <a:gd fmla="*/ 5697382 h 6394882" name="connsiteY30"/>
                <a:gd fmla="*/ 1241004 w 20771391" name="connsiteX31"/>
                <a:gd fmla="*/ 5151964 h 6394882" name="connsiteY31"/>
                <a:gd fmla="*/ 243626 w 20771391" name="connsiteX32"/>
                <a:gd fmla="*/ 4545018 h 6394882" name="connsiteY32"/>
                <a:gd fmla="*/ 456743 w 20771391" name="connsiteX33"/>
                <a:gd fmla="*/ 3725742 h 6394882" name="connsiteY33"/>
                <a:gd fmla="*/ 6712 w 20771391" name="connsiteX34"/>
                <a:gd fmla="*/ 2885189 h 6394882" name="connsiteY34"/>
                <a:gd fmla="*/ 828582 w 20771391" name="connsiteX35"/>
                <a:gd fmla="*/ 2138079 h 6394882" name="connsiteY35"/>
                <a:gd fmla="*/ 836443 w 20771391" name="connsiteX36"/>
                <a:gd fmla="*/ 2118384 h 6394882" name="connsiteY36"/>
                <a:gd fmla="*/ 1202545 w 20771391" name="connsiteX37"/>
                <a:gd fmla="*/ 1045519 h 6394882" name="connsiteY37"/>
                <a:gd fmla="*/ 2983546 w 20771391" name="connsiteX38"/>
                <a:gd fmla="*/ 800411 h 6394882" name="connsiteY38"/>
                <a:gd fmla="*/ 2983859 w 20771391" name="connsiteX39"/>
                <a:gd fmla="*/ 799939 h 6394882" name="connsiteY39"/>
                <a:gd fmla="*/ 2982483 w 20771391" name="connsiteX40"/>
                <a:gd fmla="*/ 798974 h 6394882" name="connsiteY40"/>
                <a:gd fmla="*/ 2983913 w 20771391" name="connsiteX41"/>
                <a:gd fmla="*/ 799856 h 6394882" name="connsiteY41"/>
                <a:gd fmla="*/ 3056359 w 20771391" name="connsiteX42"/>
                <a:gd fmla="*/ 690464 h 6394882" name="connsiteY42"/>
                <a:gd fmla="*/ 4779207 w 20771391" name="connsiteX43"/>
                <a:gd fmla="*/ 545960 h 6394882" name="connsiteY43"/>
                <a:gd fmla="*/ 5478902 w 20771391" name="connsiteX44"/>
                <a:gd fmla="*/ 81334 h 6394882" name="connsiteY44"/>
                <a:gd fmla="*/ 5603251 w 20771391" name="connsiteX45"/>
                <a:gd fmla="*/ 72870 h 6394882" name="connsiteY45"/>
                <a:gd fmla="*/ 6264568 w 20771391" name="connsiteX46"/>
                <a:gd fmla="*/ 322755 h 6394882" name="connsiteY46"/>
                <a:gd fmla="*/ 6336392 w 20771391" name="connsiteX47"/>
                <a:gd fmla="*/ 398422 h 6394882" name="connsiteY47"/>
                <a:gd fmla="*/ 6343904 w 20771391" name="connsiteX48"/>
                <a:gd fmla="*/ 388976 h 6394882" name="connsiteY48"/>
                <a:gd fmla="*/ 6337025 w 20771391" name="connsiteX49"/>
                <a:gd fmla="*/ 399088 h 6394882" name="connsiteY49"/>
                <a:gd fmla="*/ 6346667 w 20771391" name="connsiteX50"/>
                <a:gd fmla="*/ 409246 h 6394882" name="connsiteY50"/>
                <a:gd fmla="*/ 7542925 w 20771391" name="connsiteX51"/>
                <a:gd fmla="*/ 151775 h 6394882" name="connsiteY51"/>
                <a:gd fmla="*/ 8149553 w 20771391" name="connsiteX52"/>
                <a:gd fmla="*/ 854177 h 6394882" name="connsiteY52"/>
                <a:gd fmla="*/ 8152836 w 20771391" name="connsiteX53"/>
                <a:gd fmla="*/ 855208 h 6394882" name="connsiteY53"/>
                <a:gd fmla="*/ 8197160 w 20771391" name="connsiteX54"/>
                <a:gd fmla="*/ 869139 h 6394882" name="connsiteY54"/>
                <a:gd fmla="*/ 8283464 w 20771391" name="connsiteX55"/>
                <a:gd fmla="*/ 831675 h 6394882" name="connsiteY55"/>
                <a:gd fmla="*/ 9566080 w 20771391" name="connsiteX56"/>
                <a:gd fmla="*/ 909317 h 6394882" name="connsiteY56"/>
                <a:gd fmla="*/ 9566393 w 20771391" name="connsiteX57"/>
                <a:gd fmla="*/ 908845 h 6394882" name="connsiteY57"/>
                <a:gd fmla="*/ 9565017 w 20771391" name="connsiteX58"/>
                <a:gd fmla="*/ 907880 h 6394882" name="connsiteY58"/>
                <a:gd fmla="*/ 9566447 w 20771391" name="connsiteX59"/>
                <a:gd fmla="*/ 908762 h 6394882" name="connsiteY59"/>
                <a:gd fmla="*/ 9638893 w 20771391" name="connsiteX60"/>
                <a:gd fmla="*/ 799370 h 6394882" name="connsiteY60"/>
                <a:gd fmla="*/ 11361741 w 20771391" name="connsiteX61"/>
                <a:gd fmla="*/ 654866 h 6394882" name="connsiteY61"/>
                <a:gd fmla="*/ 12061436 w 20771391" name="connsiteX62"/>
                <a:gd fmla="*/ 190240 h 6394882" name="connsiteY62"/>
                <a:gd fmla="*/ 12185784 w 20771391" name="connsiteX63"/>
                <a:gd fmla="*/ 181776 h 6394882" name="connsiteY63"/>
                <a:gd fmla="*/ 12847102 w 20771391" name="connsiteX64"/>
                <a:gd fmla="*/ 431661 h 6394882" name="connsiteY64"/>
                <a:gd fmla="*/ 12918926 w 20771391" name="connsiteX65"/>
                <a:gd fmla="*/ 507328 h 6394882" name="connsiteY65"/>
                <a:gd fmla="*/ 12926438 w 20771391" name="connsiteX66"/>
                <a:gd fmla="*/ 497882 h 6394882" name="connsiteY66"/>
                <a:gd fmla="*/ 12919558 w 20771391" name="connsiteX67"/>
                <a:gd fmla="*/ 507994 h 6394882" name="connsiteY67"/>
                <a:gd fmla="*/ 12929200 w 20771391" name="connsiteX68"/>
                <a:gd fmla="*/ 518152 h 6394882" name="connsiteY68"/>
                <a:gd fmla="*/ 14125458 w 20771391" name="connsiteX69"/>
                <a:gd fmla="*/ 260681 h 6394882" name="connsiteY69"/>
                <a:gd fmla="*/ 14597010 w 20771391" name="connsiteX70"/>
                <a:gd fmla="*/ 636575 h 6394882" name="connsiteY70"/>
                <a:gd fmla="*/ 14609605 w 20771391" name="connsiteX71"/>
                <a:gd fmla="*/ 658401 h 6394882" name="connsiteY71"/>
                <a:gd fmla="*/ 14636617 w 20771391" name="connsiteX72"/>
                <a:gd fmla="*/ 617612 h 6394882" name="connsiteY72"/>
                <a:gd fmla="*/ 16359465 w 20771391" name="connsiteX73"/>
                <a:gd fmla="*/ 473108 h 6394882" name="connsiteY73"/>
                <a:gd fmla="*/ 17059160 w 20771391" name="connsiteX74"/>
                <a:gd fmla="*/ 8482 h 6394882" name="connsiteY74"/>
                <a:gd fmla="*/ 17183508 w 20771391" name="connsiteX75"/>
                <a:gd fmla="*/ 18 h 6394882" name="connsiteY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b="b" l="l" r="r" t="t"/>
              <a:pathLst>
                <a:path h="6394882" w="20771391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41777" y="3468509"/>
            <a:ext cx="411659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/>
              <a:t>第三部分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52703" y="4053284"/>
            <a:ext cx="32947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909A2A"/>
                </a:solidFill>
              </a:defRPr>
            </a:lvl1pPr>
          </a:lstStyle>
          <a:p>
            <a:r>
              <a:rPr altLang="en-US" lang="zh-CN" smtClean="0"/>
              <a:t>我是你的小呀小可爱</a:t>
            </a:r>
          </a:p>
        </p:txBody>
      </p:sp>
      <p:sp>
        <p:nvSpPr>
          <p:cNvPr id="6" name="椭圆 5"/>
          <p:cNvSpPr/>
          <p:nvPr/>
        </p:nvSpPr>
        <p:spPr>
          <a:xfrm>
            <a:off x="5559097" y="4643770"/>
            <a:ext cx="266700" cy="2667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15993" y="4643770"/>
            <a:ext cx="266700" cy="26670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8873" y="5039290"/>
            <a:ext cx="9042401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pc="300" sz="14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altLang="zh-CN" lang="en-US" smtClean="0"/>
              <a:t>Lorem ipsum dolor sit amet, consectetur adipisicing elit, sed do eiusmod tempor incididunt ut labore et dolore magna aliqua.</a:t>
            </a:r>
          </a:p>
          <a:p>
            <a:r>
              <a:rPr altLang="zh-CN" lang="en-US" smtClean="0"/>
              <a:t>Lorem ipsum dolor sit amet, consectetur adipisicing elit, sed do eiusmod tempor incididunt ut</a:t>
            </a:r>
          </a:p>
        </p:txBody>
      </p:sp>
      <p:sp>
        <p:nvSpPr>
          <p:cNvPr id="15" name="任意多边形 14"/>
          <p:cNvSpPr/>
          <p:nvPr/>
        </p:nvSpPr>
        <p:spPr>
          <a:xfrm rot="10800000">
            <a:off x="-4267779" y="-7367240"/>
            <a:ext cx="20967543" cy="8937443"/>
          </a:xfrm>
          <a:custGeom>
            <a:gdLst>
              <a:gd fmla="*/ 11183573 w 15357178" name="connsiteX0"/>
              <a:gd fmla="*/ 18 h 6546017" name="connsiteY0"/>
              <a:gd fmla="*/ 11952849 w 15357178" name="connsiteX1"/>
              <a:gd fmla="*/ 249903 h 6546017" name="connsiteY1"/>
              <a:gd fmla="*/ 12036399 w 15357178" name="connsiteX2"/>
              <a:gd fmla="*/ 325570 h 6546017" name="connsiteY2"/>
              <a:gd fmla="*/ 12045138 w 15357178" name="connsiteX3"/>
              <a:gd fmla="*/ 316124 h 6546017" name="connsiteY3"/>
              <a:gd fmla="*/ 12037135 w 15357178" name="connsiteX4"/>
              <a:gd fmla="*/ 326236 h 6546017" name="connsiteY4"/>
              <a:gd fmla="*/ 12048351 w 15357178" name="connsiteX5"/>
              <a:gd fmla="*/ 336394 h 6546017" name="connsiteY5"/>
              <a:gd fmla="*/ 13439899 w 15357178" name="connsiteX6"/>
              <a:gd fmla="*/ 78923 h 6546017" name="connsiteY6"/>
              <a:gd fmla="*/ 14145560 w 15357178" name="connsiteX7"/>
              <a:gd fmla="*/ 781325 h 6546017" name="connsiteY7"/>
              <a:gd fmla="*/ 14149379 w 15357178" name="connsiteX8"/>
              <a:gd fmla="*/ 782356 h 6546017" name="connsiteY8"/>
              <a:gd fmla="*/ 14301422 w 15357178" name="connsiteX9"/>
              <a:gd fmla="*/ 823435 h 6546017" name="connsiteY9"/>
              <a:gd fmla="*/ 15051178 w 15357178" name="connsiteX10"/>
              <a:gd fmla="*/ 1463025 h 6546017" name="connsiteY10"/>
              <a:gd fmla="*/ 15010643 w 15357178" name="connsiteX11"/>
              <a:gd fmla="*/ 2202228 h 6546017" name="connsiteY11"/>
              <a:gd fmla="*/ 15306748 w 15357178" name="connsiteX12"/>
              <a:gd fmla="*/ 3332453 h 6546017" name="connsiteY12"/>
              <a:gd fmla="*/ 13919650 w 15357178" name="connsiteX13"/>
              <a:gd fmla="*/ 4321796 h 6546017" name="connsiteY13"/>
              <a:gd fmla="*/ 13423092 w 15357178" name="connsiteX14"/>
              <a:gd fmla="*/ 5169536 h 6546017" name="connsiteY14"/>
              <a:gd fmla="*/ 11732473 w 15357178" name="connsiteX15"/>
              <a:gd fmla="*/ 5272180 h 6546017" name="connsiteY15"/>
              <a:gd fmla="*/ 10524323 w 15357178" name="connsiteX16"/>
              <a:gd fmla="*/ 6176561 h 6546017" name="connsiteY16"/>
              <a:gd fmla="*/ 8747937 w 15357178" name="connsiteX17"/>
              <a:gd fmla="*/ 5624530 h 6546017" name="connsiteY17"/>
              <a:gd fmla="*/ 7107332 w 15357178" name="connsiteX18"/>
              <a:gd fmla="*/ 5748382 h 6546017" name="connsiteY18"/>
              <a:gd fmla="*/ 6960886 w 15357178" name="connsiteX19"/>
              <a:gd fmla="*/ 5699250 h 6546017" name="connsiteY19"/>
              <a:gd fmla="*/ 6807099 w 15357178" name="connsiteX20"/>
              <a:gd fmla="*/ 5746125 h 6546017" name="connsiteY20"/>
              <a:gd fmla="*/ 5899414 w 15357178" name="connsiteX21"/>
              <a:gd fmla="*/ 5605072 h 6546017" name="connsiteY21"/>
              <a:gd fmla="*/ 4890854 w 15357178" name="connsiteX22"/>
              <a:gd fmla="*/ 6509454 h 6546017" name="connsiteY22"/>
              <a:gd fmla="*/ 3407932 w 15357178" name="connsiteX23"/>
              <a:gd fmla="*/ 5957423 h 6546017" name="connsiteY23"/>
              <a:gd fmla="*/ 1205111 w 15357178" name="connsiteX24"/>
              <a:gd fmla="*/ 5412006 h 6546017" name="connsiteY24"/>
              <a:gd fmla="*/ 236579 w 15357178" name="connsiteX25"/>
              <a:gd fmla="*/ 4805060 h 6546017" name="connsiteY25"/>
              <a:gd fmla="*/ 443532 w 15357178" name="connsiteX26"/>
              <a:gd fmla="*/ 3985783 h 6546017" name="connsiteY26"/>
              <a:gd fmla="*/ 6517 w 15357178" name="connsiteX27"/>
              <a:gd fmla="*/ 3145230 h 6546017" name="connsiteY27"/>
              <a:gd fmla="*/ 804616 w 15357178" name="connsiteX28"/>
              <a:gd fmla="*/ 2398120 h 6546017" name="connsiteY28"/>
              <a:gd fmla="*/ 812250 w 15357178" name="connsiteX29"/>
              <a:gd fmla="*/ 2378425 h 6546017" name="connsiteY29"/>
              <a:gd fmla="*/ 1167764 w 15357178" name="connsiteX30"/>
              <a:gd fmla="*/ 1305560 h 6546017" name="connsiteY30"/>
              <a:gd fmla="*/ 2897255 w 15357178" name="connsiteX31"/>
              <a:gd fmla="*/ 1060452 h 6546017" name="connsiteY31"/>
              <a:gd fmla="*/ 2897559 w 15357178" name="connsiteX32"/>
              <a:gd fmla="*/ 1059980 h 6546017" name="connsiteY32"/>
              <a:gd fmla="*/ 2896224 w 15357178" name="connsiteX33"/>
              <a:gd fmla="*/ 1059015 h 6546017" name="connsiteY33"/>
              <a:gd fmla="*/ 2897612 w 15357178" name="connsiteX34"/>
              <a:gd fmla="*/ 1059897 h 6546017" name="connsiteY34"/>
              <a:gd fmla="*/ 2967962 w 15357178" name="connsiteX35"/>
              <a:gd fmla="*/ 950505 h 6546017" name="connsiteY35"/>
              <a:gd fmla="*/ 4640984 w 15357178" name="connsiteX36"/>
              <a:gd fmla="*/ 806001 h 6546017" name="connsiteY36"/>
              <a:gd fmla="*/ 5320441 w 15357178" name="connsiteX37"/>
              <a:gd fmla="*/ 341375 h 6546017" name="connsiteY37"/>
              <a:gd fmla="*/ 5441194 w 15357178" name="connsiteX38"/>
              <a:gd fmla="*/ 332911 h 6546017" name="connsiteY38"/>
              <a:gd fmla="*/ 6083385 w 15357178" name="connsiteX39"/>
              <a:gd fmla="*/ 582796 h 6546017" name="connsiteY39"/>
              <a:gd fmla="*/ 6153132 w 15357178" name="connsiteX40"/>
              <a:gd fmla="*/ 658463 h 6546017" name="connsiteY40"/>
              <a:gd fmla="*/ 6160427 w 15357178" name="connsiteX41"/>
              <a:gd fmla="*/ 649017 h 6546017" name="connsiteY41"/>
              <a:gd fmla="*/ 6153746 w 15357178" name="connsiteX42"/>
              <a:gd fmla="*/ 659129 h 6546017" name="connsiteY42"/>
              <a:gd fmla="*/ 6163109 w 15357178" name="connsiteX43"/>
              <a:gd fmla="*/ 669287 h 6546017" name="connsiteY43"/>
              <a:gd fmla="*/ 7324770 w 15357178" name="connsiteX44"/>
              <a:gd fmla="*/ 411816 h 6546017" name="connsiteY44"/>
              <a:gd fmla="*/ 7538593 w 15357178" name="connsiteX45"/>
              <a:gd fmla="*/ 530704 h 6546017" name="connsiteY45"/>
              <a:gd fmla="*/ 7582444 w 15357178" name="connsiteX46"/>
              <a:gd fmla="*/ 566853 h 6546017" name="connsiteY46"/>
              <a:gd fmla="*/ 7601474 w 15357178" name="connsiteX47"/>
              <a:gd fmla="*/ 569035 h 6546017" name="connsiteY47"/>
              <a:gd fmla="*/ 8136199 w 15357178" name="connsiteX48"/>
              <a:gd fmla="*/ 727559 h 6546017" name="connsiteY48"/>
              <a:gd fmla="*/ 8136563 w 15357178" name="connsiteX49"/>
              <a:gd fmla="*/ 727087 h 6546017" name="connsiteY49"/>
              <a:gd fmla="*/ 8134963 w 15357178" name="connsiteX50"/>
              <a:gd fmla="*/ 726122 h 6546017" name="connsiteY50"/>
              <a:gd fmla="*/ 8136627 w 15357178" name="connsiteX51"/>
              <a:gd fmla="*/ 727004 h 6546017" name="connsiteY51"/>
              <a:gd fmla="*/ 8220899 w 15357178" name="connsiteX52"/>
              <a:gd fmla="*/ 617612 h 6546017" name="connsiteY52"/>
              <a:gd fmla="*/ 10225004 w 15357178" name="connsiteX53"/>
              <a:gd fmla="*/ 473108 h 6546017" name="connsiteY53"/>
              <a:gd fmla="*/ 11038923 w 15357178" name="connsiteX54"/>
              <a:gd fmla="*/ 8482 h 6546017" name="connsiteY54"/>
              <a:gd fmla="*/ 11183573 w 15357178" name="connsiteX55"/>
              <a:gd fmla="*/ 18 h 6546017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6546017" w="15357178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3295989" y="2791639"/>
            <a:ext cx="1766144" cy="2310369"/>
          </a:xfrm>
          <a:prstGeom prst="rect">
            <a:avLst/>
          </a:prstGeom>
        </p:spPr>
      </p:pic>
    </p:spTree>
    <p:extLst>
      <p:ext uri="{BB962C8B-B14F-4D97-AF65-F5344CB8AC3E}">
        <p14:creationId val="124270001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8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19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26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27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1" spid="6"/>
      <p:bldP grpId="0" spid="7"/>
      <p:bldP grpId="1" spid="7"/>
      <p:bldP grpId="0" spid="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chemeClr val="accent1"/>
          </a:solidFill>
        </p:grpSpPr>
        <p:sp>
          <p:nvSpPr>
            <p:cNvPr id="4" name="矩形 3"/>
            <p:cNvSpPr/>
            <p:nvPr/>
          </p:nvSpPr>
          <p:spPr>
            <a:xfrm flipH="1" rot="2640000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 flipH="1" rot="2640000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 flipH="1" rot="2640000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 flipH="1" rot="2640000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 flipH="1" rot="2640000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 flipH="1" rot="2640000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 flipH="1" rot="2640000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 flipH="1" rot="2640000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 flipH="1" rot="2640000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 flipH="1" rot="2640000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 flipH="1" rot="2640000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 flipH="1" rot="2640000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 flipH="1" rot="2640000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 flipH="1" rot="2640000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 flipH="1" rot="2640000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 flipH="1" rot="2640000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 flipH="1" rot="2640000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 flipH="1" rot="2640000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 flipH="1" rot="2640000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 flipH="1" rot="2640000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 flipH="1" rot="2640000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 flipH="1" rot="2640000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 flipH="1" rot="2640000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 flipH="1" rot="2640000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6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flipH="1" rot="2640000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矩形 29"/>
              <p:cNvSpPr/>
              <p:nvPr/>
            </p:nvSpPr>
            <p:spPr>
              <a:xfrm flipH="1" rot="2640000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矩形 30"/>
              <p:cNvSpPr/>
              <p:nvPr/>
            </p:nvSpPr>
            <p:spPr>
              <a:xfrm flipH="1" rot="2640000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 flipH="1" rot="2640000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矩形 32"/>
              <p:cNvSpPr/>
              <p:nvPr/>
            </p:nvSpPr>
            <p:spPr>
              <a:xfrm flipH="1" rot="2640000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矩形 33"/>
              <p:cNvSpPr/>
              <p:nvPr/>
            </p:nvSpPr>
            <p:spPr>
              <a:xfrm flipH="1" rot="2640000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矩形 34"/>
              <p:cNvSpPr/>
              <p:nvPr/>
            </p:nvSpPr>
            <p:spPr>
              <a:xfrm flipH="1" rot="2640000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矩形 35"/>
              <p:cNvSpPr/>
              <p:nvPr/>
            </p:nvSpPr>
            <p:spPr>
              <a:xfrm flipH="1" rot="2640000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矩形 36"/>
              <p:cNvSpPr/>
              <p:nvPr/>
            </p:nvSpPr>
            <p:spPr>
              <a:xfrm flipH="1" rot="2640000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矩形 37"/>
              <p:cNvSpPr/>
              <p:nvPr/>
            </p:nvSpPr>
            <p:spPr>
              <a:xfrm flipH="1" rot="2640000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矩形 38"/>
              <p:cNvSpPr/>
              <p:nvPr/>
            </p:nvSpPr>
            <p:spPr>
              <a:xfrm flipH="1" rot="2640000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 flipH="1" rot="2640000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1" name="矩形 40"/>
            <p:cNvSpPr/>
            <p:nvPr/>
          </p:nvSpPr>
          <p:spPr>
            <a:xfrm flipH="1" rot="2640000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 flipH="1" rot="2640000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 flipH="1" rot="2640000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 flipH="1" rot="2640000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矩形 44"/>
            <p:cNvSpPr/>
            <p:nvPr/>
          </p:nvSpPr>
          <p:spPr>
            <a:xfrm flipH="1" rot="2640000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 flipH="1" rot="2640000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 flipH="1" rot="2640000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 flipH="1" rot="2640000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 flipH="1" rot="2640000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 flipH="1" rot="2640000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 flipH="1" rot="2640000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 flipH="1" rot="2640000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 flipH="1" rot="2640000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 flipH="1" rot="2640000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 flipH="1" rot="2640000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 flipH="1" rot="2640000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矩形 56"/>
            <p:cNvSpPr/>
            <p:nvPr/>
          </p:nvSpPr>
          <p:spPr>
            <a:xfrm flipH="1" rot="2640000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矩形 57"/>
            <p:cNvSpPr/>
            <p:nvPr/>
          </p:nvSpPr>
          <p:spPr>
            <a:xfrm flipH="1" rot="2640000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矩形 58"/>
            <p:cNvSpPr/>
            <p:nvPr/>
          </p:nvSpPr>
          <p:spPr>
            <a:xfrm flipH="1" rot="2640000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矩形 59"/>
            <p:cNvSpPr/>
            <p:nvPr/>
          </p:nvSpPr>
          <p:spPr>
            <a:xfrm flipH="1" rot="2640000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矩形 60"/>
            <p:cNvSpPr/>
            <p:nvPr/>
          </p:nvSpPr>
          <p:spPr>
            <a:xfrm flipH="1" rot="2640000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矩形 61"/>
            <p:cNvSpPr/>
            <p:nvPr/>
          </p:nvSpPr>
          <p:spPr>
            <a:xfrm flipH="1" rot="2640000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 flipH="1" rot="2640000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矩形 77"/>
            <p:cNvSpPr/>
            <p:nvPr/>
          </p:nvSpPr>
          <p:spPr>
            <a:xfrm flipH="1" rot="2640000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1" name="组合 80"/>
          <p:cNvGrpSpPr/>
          <p:nvPr/>
        </p:nvGrpSpPr>
        <p:grpSpPr>
          <a:xfrm rot="234299">
            <a:off x="-3606038" y="-3960445"/>
            <a:ext cx="21002413" cy="6808940"/>
            <a:chOff x="-4075136" y="4609891"/>
            <a:chExt cx="18331759" cy="6808940"/>
          </a:xfrm>
          <a:solidFill>
            <a:schemeClr val="accent2"/>
          </a:solidFill>
          <a:effectLst/>
        </p:grpSpPr>
        <p:sp>
          <p:nvSpPr>
            <p:cNvPr id="82" name="云形 81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3" name="云形 82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88" name="组合 87"/>
          <p:cNvGrpSpPr/>
          <p:nvPr/>
        </p:nvGrpSpPr>
        <p:grpSpPr>
          <a:xfrm rot="234299">
            <a:off x="-3513022" y="-4170213"/>
            <a:ext cx="21002413" cy="6808940"/>
            <a:chOff x="-4075136" y="4609891"/>
            <a:chExt cx="18331759" cy="6808940"/>
          </a:xfrm>
          <a:solidFill>
            <a:schemeClr val="accent4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95" name="云形 94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云形 96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4509203" y="4493865"/>
            <a:ext cx="21232385" cy="6444890"/>
            <a:chOff x="-4509203" y="4493865"/>
            <a:chExt cx="21232385" cy="6444890"/>
          </a:xfrm>
          <a:solidFill>
            <a:schemeClr val="accent4"/>
          </a:solidFill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116" name="组合 115"/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3" cy="6392102"/>
            </a:xfrm>
            <a:grpFill/>
          </p:grpSpPr>
          <p:sp>
            <p:nvSpPr>
              <p:cNvPr id="117" name="云形 116"/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8" name="云形 117"/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3" cy="6392102"/>
            </a:xfrm>
            <a:grpFill/>
          </p:grpSpPr>
          <p:sp>
            <p:nvSpPr>
              <p:cNvPr id="106" name="云形 105"/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5" name="云形 114"/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76" name="文本框 75"/>
          <p:cNvSpPr txBox="1"/>
          <p:nvPr/>
        </p:nvSpPr>
        <p:spPr>
          <a:xfrm>
            <a:off x="10090" y="5470027"/>
            <a:ext cx="8189794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 spc="300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adipisicing elit, sed do eiusmod tempor incididunt ut labore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-327407" y="5297930"/>
            <a:ext cx="119230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latin typeface="+mj-ea"/>
                <a:ea typeface="+mj-ea"/>
              </a:rPr>
              <a:t>“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186377" y="5888509"/>
            <a:ext cx="119230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latin typeface="+mj-ea"/>
                <a:ea typeface="+mj-ea"/>
              </a:rPr>
              <a:t>”</a:t>
            </a: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66542" y="122596"/>
            <a:ext cx="3768433" cy="6657975"/>
          </a:xfrm>
          <a:prstGeom prst="rect">
            <a:avLst/>
          </a:prstGeom>
        </p:spPr>
      </p:pic>
      <p:sp>
        <p:nvSpPr>
          <p:cNvPr id="85" name="椭圆 84"/>
          <p:cNvSpPr/>
          <p:nvPr/>
        </p:nvSpPr>
        <p:spPr>
          <a:xfrm>
            <a:off x="6469384" y="1855332"/>
            <a:ext cx="568042" cy="56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椭圆 85"/>
          <p:cNvSpPr/>
          <p:nvPr/>
        </p:nvSpPr>
        <p:spPr>
          <a:xfrm>
            <a:off x="7122160" y="2378837"/>
            <a:ext cx="420881" cy="42088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椭圆 86"/>
          <p:cNvSpPr/>
          <p:nvPr/>
        </p:nvSpPr>
        <p:spPr>
          <a:xfrm>
            <a:off x="7711382" y="2821273"/>
            <a:ext cx="280105" cy="28010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文本框 88"/>
          <p:cNvSpPr txBox="1"/>
          <p:nvPr/>
        </p:nvSpPr>
        <p:spPr>
          <a:xfrm>
            <a:off x="1686829" y="3752804"/>
            <a:ext cx="61087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pc="600" sz="4800">
                <a:solidFill>
                  <a:schemeClr val="accent5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3600">
                <a:solidFill>
                  <a:schemeClr val="tx1"/>
                </a:solidFill>
              </a:rPr>
              <a:t>请输入您的标题</a:t>
            </a:r>
          </a:p>
        </p:txBody>
      </p:sp>
    </p:spTree>
    <p:extLst>
      <p:ext uri="{BB962C8B-B14F-4D97-AF65-F5344CB8AC3E}">
        <p14:creationId val="265501182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autoRev="1" decel="50000" fill="hold" id="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48148E-06 L -0.03646 -0.06713" pathEditMode="relative" ptsTypes="AA" rAng="0">
                                      <p:cBhvr>
                                        <p:cTn dur="4000" fill="hold" id="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33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decel="100000" fill="hold" grpId="0" id="21" nodeType="afterEffect" presetClass="entr" presetID="4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6"/>
      <p:bldP grpId="0" spid="5"/>
      <p:bldP grpId="0" spid="80"/>
      <p:bldP grpId="0" spid="8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441943" y="4947301"/>
            <a:ext cx="216235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pc="300" sz="1400">
                <a:solidFill>
                  <a:prstClr val="black">
                    <a:lumMod val="75000"/>
                    <a:lumOff val="25000"/>
                  </a:prstClr>
                </a:solidFill>
                <a:sym typeface="+mn-lt"/>
              </a:rPr>
              <a:t>Click here to modify the text , you may post text here . </a:t>
            </a:r>
          </a:p>
        </p:txBody>
      </p:sp>
      <p:sp>
        <p:nvSpPr>
          <p:cNvPr id="3" name="矩形 2"/>
          <p:cNvSpPr/>
          <p:nvPr/>
        </p:nvSpPr>
        <p:spPr>
          <a:xfrm>
            <a:off x="5336603" y="4947301"/>
            <a:ext cx="216235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pc="300" sz="1400">
                <a:solidFill>
                  <a:prstClr val="black">
                    <a:lumMod val="75000"/>
                    <a:lumOff val="25000"/>
                  </a:prstClr>
                </a:solidFill>
                <a:sym typeface="+mn-lt"/>
              </a:rPr>
              <a:t>Click here to modify the text , you may post text here . </a:t>
            </a:r>
          </a:p>
        </p:txBody>
      </p:sp>
      <p:sp>
        <p:nvSpPr>
          <p:cNvPr id="4" name="矩形 3"/>
          <p:cNvSpPr/>
          <p:nvPr/>
        </p:nvSpPr>
        <p:spPr>
          <a:xfrm>
            <a:off x="9122464" y="4947301"/>
            <a:ext cx="216235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pc="300" sz="1400">
                <a:solidFill>
                  <a:prstClr val="black">
                    <a:lumMod val="75000"/>
                    <a:lumOff val="25000"/>
                  </a:prstClr>
                </a:solidFill>
                <a:sym typeface="+mn-lt"/>
              </a:rPr>
              <a:t>Click here to modify the text , you may post text here . </a:t>
            </a:r>
          </a:p>
        </p:txBody>
      </p:sp>
      <p:sp>
        <p:nvSpPr>
          <p:cNvPr id="5" name="椭圆 4"/>
          <p:cNvSpPr/>
          <p:nvPr/>
        </p:nvSpPr>
        <p:spPr>
          <a:xfrm>
            <a:off x="1042456" y="5101812"/>
            <a:ext cx="399487" cy="399487"/>
          </a:xfrm>
          <a:prstGeom prst="ellipse">
            <a:avLst/>
          </a:prstGeom>
          <a:noFill/>
          <a:ln>
            <a:solidFill>
              <a:srgbClr val="914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27342" y="5096572"/>
            <a:ext cx="399487" cy="399487"/>
          </a:xfrm>
          <a:prstGeom prst="ellipse">
            <a:avLst/>
          </a:prstGeom>
          <a:noFill/>
          <a:ln>
            <a:solidFill>
              <a:srgbClr val="914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665829" y="5096571"/>
            <a:ext cx="399487" cy="399487"/>
          </a:xfrm>
          <a:prstGeom prst="ellipse">
            <a:avLst/>
          </a:prstGeom>
          <a:noFill/>
          <a:ln>
            <a:solidFill>
              <a:srgbClr val="914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28148" y="2158754"/>
            <a:ext cx="1439709" cy="22345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22808" y="2158754"/>
            <a:ext cx="1439709" cy="22345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07159" y="2158754"/>
            <a:ext cx="1439709" cy="2234549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 rot="10800000">
            <a:off x="-4267779" y="-7367240"/>
            <a:ext cx="20967543" cy="8937443"/>
          </a:xfrm>
          <a:custGeom>
            <a:gdLst>
              <a:gd fmla="*/ 11183573 w 15357178" name="connsiteX0"/>
              <a:gd fmla="*/ 18 h 6546017" name="connsiteY0"/>
              <a:gd fmla="*/ 11952849 w 15357178" name="connsiteX1"/>
              <a:gd fmla="*/ 249903 h 6546017" name="connsiteY1"/>
              <a:gd fmla="*/ 12036399 w 15357178" name="connsiteX2"/>
              <a:gd fmla="*/ 325570 h 6546017" name="connsiteY2"/>
              <a:gd fmla="*/ 12045138 w 15357178" name="connsiteX3"/>
              <a:gd fmla="*/ 316124 h 6546017" name="connsiteY3"/>
              <a:gd fmla="*/ 12037135 w 15357178" name="connsiteX4"/>
              <a:gd fmla="*/ 326236 h 6546017" name="connsiteY4"/>
              <a:gd fmla="*/ 12048351 w 15357178" name="connsiteX5"/>
              <a:gd fmla="*/ 336394 h 6546017" name="connsiteY5"/>
              <a:gd fmla="*/ 13439899 w 15357178" name="connsiteX6"/>
              <a:gd fmla="*/ 78923 h 6546017" name="connsiteY6"/>
              <a:gd fmla="*/ 14145560 w 15357178" name="connsiteX7"/>
              <a:gd fmla="*/ 781325 h 6546017" name="connsiteY7"/>
              <a:gd fmla="*/ 14149379 w 15357178" name="connsiteX8"/>
              <a:gd fmla="*/ 782356 h 6546017" name="connsiteY8"/>
              <a:gd fmla="*/ 14301422 w 15357178" name="connsiteX9"/>
              <a:gd fmla="*/ 823435 h 6546017" name="connsiteY9"/>
              <a:gd fmla="*/ 15051178 w 15357178" name="connsiteX10"/>
              <a:gd fmla="*/ 1463025 h 6546017" name="connsiteY10"/>
              <a:gd fmla="*/ 15010643 w 15357178" name="connsiteX11"/>
              <a:gd fmla="*/ 2202228 h 6546017" name="connsiteY11"/>
              <a:gd fmla="*/ 15306748 w 15357178" name="connsiteX12"/>
              <a:gd fmla="*/ 3332453 h 6546017" name="connsiteY12"/>
              <a:gd fmla="*/ 13919650 w 15357178" name="connsiteX13"/>
              <a:gd fmla="*/ 4321796 h 6546017" name="connsiteY13"/>
              <a:gd fmla="*/ 13423092 w 15357178" name="connsiteX14"/>
              <a:gd fmla="*/ 5169536 h 6546017" name="connsiteY14"/>
              <a:gd fmla="*/ 11732473 w 15357178" name="connsiteX15"/>
              <a:gd fmla="*/ 5272180 h 6546017" name="connsiteY15"/>
              <a:gd fmla="*/ 10524323 w 15357178" name="connsiteX16"/>
              <a:gd fmla="*/ 6176561 h 6546017" name="connsiteY16"/>
              <a:gd fmla="*/ 8747937 w 15357178" name="connsiteX17"/>
              <a:gd fmla="*/ 5624530 h 6546017" name="connsiteY17"/>
              <a:gd fmla="*/ 7107332 w 15357178" name="connsiteX18"/>
              <a:gd fmla="*/ 5748382 h 6546017" name="connsiteY18"/>
              <a:gd fmla="*/ 6960886 w 15357178" name="connsiteX19"/>
              <a:gd fmla="*/ 5699250 h 6546017" name="connsiteY19"/>
              <a:gd fmla="*/ 6807099 w 15357178" name="connsiteX20"/>
              <a:gd fmla="*/ 5746125 h 6546017" name="connsiteY20"/>
              <a:gd fmla="*/ 5899414 w 15357178" name="connsiteX21"/>
              <a:gd fmla="*/ 5605072 h 6546017" name="connsiteY21"/>
              <a:gd fmla="*/ 4890854 w 15357178" name="connsiteX22"/>
              <a:gd fmla="*/ 6509454 h 6546017" name="connsiteY22"/>
              <a:gd fmla="*/ 3407932 w 15357178" name="connsiteX23"/>
              <a:gd fmla="*/ 5957423 h 6546017" name="connsiteY23"/>
              <a:gd fmla="*/ 1205111 w 15357178" name="connsiteX24"/>
              <a:gd fmla="*/ 5412006 h 6546017" name="connsiteY24"/>
              <a:gd fmla="*/ 236579 w 15357178" name="connsiteX25"/>
              <a:gd fmla="*/ 4805060 h 6546017" name="connsiteY25"/>
              <a:gd fmla="*/ 443532 w 15357178" name="connsiteX26"/>
              <a:gd fmla="*/ 3985783 h 6546017" name="connsiteY26"/>
              <a:gd fmla="*/ 6517 w 15357178" name="connsiteX27"/>
              <a:gd fmla="*/ 3145230 h 6546017" name="connsiteY27"/>
              <a:gd fmla="*/ 804616 w 15357178" name="connsiteX28"/>
              <a:gd fmla="*/ 2398120 h 6546017" name="connsiteY28"/>
              <a:gd fmla="*/ 812250 w 15357178" name="connsiteX29"/>
              <a:gd fmla="*/ 2378425 h 6546017" name="connsiteY29"/>
              <a:gd fmla="*/ 1167764 w 15357178" name="connsiteX30"/>
              <a:gd fmla="*/ 1305560 h 6546017" name="connsiteY30"/>
              <a:gd fmla="*/ 2897255 w 15357178" name="connsiteX31"/>
              <a:gd fmla="*/ 1060452 h 6546017" name="connsiteY31"/>
              <a:gd fmla="*/ 2897559 w 15357178" name="connsiteX32"/>
              <a:gd fmla="*/ 1059980 h 6546017" name="connsiteY32"/>
              <a:gd fmla="*/ 2896224 w 15357178" name="connsiteX33"/>
              <a:gd fmla="*/ 1059015 h 6546017" name="connsiteY33"/>
              <a:gd fmla="*/ 2897612 w 15357178" name="connsiteX34"/>
              <a:gd fmla="*/ 1059897 h 6546017" name="connsiteY34"/>
              <a:gd fmla="*/ 2967962 w 15357178" name="connsiteX35"/>
              <a:gd fmla="*/ 950505 h 6546017" name="connsiteY35"/>
              <a:gd fmla="*/ 4640984 w 15357178" name="connsiteX36"/>
              <a:gd fmla="*/ 806001 h 6546017" name="connsiteY36"/>
              <a:gd fmla="*/ 5320441 w 15357178" name="connsiteX37"/>
              <a:gd fmla="*/ 341375 h 6546017" name="connsiteY37"/>
              <a:gd fmla="*/ 5441194 w 15357178" name="connsiteX38"/>
              <a:gd fmla="*/ 332911 h 6546017" name="connsiteY38"/>
              <a:gd fmla="*/ 6083385 w 15357178" name="connsiteX39"/>
              <a:gd fmla="*/ 582796 h 6546017" name="connsiteY39"/>
              <a:gd fmla="*/ 6153132 w 15357178" name="connsiteX40"/>
              <a:gd fmla="*/ 658463 h 6546017" name="connsiteY40"/>
              <a:gd fmla="*/ 6160427 w 15357178" name="connsiteX41"/>
              <a:gd fmla="*/ 649017 h 6546017" name="connsiteY41"/>
              <a:gd fmla="*/ 6153746 w 15357178" name="connsiteX42"/>
              <a:gd fmla="*/ 659129 h 6546017" name="connsiteY42"/>
              <a:gd fmla="*/ 6163109 w 15357178" name="connsiteX43"/>
              <a:gd fmla="*/ 669287 h 6546017" name="connsiteY43"/>
              <a:gd fmla="*/ 7324770 w 15357178" name="connsiteX44"/>
              <a:gd fmla="*/ 411816 h 6546017" name="connsiteY44"/>
              <a:gd fmla="*/ 7538593 w 15357178" name="connsiteX45"/>
              <a:gd fmla="*/ 530704 h 6546017" name="connsiteY45"/>
              <a:gd fmla="*/ 7582444 w 15357178" name="connsiteX46"/>
              <a:gd fmla="*/ 566853 h 6546017" name="connsiteY46"/>
              <a:gd fmla="*/ 7601474 w 15357178" name="connsiteX47"/>
              <a:gd fmla="*/ 569035 h 6546017" name="connsiteY47"/>
              <a:gd fmla="*/ 8136199 w 15357178" name="connsiteX48"/>
              <a:gd fmla="*/ 727559 h 6546017" name="connsiteY48"/>
              <a:gd fmla="*/ 8136563 w 15357178" name="connsiteX49"/>
              <a:gd fmla="*/ 727087 h 6546017" name="connsiteY49"/>
              <a:gd fmla="*/ 8134963 w 15357178" name="connsiteX50"/>
              <a:gd fmla="*/ 726122 h 6546017" name="connsiteY50"/>
              <a:gd fmla="*/ 8136627 w 15357178" name="connsiteX51"/>
              <a:gd fmla="*/ 727004 h 6546017" name="connsiteY51"/>
              <a:gd fmla="*/ 8220899 w 15357178" name="connsiteX52"/>
              <a:gd fmla="*/ 617612 h 6546017" name="connsiteY52"/>
              <a:gd fmla="*/ 10225004 w 15357178" name="connsiteX53"/>
              <a:gd fmla="*/ 473108 h 6546017" name="connsiteY53"/>
              <a:gd fmla="*/ 11038923 w 15357178" name="connsiteX54"/>
              <a:gd fmla="*/ 8482 h 6546017" name="connsiteY54"/>
              <a:gd fmla="*/ 11183573 w 15357178" name="connsiteX55"/>
              <a:gd fmla="*/ 18 h 6546017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6546017" w="15357178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3013765" y="1160788"/>
            <a:ext cx="61087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pc="600" sz="4800">
                <a:solidFill>
                  <a:schemeClr val="accent5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altLang="en-US" lang="zh-CN" sz="3600">
                <a:solidFill>
                  <a:schemeClr val="tx1"/>
                </a:solidFill>
              </a:rPr>
              <a:t>请输入您的标题</a:t>
            </a:r>
          </a:p>
        </p:txBody>
      </p:sp>
    </p:spTree>
    <p:extLst>
      <p:ext uri="{BB962C8B-B14F-4D97-AF65-F5344CB8AC3E}">
        <p14:creationId val="119100192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10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11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12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13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14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15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16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17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18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2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31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32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3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34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35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36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37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38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39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4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41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35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367" id="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5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98" id="52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49" id="53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3" id="54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0" id="55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24" id="56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57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24" id="58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5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24" id="6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0" id="61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24" id="62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decel="100000" fill="hold" grpId="0" id="68" nodeType="afterEffect" presetClass="entr" presetID="4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1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 rot="234299">
            <a:off x="-3513022" y="-3079211"/>
            <a:ext cx="21002413" cy="6808940"/>
            <a:chOff x="-4075136" y="4609891"/>
            <a:chExt cx="18331759" cy="6808940"/>
          </a:xfrm>
          <a:effectLst/>
        </p:grpSpPr>
        <p:sp>
          <p:nvSpPr>
            <p:cNvPr id="13" name="云形 12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云形 13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 rot="234299">
            <a:off x="-3513022" y="-3236763"/>
            <a:ext cx="21002413" cy="6808940"/>
            <a:chOff x="-4075136" y="4609891"/>
            <a:chExt cx="18331759" cy="6808940"/>
          </a:xfrm>
          <a:solidFill>
            <a:schemeClr val="accent2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0" name="云形 9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云形 10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 rot="10800000">
            <a:off x="-6658900" y="-5120853"/>
            <a:ext cx="23456136" cy="7367306"/>
            <a:chOff x="-3320052" y="5254516"/>
            <a:chExt cx="20771391" cy="6524058"/>
          </a:xfrm>
          <a:solidFill>
            <a:schemeClr val="accent1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7" name="云形 16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-3320052" y="5383692"/>
              <a:ext cx="20771391" cy="6394882"/>
            </a:xfrm>
            <a:custGeom>
              <a:gdLst>
                <a:gd fmla="*/ 17183508 w 20771391" name="connsiteX0"/>
                <a:gd fmla="*/ 18 h 6394882" name="connsiteY0"/>
                <a:gd fmla="*/ 17844826 w 20771391" name="connsiteX1"/>
                <a:gd fmla="*/ 249903 h 6394882" name="connsiteY1"/>
                <a:gd fmla="*/ 17916650 w 20771391" name="connsiteX2"/>
                <a:gd fmla="*/ 325570 h 6394882" name="connsiteY2"/>
                <a:gd fmla="*/ 17924162 w 20771391" name="connsiteX3"/>
                <a:gd fmla="*/ 316124 h 6394882" name="connsiteY3"/>
                <a:gd fmla="*/ 17917282 w 20771391" name="connsiteX4"/>
                <a:gd fmla="*/ 326236 h 6394882" name="connsiteY4"/>
                <a:gd fmla="*/ 17926924 w 20771391" name="connsiteX5"/>
                <a:gd fmla="*/ 336394 h 6394882" name="connsiteY5"/>
                <a:gd fmla="*/ 19123182 w 20771391" name="connsiteX6"/>
                <a:gd fmla="*/ 78923 h 6394882" name="connsiteY6"/>
                <a:gd fmla="*/ 19729810 w 20771391" name="connsiteX7"/>
                <a:gd fmla="*/ 781325 h 6394882" name="connsiteY7"/>
                <a:gd fmla="*/ 19733094 w 20771391" name="connsiteX8"/>
                <a:gd fmla="*/ 782356 h 6394882" name="connsiteY8"/>
                <a:gd fmla="*/ 19863798 w 20771391" name="connsiteX9"/>
                <a:gd fmla="*/ 823435 h 6394882" name="connsiteY9"/>
                <a:gd fmla="*/ 20508334 w 20771391" name="connsiteX10"/>
                <a:gd fmla="*/ 1463025 h 6394882" name="connsiteY10"/>
                <a:gd fmla="*/ 20473488 w 20771391" name="connsiteX11"/>
                <a:gd fmla="*/ 2202228 h 6394882" name="connsiteY11"/>
                <a:gd fmla="*/ 20728038 w 20771391" name="connsiteX12"/>
                <a:gd fmla="*/ 3332453 h 6394882" name="connsiteY12"/>
                <a:gd fmla="*/ 19535604 w 20771391" name="connsiteX13"/>
                <a:gd fmla="*/ 4321796 h 6394882" name="connsiteY13"/>
                <a:gd fmla="*/ 19108734 w 20771391" name="connsiteX14"/>
                <a:gd fmla="*/ 5169536 h 6394882" name="connsiteY14"/>
                <a:gd fmla="*/ 17655376 w 20771391" name="connsiteX15"/>
                <a:gd fmla="*/ 5272180 h 6394882" name="connsiteY15"/>
                <a:gd fmla="*/ 16616778 w 20771391" name="connsiteX16"/>
                <a:gd fmla="*/ 6176561 h 6394882" name="connsiteY16"/>
                <a:gd fmla="*/ 15089690 w 20771391" name="connsiteX17"/>
                <a:gd fmla="*/ 5624530 h 6394882" name="connsiteY17"/>
                <a:gd fmla="*/ 13532209 w 20771391" name="connsiteX18"/>
                <a:gd fmla="*/ 5690966 h 6394882" name="connsiteY18"/>
                <a:gd fmla="*/ 13394962 w 20771391" name="connsiteX19"/>
                <a:gd fmla="*/ 5622178 h 6394882" name="connsiteY19"/>
                <a:gd fmla="*/ 13210654 w 20771391" name="connsiteX20"/>
                <a:gd fmla="*/ 5621940 h 6394882" name="connsiteY20"/>
                <a:gd fmla="*/ 12657652 w 20771391" name="connsiteX21"/>
                <a:gd fmla="*/ 5453938 h 6394882" name="connsiteY21"/>
                <a:gd fmla="*/ 11619054 w 20771391" name="connsiteX22"/>
                <a:gd fmla="*/ 6358319 h 6394882" name="connsiteY22"/>
                <a:gd fmla="*/ 10091966 w 20771391" name="connsiteX23"/>
                <a:gd fmla="*/ 5806288 h 6394882" name="connsiteY23"/>
                <a:gd fmla="*/ 7823537 w 20771391" name="connsiteX24"/>
                <a:gd fmla="*/ 5260870 h 6394882" name="connsiteY24"/>
                <a:gd fmla="*/ 7656903 w 20771391" name="connsiteX25"/>
                <a:gd fmla="*/ 5265056 h 6394882" name="connsiteY25"/>
                <a:gd fmla="*/ 7522673 w 20771391" name="connsiteX26"/>
                <a:gd fmla="*/ 5246285 h 6394882" name="connsiteY26"/>
                <a:gd fmla="*/ 7367687 w 20771391" name="connsiteX27"/>
                <a:gd fmla="*/ 5350379 h 6394882" name="connsiteY27"/>
                <a:gd fmla="*/ 6075118 w 20771391" name="connsiteX28"/>
                <a:gd fmla="*/ 5345032 h 6394882" name="connsiteY28"/>
                <a:gd fmla="*/ 5036520 w 20771391" name="connsiteX29"/>
                <a:gd fmla="*/ 6249413 h 6394882" name="connsiteY29"/>
                <a:gd fmla="*/ 3509431 w 20771391" name="connsiteX30"/>
                <a:gd fmla="*/ 5697382 h 6394882" name="connsiteY30"/>
                <a:gd fmla="*/ 1241004 w 20771391" name="connsiteX31"/>
                <a:gd fmla="*/ 5151964 h 6394882" name="connsiteY31"/>
                <a:gd fmla="*/ 243626 w 20771391" name="connsiteX32"/>
                <a:gd fmla="*/ 4545018 h 6394882" name="connsiteY32"/>
                <a:gd fmla="*/ 456743 w 20771391" name="connsiteX33"/>
                <a:gd fmla="*/ 3725742 h 6394882" name="connsiteY33"/>
                <a:gd fmla="*/ 6712 w 20771391" name="connsiteX34"/>
                <a:gd fmla="*/ 2885189 h 6394882" name="connsiteY34"/>
                <a:gd fmla="*/ 828582 w 20771391" name="connsiteX35"/>
                <a:gd fmla="*/ 2138079 h 6394882" name="connsiteY35"/>
                <a:gd fmla="*/ 836443 w 20771391" name="connsiteX36"/>
                <a:gd fmla="*/ 2118384 h 6394882" name="connsiteY36"/>
                <a:gd fmla="*/ 1202545 w 20771391" name="connsiteX37"/>
                <a:gd fmla="*/ 1045519 h 6394882" name="connsiteY37"/>
                <a:gd fmla="*/ 2983546 w 20771391" name="connsiteX38"/>
                <a:gd fmla="*/ 800411 h 6394882" name="connsiteY38"/>
                <a:gd fmla="*/ 2983859 w 20771391" name="connsiteX39"/>
                <a:gd fmla="*/ 799939 h 6394882" name="connsiteY39"/>
                <a:gd fmla="*/ 2982483 w 20771391" name="connsiteX40"/>
                <a:gd fmla="*/ 798974 h 6394882" name="connsiteY40"/>
                <a:gd fmla="*/ 2983913 w 20771391" name="connsiteX41"/>
                <a:gd fmla="*/ 799856 h 6394882" name="connsiteY41"/>
                <a:gd fmla="*/ 3056359 w 20771391" name="connsiteX42"/>
                <a:gd fmla="*/ 690464 h 6394882" name="connsiteY42"/>
                <a:gd fmla="*/ 4779207 w 20771391" name="connsiteX43"/>
                <a:gd fmla="*/ 545960 h 6394882" name="connsiteY43"/>
                <a:gd fmla="*/ 5478902 w 20771391" name="connsiteX44"/>
                <a:gd fmla="*/ 81334 h 6394882" name="connsiteY44"/>
                <a:gd fmla="*/ 5603251 w 20771391" name="connsiteX45"/>
                <a:gd fmla="*/ 72870 h 6394882" name="connsiteY45"/>
                <a:gd fmla="*/ 6264568 w 20771391" name="connsiteX46"/>
                <a:gd fmla="*/ 322755 h 6394882" name="connsiteY46"/>
                <a:gd fmla="*/ 6336392 w 20771391" name="connsiteX47"/>
                <a:gd fmla="*/ 398422 h 6394882" name="connsiteY47"/>
                <a:gd fmla="*/ 6343904 w 20771391" name="connsiteX48"/>
                <a:gd fmla="*/ 388976 h 6394882" name="connsiteY48"/>
                <a:gd fmla="*/ 6337025 w 20771391" name="connsiteX49"/>
                <a:gd fmla="*/ 399088 h 6394882" name="connsiteY49"/>
                <a:gd fmla="*/ 6346667 w 20771391" name="connsiteX50"/>
                <a:gd fmla="*/ 409246 h 6394882" name="connsiteY50"/>
                <a:gd fmla="*/ 7542925 w 20771391" name="connsiteX51"/>
                <a:gd fmla="*/ 151775 h 6394882" name="connsiteY51"/>
                <a:gd fmla="*/ 8149553 w 20771391" name="connsiteX52"/>
                <a:gd fmla="*/ 854177 h 6394882" name="connsiteY52"/>
                <a:gd fmla="*/ 8152836 w 20771391" name="connsiteX53"/>
                <a:gd fmla="*/ 855208 h 6394882" name="connsiteY53"/>
                <a:gd fmla="*/ 8197160 w 20771391" name="connsiteX54"/>
                <a:gd fmla="*/ 869139 h 6394882" name="connsiteY54"/>
                <a:gd fmla="*/ 8283464 w 20771391" name="connsiteX55"/>
                <a:gd fmla="*/ 831675 h 6394882" name="connsiteY55"/>
                <a:gd fmla="*/ 9566080 w 20771391" name="connsiteX56"/>
                <a:gd fmla="*/ 909317 h 6394882" name="connsiteY56"/>
                <a:gd fmla="*/ 9566393 w 20771391" name="connsiteX57"/>
                <a:gd fmla="*/ 908845 h 6394882" name="connsiteY57"/>
                <a:gd fmla="*/ 9565017 w 20771391" name="connsiteX58"/>
                <a:gd fmla="*/ 907880 h 6394882" name="connsiteY58"/>
                <a:gd fmla="*/ 9566447 w 20771391" name="connsiteX59"/>
                <a:gd fmla="*/ 908762 h 6394882" name="connsiteY59"/>
                <a:gd fmla="*/ 9638893 w 20771391" name="connsiteX60"/>
                <a:gd fmla="*/ 799370 h 6394882" name="connsiteY60"/>
                <a:gd fmla="*/ 11361741 w 20771391" name="connsiteX61"/>
                <a:gd fmla="*/ 654866 h 6394882" name="connsiteY61"/>
                <a:gd fmla="*/ 12061436 w 20771391" name="connsiteX62"/>
                <a:gd fmla="*/ 190240 h 6394882" name="connsiteY62"/>
                <a:gd fmla="*/ 12185784 w 20771391" name="connsiteX63"/>
                <a:gd fmla="*/ 181776 h 6394882" name="connsiteY63"/>
                <a:gd fmla="*/ 12847102 w 20771391" name="connsiteX64"/>
                <a:gd fmla="*/ 431661 h 6394882" name="connsiteY64"/>
                <a:gd fmla="*/ 12918926 w 20771391" name="connsiteX65"/>
                <a:gd fmla="*/ 507328 h 6394882" name="connsiteY65"/>
                <a:gd fmla="*/ 12926438 w 20771391" name="connsiteX66"/>
                <a:gd fmla="*/ 497882 h 6394882" name="connsiteY66"/>
                <a:gd fmla="*/ 12919558 w 20771391" name="connsiteX67"/>
                <a:gd fmla="*/ 507994 h 6394882" name="connsiteY67"/>
                <a:gd fmla="*/ 12929200 w 20771391" name="connsiteX68"/>
                <a:gd fmla="*/ 518152 h 6394882" name="connsiteY68"/>
                <a:gd fmla="*/ 14125458 w 20771391" name="connsiteX69"/>
                <a:gd fmla="*/ 260681 h 6394882" name="connsiteY69"/>
                <a:gd fmla="*/ 14597010 w 20771391" name="connsiteX70"/>
                <a:gd fmla="*/ 636575 h 6394882" name="connsiteY70"/>
                <a:gd fmla="*/ 14609605 w 20771391" name="connsiteX71"/>
                <a:gd fmla="*/ 658401 h 6394882" name="connsiteY71"/>
                <a:gd fmla="*/ 14636617 w 20771391" name="connsiteX72"/>
                <a:gd fmla="*/ 617612 h 6394882" name="connsiteY72"/>
                <a:gd fmla="*/ 16359465 w 20771391" name="connsiteX73"/>
                <a:gd fmla="*/ 473108 h 6394882" name="connsiteY73"/>
                <a:gd fmla="*/ 17059160 w 20771391" name="connsiteX74"/>
                <a:gd fmla="*/ 8482 h 6394882" name="connsiteY74"/>
                <a:gd fmla="*/ 17183508 w 20771391" name="connsiteX75"/>
                <a:gd fmla="*/ 18 h 6394882" name="connsiteY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b="b" l="l" r="r" t="t"/>
              <a:pathLst>
                <a:path h="6394882" w="20771391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41777" y="3468509"/>
            <a:ext cx="411659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/>
              <a:t>第四部分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52703" y="4053284"/>
            <a:ext cx="32947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909A2A"/>
                </a:solidFill>
              </a:defRPr>
            </a:lvl1pPr>
          </a:lstStyle>
          <a:p>
            <a:r>
              <a:rPr altLang="en-US" lang="zh-CN" smtClean="0"/>
              <a:t>我是你的小呀小可爱</a:t>
            </a:r>
          </a:p>
        </p:txBody>
      </p:sp>
      <p:sp>
        <p:nvSpPr>
          <p:cNvPr id="6" name="椭圆 5"/>
          <p:cNvSpPr/>
          <p:nvPr/>
        </p:nvSpPr>
        <p:spPr>
          <a:xfrm>
            <a:off x="5559097" y="4643770"/>
            <a:ext cx="266700" cy="2667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15993" y="4643770"/>
            <a:ext cx="266700" cy="26670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8873" y="5039290"/>
            <a:ext cx="9042401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pc="300" sz="14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pPr algn="ctr"/>
            <a:r>
              <a:rPr altLang="zh-CN" lang="en-US" smtClean="0"/>
              <a:t>Lorem ipsum dolor sit amet, consectetur adipisicing elit, sed do eiusmod tempor incididunt ut labore et dolore magna aliqua.</a:t>
            </a:r>
          </a:p>
          <a:p>
            <a:pPr algn="ctr"/>
            <a:r>
              <a:rPr altLang="zh-CN" lang="en-US" smtClean="0"/>
              <a:t>Lorem ipsum dolor sit amet, consectetur adipisicing elit, sed do eiusmod tempor incididunt ut</a:t>
            </a:r>
          </a:p>
        </p:txBody>
      </p:sp>
      <p:sp>
        <p:nvSpPr>
          <p:cNvPr id="15" name="任意多边形 14"/>
          <p:cNvSpPr/>
          <p:nvPr/>
        </p:nvSpPr>
        <p:spPr>
          <a:xfrm rot="10800000">
            <a:off x="-4267779" y="-7367240"/>
            <a:ext cx="20967543" cy="8937443"/>
          </a:xfrm>
          <a:custGeom>
            <a:gdLst>
              <a:gd fmla="*/ 11183573 w 15357178" name="connsiteX0"/>
              <a:gd fmla="*/ 18 h 6546017" name="connsiteY0"/>
              <a:gd fmla="*/ 11952849 w 15357178" name="connsiteX1"/>
              <a:gd fmla="*/ 249903 h 6546017" name="connsiteY1"/>
              <a:gd fmla="*/ 12036399 w 15357178" name="connsiteX2"/>
              <a:gd fmla="*/ 325570 h 6546017" name="connsiteY2"/>
              <a:gd fmla="*/ 12045138 w 15357178" name="connsiteX3"/>
              <a:gd fmla="*/ 316124 h 6546017" name="connsiteY3"/>
              <a:gd fmla="*/ 12037135 w 15357178" name="connsiteX4"/>
              <a:gd fmla="*/ 326236 h 6546017" name="connsiteY4"/>
              <a:gd fmla="*/ 12048351 w 15357178" name="connsiteX5"/>
              <a:gd fmla="*/ 336394 h 6546017" name="connsiteY5"/>
              <a:gd fmla="*/ 13439899 w 15357178" name="connsiteX6"/>
              <a:gd fmla="*/ 78923 h 6546017" name="connsiteY6"/>
              <a:gd fmla="*/ 14145560 w 15357178" name="connsiteX7"/>
              <a:gd fmla="*/ 781325 h 6546017" name="connsiteY7"/>
              <a:gd fmla="*/ 14149379 w 15357178" name="connsiteX8"/>
              <a:gd fmla="*/ 782356 h 6546017" name="connsiteY8"/>
              <a:gd fmla="*/ 14301422 w 15357178" name="connsiteX9"/>
              <a:gd fmla="*/ 823435 h 6546017" name="connsiteY9"/>
              <a:gd fmla="*/ 15051178 w 15357178" name="connsiteX10"/>
              <a:gd fmla="*/ 1463025 h 6546017" name="connsiteY10"/>
              <a:gd fmla="*/ 15010643 w 15357178" name="connsiteX11"/>
              <a:gd fmla="*/ 2202228 h 6546017" name="connsiteY11"/>
              <a:gd fmla="*/ 15306748 w 15357178" name="connsiteX12"/>
              <a:gd fmla="*/ 3332453 h 6546017" name="connsiteY12"/>
              <a:gd fmla="*/ 13919650 w 15357178" name="connsiteX13"/>
              <a:gd fmla="*/ 4321796 h 6546017" name="connsiteY13"/>
              <a:gd fmla="*/ 13423092 w 15357178" name="connsiteX14"/>
              <a:gd fmla="*/ 5169536 h 6546017" name="connsiteY14"/>
              <a:gd fmla="*/ 11732473 w 15357178" name="connsiteX15"/>
              <a:gd fmla="*/ 5272180 h 6546017" name="connsiteY15"/>
              <a:gd fmla="*/ 10524323 w 15357178" name="connsiteX16"/>
              <a:gd fmla="*/ 6176561 h 6546017" name="connsiteY16"/>
              <a:gd fmla="*/ 8747937 w 15357178" name="connsiteX17"/>
              <a:gd fmla="*/ 5624530 h 6546017" name="connsiteY17"/>
              <a:gd fmla="*/ 7107332 w 15357178" name="connsiteX18"/>
              <a:gd fmla="*/ 5748382 h 6546017" name="connsiteY18"/>
              <a:gd fmla="*/ 6960886 w 15357178" name="connsiteX19"/>
              <a:gd fmla="*/ 5699250 h 6546017" name="connsiteY19"/>
              <a:gd fmla="*/ 6807099 w 15357178" name="connsiteX20"/>
              <a:gd fmla="*/ 5746125 h 6546017" name="connsiteY20"/>
              <a:gd fmla="*/ 5899414 w 15357178" name="connsiteX21"/>
              <a:gd fmla="*/ 5605072 h 6546017" name="connsiteY21"/>
              <a:gd fmla="*/ 4890854 w 15357178" name="connsiteX22"/>
              <a:gd fmla="*/ 6509454 h 6546017" name="connsiteY22"/>
              <a:gd fmla="*/ 3407932 w 15357178" name="connsiteX23"/>
              <a:gd fmla="*/ 5957423 h 6546017" name="connsiteY23"/>
              <a:gd fmla="*/ 1205111 w 15357178" name="connsiteX24"/>
              <a:gd fmla="*/ 5412006 h 6546017" name="connsiteY24"/>
              <a:gd fmla="*/ 236579 w 15357178" name="connsiteX25"/>
              <a:gd fmla="*/ 4805060 h 6546017" name="connsiteY25"/>
              <a:gd fmla="*/ 443532 w 15357178" name="connsiteX26"/>
              <a:gd fmla="*/ 3985783 h 6546017" name="connsiteY26"/>
              <a:gd fmla="*/ 6517 w 15357178" name="connsiteX27"/>
              <a:gd fmla="*/ 3145230 h 6546017" name="connsiteY27"/>
              <a:gd fmla="*/ 804616 w 15357178" name="connsiteX28"/>
              <a:gd fmla="*/ 2398120 h 6546017" name="connsiteY28"/>
              <a:gd fmla="*/ 812250 w 15357178" name="connsiteX29"/>
              <a:gd fmla="*/ 2378425 h 6546017" name="connsiteY29"/>
              <a:gd fmla="*/ 1167764 w 15357178" name="connsiteX30"/>
              <a:gd fmla="*/ 1305560 h 6546017" name="connsiteY30"/>
              <a:gd fmla="*/ 2897255 w 15357178" name="connsiteX31"/>
              <a:gd fmla="*/ 1060452 h 6546017" name="connsiteY31"/>
              <a:gd fmla="*/ 2897559 w 15357178" name="connsiteX32"/>
              <a:gd fmla="*/ 1059980 h 6546017" name="connsiteY32"/>
              <a:gd fmla="*/ 2896224 w 15357178" name="connsiteX33"/>
              <a:gd fmla="*/ 1059015 h 6546017" name="connsiteY33"/>
              <a:gd fmla="*/ 2897612 w 15357178" name="connsiteX34"/>
              <a:gd fmla="*/ 1059897 h 6546017" name="connsiteY34"/>
              <a:gd fmla="*/ 2967962 w 15357178" name="connsiteX35"/>
              <a:gd fmla="*/ 950505 h 6546017" name="connsiteY35"/>
              <a:gd fmla="*/ 4640984 w 15357178" name="connsiteX36"/>
              <a:gd fmla="*/ 806001 h 6546017" name="connsiteY36"/>
              <a:gd fmla="*/ 5320441 w 15357178" name="connsiteX37"/>
              <a:gd fmla="*/ 341375 h 6546017" name="connsiteY37"/>
              <a:gd fmla="*/ 5441194 w 15357178" name="connsiteX38"/>
              <a:gd fmla="*/ 332911 h 6546017" name="connsiteY38"/>
              <a:gd fmla="*/ 6083385 w 15357178" name="connsiteX39"/>
              <a:gd fmla="*/ 582796 h 6546017" name="connsiteY39"/>
              <a:gd fmla="*/ 6153132 w 15357178" name="connsiteX40"/>
              <a:gd fmla="*/ 658463 h 6546017" name="connsiteY40"/>
              <a:gd fmla="*/ 6160427 w 15357178" name="connsiteX41"/>
              <a:gd fmla="*/ 649017 h 6546017" name="connsiteY41"/>
              <a:gd fmla="*/ 6153746 w 15357178" name="connsiteX42"/>
              <a:gd fmla="*/ 659129 h 6546017" name="connsiteY42"/>
              <a:gd fmla="*/ 6163109 w 15357178" name="connsiteX43"/>
              <a:gd fmla="*/ 669287 h 6546017" name="connsiteY43"/>
              <a:gd fmla="*/ 7324770 w 15357178" name="connsiteX44"/>
              <a:gd fmla="*/ 411816 h 6546017" name="connsiteY44"/>
              <a:gd fmla="*/ 7538593 w 15357178" name="connsiteX45"/>
              <a:gd fmla="*/ 530704 h 6546017" name="connsiteY45"/>
              <a:gd fmla="*/ 7582444 w 15357178" name="connsiteX46"/>
              <a:gd fmla="*/ 566853 h 6546017" name="connsiteY46"/>
              <a:gd fmla="*/ 7601474 w 15357178" name="connsiteX47"/>
              <a:gd fmla="*/ 569035 h 6546017" name="connsiteY47"/>
              <a:gd fmla="*/ 8136199 w 15357178" name="connsiteX48"/>
              <a:gd fmla="*/ 727559 h 6546017" name="connsiteY48"/>
              <a:gd fmla="*/ 8136563 w 15357178" name="connsiteX49"/>
              <a:gd fmla="*/ 727087 h 6546017" name="connsiteY49"/>
              <a:gd fmla="*/ 8134963 w 15357178" name="connsiteX50"/>
              <a:gd fmla="*/ 726122 h 6546017" name="connsiteY50"/>
              <a:gd fmla="*/ 8136627 w 15357178" name="connsiteX51"/>
              <a:gd fmla="*/ 727004 h 6546017" name="connsiteY51"/>
              <a:gd fmla="*/ 8220899 w 15357178" name="connsiteX52"/>
              <a:gd fmla="*/ 617612 h 6546017" name="connsiteY52"/>
              <a:gd fmla="*/ 10225004 w 15357178" name="connsiteX53"/>
              <a:gd fmla="*/ 473108 h 6546017" name="connsiteY53"/>
              <a:gd fmla="*/ 11038923 w 15357178" name="connsiteX54"/>
              <a:gd fmla="*/ 8482 h 6546017" name="connsiteY54"/>
              <a:gd fmla="*/ 11183573 w 15357178" name="connsiteX55"/>
              <a:gd fmla="*/ 18 h 6546017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6546017" w="15357178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66467" y="147508"/>
            <a:ext cx="2685092" cy="3732268"/>
          </a:xfrm>
          <a:prstGeom prst="rect">
            <a:avLst/>
          </a:prstGeom>
        </p:spPr>
      </p:pic>
    </p:spTree>
    <p:extLst>
      <p:ext uri="{BB962C8B-B14F-4D97-AF65-F5344CB8AC3E}">
        <p14:creationId val="9633564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8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19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26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27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1" spid="6"/>
      <p:bldP grpId="0" spid="7"/>
      <p:bldP grpId="1" spid="7"/>
      <p:bldP grpId="0" spid="8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2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329302"/>
            <a:ext cx="5322513" cy="34751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89408" y="4340739"/>
            <a:ext cx="6602591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pc="300" sz="1400">
                <a:solidFill>
                  <a:prstClr val="black">
                    <a:lumMod val="75000"/>
                    <a:lumOff val="25000"/>
                  </a:prstClr>
                </a:solidFill>
                <a:sym typeface="+mn-lt"/>
              </a:rPr>
              <a:t>Click here to modify the text , Click here to modify the text , Click here to modify the text , Click here to modify the text , Click here to modify the text , Click here to modify the text , Click here to modify the text , Click here to modify the text.</a:t>
            </a:r>
          </a:p>
          <a:p>
            <a:endParaRPr altLang="zh-CN" lang="en-US" spc="300" sz="140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  <a:p>
            <a:r>
              <a:rPr altLang="zh-CN" lang="en-US" spc="300" sz="1400">
                <a:solidFill>
                  <a:prstClr val="black">
                    <a:lumMod val="75000"/>
                    <a:lumOff val="25000"/>
                  </a:prstClr>
                </a:solidFill>
                <a:sym typeface="+mn-lt"/>
              </a:rPr>
              <a:t>Click here to modify the text , Click here to modify the text , Click here to modify the text.</a:t>
            </a:r>
          </a:p>
        </p:txBody>
      </p:sp>
      <p:sp>
        <p:nvSpPr>
          <p:cNvPr id="4" name="文本框 100"/>
          <p:cNvSpPr txBox="1">
            <a:spLocks noChangeArrowheads="1"/>
          </p:cNvSpPr>
          <p:nvPr/>
        </p:nvSpPr>
        <p:spPr bwMode="auto">
          <a:xfrm>
            <a:off x="5589408" y="3702079"/>
            <a:ext cx="2926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mtClean="0" sz="240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我是你的小呀小可爱</a:t>
            </a:r>
          </a:p>
        </p:txBody>
      </p:sp>
      <p:sp>
        <p:nvSpPr>
          <p:cNvPr id="5" name="Freeform 53"/>
          <p:cNvSpPr/>
          <p:nvPr/>
        </p:nvSpPr>
        <p:spPr bwMode="auto">
          <a:xfrm>
            <a:off x="8544064" y="3702079"/>
            <a:ext cx="658448" cy="402929"/>
          </a:xfrm>
          <a:custGeom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b="b" l="0" r="r" t="0"/>
            <a:pathLst>
              <a:path h="50" w="68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rgbClr val="F4C6AC"/>
          </a:solidFill>
          <a:ln w="9525">
            <a:noFill/>
            <a:round/>
          </a:ln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6841"/>
          <a:stretch>
            <a:fillRect/>
          </a:stretch>
        </p:blipFill>
        <p:spPr>
          <a:xfrm>
            <a:off x="0" y="94434"/>
            <a:ext cx="12192000" cy="2820216"/>
          </a:xfrm>
          <a:prstGeom prst="rect">
            <a:avLst/>
          </a:prstGeom>
        </p:spPr>
      </p:pic>
    </p:spTree>
    <p:extLst>
      <p:ext uri="{BB962C8B-B14F-4D97-AF65-F5344CB8AC3E}">
        <p14:creationId val="10787044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rgbClr val="F5F1E5">
              <a:alpha val="60000"/>
            </a:srgbClr>
          </a:solidFill>
        </p:grpSpPr>
        <p:sp>
          <p:nvSpPr>
            <p:cNvPr id="4" name="矩形 3"/>
            <p:cNvSpPr/>
            <p:nvPr/>
          </p:nvSpPr>
          <p:spPr>
            <a:xfrm flipH="1" rot="2640000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 flipH="1" rot="2640000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 flipH="1" rot="2640000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 flipH="1" rot="2640000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 flipH="1" rot="2640000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 flipH="1" rot="2640000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 flipH="1" rot="2640000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 flipH="1" rot="2640000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 flipH="1" rot="2640000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 flipH="1" rot="2640000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 flipH="1" rot="2640000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 flipH="1" rot="2640000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 flipH="1" rot="2640000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 flipH="1" rot="2640000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 flipH="1" rot="2640000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 flipH="1" rot="2640000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 flipH="1" rot="2640000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 flipH="1" rot="2640000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 flipH="1" rot="2640000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 flipH="1" rot="2640000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 flipH="1" rot="2640000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 flipH="1" rot="2640000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 flipH="1" rot="2640000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 flipH="1" rot="2640000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6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flipH="1" rot="2640000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矩形 29"/>
              <p:cNvSpPr/>
              <p:nvPr/>
            </p:nvSpPr>
            <p:spPr>
              <a:xfrm flipH="1" rot="2640000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矩形 30"/>
              <p:cNvSpPr/>
              <p:nvPr/>
            </p:nvSpPr>
            <p:spPr>
              <a:xfrm flipH="1" rot="2640000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 flipH="1" rot="2640000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矩形 32"/>
              <p:cNvSpPr/>
              <p:nvPr/>
            </p:nvSpPr>
            <p:spPr>
              <a:xfrm flipH="1" rot="2640000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矩形 33"/>
              <p:cNvSpPr/>
              <p:nvPr/>
            </p:nvSpPr>
            <p:spPr>
              <a:xfrm flipH="1" rot="2640000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矩形 34"/>
              <p:cNvSpPr/>
              <p:nvPr/>
            </p:nvSpPr>
            <p:spPr>
              <a:xfrm flipH="1" rot="2640000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矩形 35"/>
              <p:cNvSpPr/>
              <p:nvPr/>
            </p:nvSpPr>
            <p:spPr>
              <a:xfrm flipH="1" rot="2640000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矩形 36"/>
              <p:cNvSpPr/>
              <p:nvPr/>
            </p:nvSpPr>
            <p:spPr>
              <a:xfrm flipH="1" rot="2640000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矩形 37"/>
              <p:cNvSpPr/>
              <p:nvPr/>
            </p:nvSpPr>
            <p:spPr>
              <a:xfrm flipH="1" rot="2640000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矩形 38"/>
              <p:cNvSpPr/>
              <p:nvPr/>
            </p:nvSpPr>
            <p:spPr>
              <a:xfrm flipH="1" rot="2640000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 flipH="1" rot="2640000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1" name="矩形 40"/>
            <p:cNvSpPr/>
            <p:nvPr/>
          </p:nvSpPr>
          <p:spPr>
            <a:xfrm flipH="1" rot="2640000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 flipH="1" rot="2640000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 flipH="1" rot="2640000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 flipH="1" rot="2640000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矩形 44"/>
            <p:cNvSpPr/>
            <p:nvPr/>
          </p:nvSpPr>
          <p:spPr>
            <a:xfrm flipH="1" rot="2640000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 flipH="1" rot="2640000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 flipH="1" rot="2640000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 flipH="1" rot="2640000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 flipH="1" rot="2640000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 flipH="1" rot="2640000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 flipH="1" rot="2640000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 flipH="1" rot="2640000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 flipH="1" rot="2640000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 flipH="1" rot="2640000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 flipH="1" rot="2640000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 flipH="1" rot="2640000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矩形 56"/>
            <p:cNvSpPr/>
            <p:nvPr/>
          </p:nvSpPr>
          <p:spPr>
            <a:xfrm flipH="1" rot="2640000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矩形 57"/>
            <p:cNvSpPr/>
            <p:nvPr/>
          </p:nvSpPr>
          <p:spPr>
            <a:xfrm flipH="1" rot="2640000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矩形 58"/>
            <p:cNvSpPr/>
            <p:nvPr/>
          </p:nvSpPr>
          <p:spPr>
            <a:xfrm flipH="1" rot="2640000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矩形 59"/>
            <p:cNvSpPr/>
            <p:nvPr/>
          </p:nvSpPr>
          <p:spPr>
            <a:xfrm flipH="1" rot="2640000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矩形 60"/>
            <p:cNvSpPr/>
            <p:nvPr/>
          </p:nvSpPr>
          <p:spPr>
            <a:xfrm flipH="1" rot="2640000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矩形 61"/>
            <p:cNvSpPr/>
            <p:nvPr/>
          </p:nvSpPr>
          <p:spPr>
            <a:xfrm flipH="1" rot="2640000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 flipH="1" rot="2640000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矩形 77"/>
            <p:cNvSpPr/>
            <p:nvPr/>
          </p:nvSpPr>
          <p:spPr>
            <a:xfrm flipH="1" rot="2640000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0" name="组合 79"/>
          <p:cNvGrpSpPr/>
          <p:nvPr/>
        </p:nvGrpSpPr>
        <p:grpSpPr>
          <a:xfrm rot="234299">
            <a:off x="-3513022" y="-4170213"/>
            <a:ext cx="21002413" cy="6808940"/>
            <a:chOff x="-4075136" y="4609891"/>
            <a:chExt cx="18331759" cy="680894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81" name="云形 80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2" name="云形 8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94108" y="-871255"/>
            <a:ext cx="5130794" cy="6715125"/>
          </a:xfrm>
          <a:prstGeom prst="rect">
            <a:avLst/>
          </a:prstGeom>
        </p:spPr>
      </p:pic>
      <p:sp>
        <p:nvSpPr>
          <p:cNvPr id="83" name="任意多边形 82"/>
          <p:cNvSpPr/>
          <p:nvPr/>
        </p:nvSpPr>
        <p:spPr>
          <a:xfrm>
            <a:off x="-2209892" y="3865124"/>
            <a:ext cx="15357177" cy="6546017"/>
          </a:xfrm>
          <a:custGeom>
            <a:gdLst>
              <a:gd fmla="*/ 11183573 w 15357178" name="connsiteX0"/>
              <a:gd fmla="*/ 18 h 6546017" name="connsiteY0"/>
              <a:gd fmla="*/ 11952849 w 15357178" name="connsiteX1"/>
              <a:gd fmla="*/ 249903 h 6546017" name="connsiteY1"/>
              <a:gd fmla="*/ 12036399 w 15357178" name="connsiteX2"/>
              <a:gd fmla="*/ 325570 h 6546017" name="connsiteY2"/>
              <a:gd fmla="*/ 12045138 w 15357178" name="connsiteX3"/>
              <a:gd fmla="*/ 316124 h 6546017" name="connsiteY3"/>
              <a:gd fmla="*/ 12037135 w 15357178" name="connsiteX4"/>
              <a:gd fmla="*/ 326236 h 6546017" name="connsiteY4"/>
              <a:gd fmla="*/ 12048351 w 15357178" name="connsiteX5"/>
              <a:gd fmla="*/ 336394 h 6546017" name="connsiteY5"/>
              <a:gd fmla="*/ 13439899 w 15357178" name="connsiteX6"/>
              <a:gd fmla="*/ 78923 h 6546017" name="connsiteY6"/>
              <a:gd fmla="*/ 14145560 w 15357178" name="connsiteX7"/>
              <a:gd fmla="*/ 781325 h 6546017" name="connsiteY7"/>
              <a:gd fmla="*/ 14149379 w 15357178" name="connsiteX8"/>
              <a:gd fmla="*/ 782356 h 6546017" name="connsiteY8"/>
              <a:gd fmla="*/ 14301422 w 15357178" name="connsiteX9"/>
              <a:gd fmla="*/ 823435 h 6546017" name="connsiteY9"/>
              <a:gd fmla="*/ 15051178 w 15357178" name="connsiteX10"/>
              <a:gd fmla="*/ 1463025 h 6546017" name="connsiteY10"/>
              <a:gd fmla="*/ 15010643 w 15357178" name="connsiteX11"/>
              <a:gd fmla="*/ 2202228 h 6546017" name="connsiteY11"/>
              <a:gd fmla="*/ 15306748 w 15357178" name="connsiteX12"/>
              <a:gd fmla="*/ 3332453 h 6546017" name="connsiteY12"/>
              <a:gd fmla="*/ 13919650 w 15357178" name="connsiteX13"/>
              <a:gd fmla="*/ 4321796 h 6546017" name="connsiteY13"/>
              <a:gd fmla="*/ 13423092 w 15357178" name="connsiteX14"/>
              <a:gd fmla="*/ 5169536 h 6546017" name="connsiteY14"/>
              <a:gd fmla="*/ 11732473 w 15357178" name="connsiteX15"/>
              <a:gd fmla="*/ 5272180 h 6546017" name="connsiteY15"/>
              <a:gd fmla="*/ 10524323 w 15357178" name="connsiteX16"/>
              <a:gd fmla="*/ 6176561 h 6546017" name="connsiteY16"/>
              <a:gd fmla="*/ 8747937 w 15357178" name="connsiteX17"/>
              <a:gd fmla="*/ 5624530 h 6546017" name="connsiteY17"/>
              <a:gd fmla="*/ 7107332 w 15357178" name="connsiteX18"/>
              <a:gd fmla="*/ 5748382 h 6546017" name="connsiteY18"/>
              <a:gd fmla="*/ 6960886 w 15357178" name="connsiteX19"/>
              <a:gd fmla="*/ 5699250 h 6546017" name="connsiteY19"/>
              <a:gd fmla="*/ 6807099 w 15357178" name="connsiteX20"/>
              <a:gd fmla="*/ 5746125 h 6546017" name="connsiteY20"/>
              <a:gd fmla="*/ 5899414 w 15357178" name="connsiteX21"/>
              <a:gd fmla="*/ 5605072 h 6546017" name="connsiteY21"/>
              <a:gd fmla="*/ 4890854 w 15357178" name="connsiteX22"/>
              <a:gd fmla="*/ 6509454 h 6546017" name="connsiteY22"/>
              <a:gd fmla="*/ 3407932 w 15357178" name="connsiteX23"/>
              <a:gd fmla="*/ 5957423 h 6546017" name="connsiteY23"/>
              <a:gd fmla="*/ 1205111 w 15357178" name="connsiteX24"/>
              <a:gd fmla="*/ 5412006 h 6546017" name="connsiteY24"/>
              <a:gd fmla="*/ 236579 w 15357178" name="connsiteX25"/>
              <a:gd fmla="*/ 4805060 h 6546017" name="connsiteY25"/>
              <a:gd fmla="*/ 443532 w 15357178" name="connsiteX26"/>
              <a:gd fmla="*/ 3985783 h 6546017" name="connsiteY26"/>
              <a:gd fmla="*/ 6517 w 15357178" name="connsiteX27"/>
              <a:gd fmla="*/ 3145230 h 6546017" name="connsiteY27"/>
              <a:gd fmla="*/ 804616 w 15357178" name="connsiteX28"/>
              <a:gd fmla="*/ 2398120 h 6546017" name="connsiteY28"/>
              <a:gd fmla="*/ 812250 w 15357178" name="connsiteX29"/>
              <a:gd fmla="*/ 2378425 h 6546017" name="connsiteY29"/>
              <a:gd fmla="*/ 1167764 w 15357178" name="connsiteX30"/>
              <a:gd fmla="*/ 1305560 h 6546017" name="connsiteY30"/>
              <a:gd fmla="*/ 2897255 w 15357178" name="connsiteX31"/>
              <a:gd fmla="*/ 1060452 h 6546017" name="connsiteY31"/>
              <a:gd fmla="*/ 2897559 w 15357178" name="connsiteX32"/>
              <a:gd fmla="*/ 1059980 h 6546017" name="connsiteY32"/>
              <a:gd fmla="*/ 2896224 w 15357178" name="connsiteX33"/>
              <a:gd fmla="*/ 1059015 h 6546017" name="connsiteY33"/>
              <a:gd fmla="*/ 2897612 w 15357178" name="connsiteX34"/>
              <a:gd fmla="*/ 1059897 h 6546017" name="connsiteY34"/>
              <a:gd fmla="*/ 2967962 w 15357178" name="connsiteX35"/>
              <a:gd fmla="*/ 950505 h 6546017" name="connsiteY35"/>
              <a:gd fmla="*/ 4640984 w 15357178" name="connsiteX36"/>
              <a:gd fmla="*/ 806001 h 6546017" name="connsiteY36"/>
              <a:gd fmla="*/ 5320441 w 15357178" name="connsiteX37"/>
              <a:gd fmla="*/ 341375 h 6546017" name="connsiteY37"/>
              <a:gd fmla="*/ 5441194 w 15357178" name="connsiteX38"/>
              <a:gd fmla="*/ 332911 h 6546017" name="connsiteY38"/>
              <a:gd fmla="*/ 6083385 w 15357178" name="connsiteX39"/>
              <a:gd fmla="*/ 582796 h 6546017" name="connsiteY39"/>
              <a:gd fmla="*/ 6153132 w 15357178" name="connsiteX40"/>
              <a:gd fmla="*/ 658463 h 6546017" name="connsiteY40"/>
              <a:gd fmla="*/ 6160427 w 15357178" name="connsiteX41"/>
              <a:gd fmla="*/ 649017 h 6546017" name="connsiteY41"/>
              <a:gd fmla="*/ 6153746 w 15357178" name="connsiteX42"/>
              <a:gd fmla="*/ 659129 h 6546017" name="connsiteY42"/>
              <a:gd fmla="*/ 6163109 w 15357178" name="connsiteX43"/>
              <a:gd fmla="*/ 669287 h 6546017" name="connsiteY43"/>
              <a:gd fmla="*/ 7324770 w 15357178" name="connsiteX44"/>
              <a:gd fmla="*/ 411816 h 6546017" name="connsiteY44"/>
              <a:gd fmla="*/ 7538593 w 15357178" name="connsiteX45"/>
              <a:gd fmla="*/ 530704 h 6546017" name="connsiteY45"/>
              <a:gd fmla="*/ 7582444 w 15357178" name="connsiteX46"/>
              <a:gd fmla="*/ 566853 h 6546017" name="connsiteY46"/>
              <a:gd fmla="*/ 7601474 w 15357178" name="connsiteX47"/>
              <a:gd fmla="*/ 569035 h 6546017" name="connsiteY47"/>
              <a:gd fmla="*/ 8136199 w 15357178" name="connsiteX48"/>
              <a:gd fmla="*/ 727559 h 6546017" name="connsiteY48"/>
              <a:gd fmla="*/ 8136563 w 15357178" name="connsiteX49"/>
              <a:gd fmla="*/ 727087 h 6546017" name="connsiteY49"/>
              <a:gd fmla="*/ 8134963 w 15357178" name="connsiteX50"/>
              <a:gd fmla="*/ 726122 h 6546017" name="connsiteY50"/>
              <a:gd fmla="*/ 8136627 w 15357178" name="connsiteX51"/>
              <a:gd fmla="*/ 727004 h 6546017" name="connsiteY51"/>
              <a:gd fmla="*/ 8220899 w 15357178" name="connsiteX52"/>
              <a:gd fmla="*/ 617612 h 6546017" name="connsiteY52"/>
              <a:gd fmla="*/ 10225004 w 15357178" name="connsiteX53"/>
              <a:gd fmla="*/ 473108 h 6546017" name="connsiteY53"/>
              <a:gd fmla="*/ 11038923 w 15357178" name="connsiteX54"/>
              <a:gd fmla="*/ 8482 h 6546017" name="connsiteY54"/>
              <a:gd fmla="*/ 11183573 w 15357178" name="connsiteX55"/>
              <a:gd fmla="*/ 18 h 6546017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6546017" w="15357178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8" name="任意多边形 97"/>
          <p:cNvSpPr/>
          <p:nvPr/>
        </p:nvSpPr>
        <p:spPr>
          <a:xfrm>
            <a:off x="-2191619" y="3978404"/>
            <a:ext cx="15357177" cy="6546017"/>
          </a:xfrm>
          <a:custGeom>
            <a:gdLst>
              <a:gd fmla="*/ 11183573 w 15357178" name="connsiteX0"/>
              <a:gd fmla="*/ 18 h 6546017" name="connsiteY0"/>
              <a:gd fmla="*/ 11952849 w 15357178" name="connsiteX1"/>
              <a:gd fmla="*/ 249903 h 6546017" name="connsiteY1"/>
              <a:gd fmla="*/ 12036399 w 15357178" name="connsiteX2"/>
              <a:gd fmla="*/ 325570 h 6546017" name="connsiteY2"/>
              <a:gd fmla="*/ 12045138 w 15357178" name="connsiteX3"/>
              <a:gd fmla="*/ 316124 h 6546017" name="connsiteY3"/>
              <a:gd fmla="*/ 12037135 w 15357178" name="connsiteX4"/>
              <a:gd fmla="*/ 326236 h 6546017" name="connsiteY4"/>
              <a:gd fmla="*/ 12048351 w 15357178" name="connsiteX5"/>
              <a:gd fmla="*/ 336394 h 6546017" name="connsiteY5"/>
              <a:gd fmla="*/ 13439899 w 15357178" name="connsiteX6"/>
              <a:gd fmla="*/ 78923 h 6546017" name="connsiteY6"/>
              <a:gd fmla="*/ 14145560 w 15357178" name="connsiteX7"/>
              <a:gd fmla="*/ 781325 h 6546017" name="connsiteY7"/>
              <a:gd fmla="*/ 14149379 w 15357178" name="connsiteX8"/>
              <a:gd fmla="*/ 782356 h 6546017" name="connsiteY8"/>
              <a:gd fmla="*/ 14301422 w 15357178" name="connsiteX9"/>
              <a:gd fmla="*/ 823435 h 6546017" name="connsiteY9"/>
              <a:gd fmla="*/ 15051178 w 15357178" name="connsiteX10"/>
              <a:gd fmla="*/ 1463025 h 6546017" name="connsiteY10"/>
              <a:gd fmla="*/ 15010643 w 15357178" name="connsiteX11"/>
              <a:gd fmla="*/ 2202228 h 6546017" name="connsiteY11"/>
              <a:gd fmla="*/ 15306748 w 15357178" name="connsiteX12"/>
              <a:gd fmla="*/ 3332453 h 6546017" name="connsiteY12"/>
              <a:gd fmla="*/ 13919650 w 15357178" name="connsiteX13"/>
              <a:gd fmla="*/ 4321796 h 6546017" name="connsiteY13"/>
              <a:gd fmla="*/ 13423092 w 15357178" name="connsiteX14"/>
              <a:gd fmla="*/ 5169536 h 6546017" name="connsiteY14"/>
              <a:gd fmla="*/ 11732473 w 15357178" name="connsiteX15"/>
              <a:gd fmla="*/ 5272180 h 6546017" name="connsiteY15"/>
              <a:gd fmla="*/ 10524323 w 15357178" name="connsiteX16"/>
              <a:gd fmla="*/ 6176561 h 6546017" name="connsiteY16"/>
              <a:gd fmla="*/ 8747937 w 15357178" name="connsiteX17"/>
              <a:gd fmla="*/ 5624530 h 6546017" name="connsiteY17"/>
              <a:gd fmla="*/ 7107332 w 15357178" name="connsiteX18"/>
              <a:gd fmla="*/ 5748382 h 6546017" name="connsiteY18"/>
              <a:gd fmla="*/ 6960886 w 15357178" name="connsiteX19"/>
              <a:gd fmla="*/ 5699250 h 6546017" name="connsiteY19"/>
              <a:gd fmla="*/ 6807099 w 15357178" name="connsiteX20"/>
              <a:gd fmla="*/ 5746125 h 6546017" name="connsiteY20"/>
              <a:gd fmla="*/ 5899414 w 15357178" name="connsiteX21"/>
              <a:gd fmla="*/ 5605072 h 6546017" name="connsiteY21"/>
              <a:gd fmla="*/ 4890854 w 15357178" name="connsiteX22"/>
              <a:gd fmla="*/ 6509454 h 6546017" name="connsiteY22"/>
              <a:gd fmla="*/ 3407932 w 15357178" name="connsiteX23"/>
              <a:gd fmla="*/ 5957423 h 6546017" name="connsiteY23"/>
              <a:gd fmla="*/ 1205111 w 15357178" name="connsiteX24"/>
              <a:gd fmla="*/ 5412006 h 6546017" name="connsiteY24"/>
              <a:gd fmla="*/ 236579 w 15357178" name="connsiteX25"/>
              <a:gd fmla="*/ 4805060 h 6546017" name="connsiteY25"/>
              <a:gd fmla="*/ 443532 w 15357178" name="connsiteX26"/>
              <a:gd fmla="*/ 3985783 h 6546017" name="connsiteY26"/>
              <a:gd fmla="*/ 6517 w 15357178" name="connsiteX27"/>
              <a:gd fmla="*/ 3145230 h 6546017" name="connsiteY27"/>
              <a:gd fmla="*/ 804616 w 15357178" name="connsiteX28"/>
              <a:gd fmla="*/ 2398120 h 6546017" name="connsiteY28"/>
              <a:gd fmla="*/ 812250 w 15357178" name="connsiteX29"/>
              <a:gd fmla="*/ 2378425 h 6546017" name="connsiteY29"/>
              <a:gd fmla="*/ 1167764 w 15357178" name="connsiteX30"/>
              <a:gd fmla="*/ 1305560 h 6546017" name="connsiteY30"/>
              <a:gd fmla="*/ 2897255 w 15357178" name="connsiteX31"/>
              <a:gd fmla="*/ 1060452 h 6546017" name="connsiteY31"/>
              <a:gd fmla="*/ 2897559 w 15357178" name="connsiteX32"/>
              <a:gd fmla="*/ 1059980 h 6546017" name="connsiteY32"/>
              <a:gd fmla="*/ 2896224 w 15357178" name="connsiteX33"/>
              <a:gd fmla="*/ 1059015 h 6546017" name="connsiteY33"/>
              <a:gd fmla="*/ 2897612 w 15357178" name="connsiteX34"/>
              <a:gd fmla="*/ 1059897 h 6546017" name="connsiteY34"/>
              <a:gd fmla="*/ 2967962 w 15357178" name="connsiteX35"/>
              <a:gd fmla="*/ 950505 h 6546017" name="connsiteY35"/>
              <a:gd fmla="*/ 4640984 w 15357178" name="connsiteX36"/>
              <a:gd fmla="*/ 806001 h 6546017" name="connsiteY36"/>
              <a:gd fmla="*/ 5320441 w 15357178" name="connsiteX37"/>
              <a:gd fmla="*/ 341375 h 6546017" name="connsiteY37"/>
              <a:gd fmla="*/ 5441194 w 15357178" name="connsiteX38"/>
              <a:gd fmla="*/ 332911 h 6546017" name="connsiteY38"/>
              <a:gd fmla="*/ 6083385 w 15357178" name="connsiteX39"/>
              <a:gd fmla="*/ 582796 h 6546017" name="connsiteY39"/>
              <a:gd fmla="*/ 6153132 w 15357178" name="connsiteX40"/>
              <a:gd fmla="*/ 658463 h 6546017" name="connsiteY40"/>
              <a:gd fmla="*/ 6160427 w 15357178" name="connsiteX41"/>
              <a:gd fmla="*/ 649017 h 6546017" name="connsiteY41"/>
              <a:gd fmla="*/ 6153746 w 15357178" name="connsiteX42"/>
              <a:gd fmla="*/ 659129 h 6546017" name="connsiteY42"/>
              <a:gd fmla="*/ 6163109 w 15357178" name="connsiteX43"/>
              <a:gd fmla="*/ 669287 h 6546017" name="connsiteY43"/>
              <a:gd fmla="*/ 7324770 w 15357178" name="connsiteX44"/>
              <a:gd fmla="*/ 411816 h 6546017" name="connsiteY44"/>
              <a:gd fmla="*/ 7538593 w 15357178" name="connsiteX45"/>
              <a:gd fmla="*/ 530704 h 6546017" name="connsiteY45"/>
              <a:gd fmla="*/ 7582444 w 15357178" name="connsiteX46"/>
              <a:gd fmla="*/ 566853 h 6546017" name="connsiteY46"/>
              <a:gd fmla="*/ 7601474 w 15357178" name="connsiteX47"/>
              <a:gd fmla="*/ 569035 h 6546017" name="connsiteY47"/>
              <a:gd fmla="*/ 8136199 w 15357178" name="connsiteX48"/>
              <a:gd fmla="*/ 727559 h 6546017" name="connsiteY48"/>
              <a:gd fmla="*/ 8136563 w 15357178" name="connsiteX49"/>
              <a:gd fmla="*/ 727087 h 6546017" name="connsiteY49"/>
              <a:gd fmla="*/ 8134963 w 15357178" name="connsiteX50"/>
              <a:gd fmla="*/ 726122 h 6546017" name="connsiteY50"/>
              <a:gd fmla="*/ 8136627 w 15357178" name="connsiteX51"/>
              <a:gd fmla="*/ 727004 h 6546017" name="connsiteY51"/>
              <a:gd fmla="*/ 8220899 w 15357178" name="connsiteX52"/>
              <a:gd fmla="*/ 617612 h 6546017" name="connsiteY52"/>
              <a:gd fmla="*/ 10225004 w 15357178" name="connsiteX53"/>
              <a:gd fmla="*/ 473108 h 6546017" name="connsiteY53"/>
              <a:gd fmla="*/ 11038923 w 15357178" name="connsiteX54"/>
              <a:gd fmla="*/ 8482 h 6546017" name="connsiteY54"/>
              <a:gd fmla="*/ 11183573 w 15357178" name="connsiteX55"/>
              <a:gd fmla="*/ 18 h 6546017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6546017" w="15357178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-4234596" y="4760104"/>
            <a:ext cx="20771391" cy="6524058"/>
            <a:chOff x="-3320052" y="5254516"/>
            <a:chExt cx="20771391" cy="6524058"/>
          </a:xfrm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grpSpPr>
        <p:sp>
          <p:nvSpPr>
            <p:cNvPr id="109" name="云形 108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-3320052" y="5383692"/>
              <a:ext cx="20771391" cy="6394882"/>
            </a:xfrm>
            <a:custGeom>
              <a:gdLst>
                <a:gd fmla="*/ 17183508 w 20771391" name="connsiteX0"/>
                <a:gd fmla="*/ 18 h 6394882" name="connsiteY0"/>
                <a:gd fmla="*/ 17844826 w 20771391" name="connsiteX1"/>
                <a:gd fmla="*/ 249903 h 6394882" name="connsiteY1"/>
                <a:gd fmla="*/ 17916650 w 20771391" name="connsiteX2"/>
                <a:gd fmla="*/ 325570 h 6394882" name="connsiteY2"/>
                <a:gd fmla="*/ 17924162 w 20771391" name="connsiteX3"/>
                <a:gd fmla="*/ 316124 h 6394882" name="connsiteY3"/>
                <a:gd fmla="*/ 17917282 w 20771391" name="connsiteX4"/>
                <a:gd fmla="*/ 326236 h 6394882" name="connsiteY4"/>
                <a:gd fmla="*/ 17926924 w 20771391" name="connsiteX5"/>
                <a:gd fmla="*/ 336394 h 6394882" name="connsiteY5"/>
                <a:gd fmla="*/ 19123182 w 20771391" name="connsiteX6"/>
                <a:gd fmla="*/ 78923 h 6394882" name="connsiteY6"/>
                <a:gd fmla="*/ 19729810 w 20771391" name="connsiteX7"/>
                <a:gd fmla="*/ 781325 h 6394882" name="connsiteY7"/>
                <a:gd fmla="*/ 19733094 w 20771391" name="connsiteX8"/>
                <a:gd fmla="*/ 782356 h 6394882" name="connsiteY8"/>
                <a:gd fmla="*/ 19863798 w 20771391" name="connsiteX9"/>
                <a:gd fmla="*/ 823435 h 6394882" name="connsiteY9"/>
                <a:gd fmla="*/ 20508334 w 20771391" name="connsiteX10"/>
                <a:gd fmla="*/ 1463025 h 6394882" name="connsiteY10"/>
                <a:gd fmla="*/ 20473488 w 20771391" name="connsiteX11"/>
                <a:gd fmla="*/ 2202228 h 6394882" name="connsiteY11"/>
                <a:gd fmla="*/ 20728038 w 20771391" name="connsiteX12"/>
                <a:gd fmla="*/ 3332453 h 6394882" name="connsiteY12"/>
                <a:gd fmla="*/ 19535604 w 20771391" name="connsiteX13"/>
                <a:gd fmla="*/ 4321796 h 6394882" name="connsiteY13"/>
                <a:gd fmla="*/ 19108734 w 20771391" name="connsiteX14"/>
                <a:gd fmla="*/ 5169536 h 6394882" name="connsiteY14"/>
                <a:gd fmla="*/ 17655376 w 20771391" name="connsiteX15"/>
                <a:gd fmla="*/ 5272180 h 6394882" name="connsiteY15"/>
                <a:gd fmla="*/ 16616778 w 20771391" name="connsiteX16"/>
                <a:gd fmla="*/ 6176561 h 6394882" name="connsiteY16"/>
                <a:gd fmla="*/ 15089690 w 20771391" name="connsiteX17"/>
                <a:gd fmla="*/ 5624530 h 6394882" name="connsiteY17"/>
                <a:gd fmla="*/ 13532209 w 20771391" name="connsiteX18"/>
                <a:gd fmla="*/ 5690966 h 6394882" name="connsiteY18"/>
                <a:gd fmla="*/ 13394962 w 20771391" name="connsiteX19"/>
                <a:gd fmla="*/ 5622178 h 6394882" name="connsiteY19"/>
                <a:gd fmla="*/ 13210654 w 20771391" name="connsiteX20"/>
                <a:gd fmla="*/ 5621940 h 6394882" name="connsiteY20"/>
                <a:gd fmla="*/ 12657652 w 20771391" name="connsiteX21"/>
                <a:gd fmla="*/ 5453938 h 6394882" name="connsiteY21"/>
                <a:gd fmla="*/ 11619054 w 20771391" name="connsiteX22"/>
                <a:gd fmla="*/ 6358319 h 6394882" name="connsiteY22"/>
                <a:gd fmla="*/ 10091966 w 20771391" name="connsiteX23"/>
                <a:gd fmla="*/ 5806288 h 6394882" name="connsiteY23"/>
                <a:gd fmla="*/ 7823537 w 20771391" name="connsiteX24"/>
                <a:gd fmla="*/ 5260870 h 6394882" name="connsiteY24"/>
                <a:gd fmla="*/ 7656903 w 20771391" name="connsiteX25"/>
                <a:gd fmla="*/ 5265056 h 6394882" name="connsiteY25"/>
                <a:gd fmla="*/ 7522673 w 20771391" name="connsiteX26"/>
                <a:gd fmla="*/ 5246285 h 6394882" name="connsiteY26"/>
                <a:gd fmla="*/ 7367687 w 20771391" name="connsiteX27"/>
                <a:gd fmla="*/ 5350379 h 6394882" name="connsiteY27"/>
                <a:gd fmla="*/ 6075118 w 20771391" name="connsiteX28"/>
                <a:gd fmla="*/ 5345032 h 6394882" name="connsiteY28"/>
                <a:gd fmla="*/ 5036520 w 20771391" name="connsiteX29"/>
                <a:gd fmla="*/ 6249413 h 6394882" name="connsiteY29"/>
                <a:gd fmla="*/ 3509431 w 20771391" name="connsiteX30"/>
                <a:gd fmla="*/ 5697382 h 6394882" name="connsiteY30"/>
                <a:gd fmla="*/ 1241004 w 20771391" name="connsiteX31"/>
                <a:gd fmla="*/ 5151964 h 6394882" name="connsiteY31"/>
                <a:gd fmla="*/ 243626 w 20771391" name="connsiteX32"/>
                <a:gd fmla="*/ 4545018 h 6394882" name="connsiteY32"/>
                <a:gd fmla="*/ 456743 w 20771391" name="connsiteX33"/>
                <a:gd fmla="*/ 3725742 h 6394882" name="connsiteY33"/>
                <a:gd fmla="*/ 6712 w 20771391" name="connsiteX34"/>
                <a:gd fmla="*/ 2885189 h 6394882" name="connsiteY34"/>
                <a:gd fmla="*/ 828582 w 20771391" name="connsiteX35"/>
                <a:gd fmla="*/ 2138079 h 6394882" name="connsiteY35"/>
                <a:gd fmla="*/ 836443 w 20771391" name="connsiteX36"/>
                <a:gd fmla="*/ 2118384 h 6394882" name="connsiteY36"/>
                <a:gd fmla="*/ 1202545 w 20771391" name="connsiteX37"/>
                <a:gd fmla="*/ 1045519 h 6394882" name="connsiteY37"/>
                <a:gd fmla="*/ 2983546 w 20771391" name="connsiteX38"/>
                <a:gd fmla="*/ 800411 h 6394882" name="connsiteY38"/>
                <a:gd fmla="*/ 2983859 w 20771391" name="connsiteX39"/>
                <a:gd fmla="*/ 799939 h 6394882" name="connsiteY39"/>
                <a:gd fmla="*/ 2982483 w 20771391" name="connsiteX40"/>
                <a:gd fmla="*/ 798974 h 6394882" name="connsiteY40"/>
                <a:gd fmla="*/ 2983913 w 20771391" name="connsiteX41"/>
                <a:gd fmla="*/ 799856 h 6394882" name="connsiteY41"/>
                <a:gd fmla="*/ 3056359 w 20771391" name="connsiteX42"/>
                <a:gd fmla="*/ 690464 h 6394882" name="connsiteY42"/>
                <a:gd fmla="*/ 4779207 w 20771391" name="connsiteX43"/>
                <a:gd fmla="*/ 545960 h 6394882" name="connsiteY43"/>
                <a:gd fmla="*/ 5478902 w 20771391" name="connsiteX44"/>
                <a:gd fmla="*/ 81334 h 6394882" name="connsiteY44"/>
                <a:gd fmla="*/ 5603251 w 20771391" name="connsiteX45"/>
                <a:gd fmla="*/ 72870 h 6394882" name="connsiteY45"/>
                <a:gd fmla="*/ 6264568 w 20771391" name="connsiteX46"/>
                <a:gd fmla="*/ 322755 h 6394882" name="connsiteY46"/>
                <a:gd fmla="*/ 6336392 w 20771391" name="connsiteX47"/>
                <a:gd fmla="*/ 398422 h 6394882" name="connsiteY47"/>
                <a:gd fmla="*/ 6343904 w 20771391" name="connsiteX48"/>
                <a:gd fmla="*/ 388976 h 6394882" name="connsiteY48"/>
                <a:gd fmla="*/ 6337025 w 20771391" name="connsiteX49"/>
                <a:gd fmla="*/ 399088 h 6394882" name="connsiteY49"/>
                <a:gd fmla="*/ 6346667 w 20771391" name="connsiteX50"/>
                <a:gd fmla="*/ 409246 h 6394882" name="connsiteY50"/>
                <a:gd fmla="*/ 7542925 w 20771391" name="connsiteX51"/>
                <a:gd fmla="*/ 151775 h 6394882" name="connsiteY51"/>
                <a:gd fmla="*/ 8149553 w 20771391" name="connsiteX52"/>
                <a:gd fmla="*/ 854177 h 6394882" name="connsiteY52"/>
                <a:gd fmla="*/ 8152836 w 20771391" name="connsiteX53"/>
                <a:gd fmla="*/ 855208 h 6394882" name="connsiteY53"/>
                <a:gd fmla="*/ 8197160 w 20771391" name="connsiteX54"/>
                <a:gd fmla="*/ 869139 h 6394882" name="connsiteY54"/>
                <a:gd fmla="*/ 8283464 w 20771391" name="connsiteX55"/>
                <a:gd fmla="*/ 831675 h 6394882" name="connsiteY55"/>
                <a:gd fmla="*/ 9566080 w 20771391" name="connsiteX56"/>
                <a:gd fmla="*/ 909317 h 6394882" name="connsiteY56"/>
                <a:gd fmla="*/ 9566393 w 20771391" name="connsiteX57"/>
                <a:gd fmla="*/ 908845 h 6394882" name="connsiteY57"/>
                <a:gd fmla="*/ 9565017 w 20771391" name="connsiteX58"/>
                <a:gd fmla="*/ 907880 h 6394882" name="connsiteY58"/>
                <a:gd fmla="*/ 9566447 w 20771391" name="connsiteX59"/>
                <a:gd fmla="*/ 908762 h 6394882" name="connsiteY59"/>
                <a:gd fmla="*/ 9638893 w 20771391" name="connsiteX60"/>
                <a:gd fmla="*/ 799370 h 6394882" name="connsiteY60"/>
                <a:gd fmla="*/ 11361741 w 20771391" name="connsiteX61"/>
                <a:gd fmla="*/ 654866 h 6394882" name="connsiteY61"/>
                <a:gd fmla="*/ 12061436 w 20771391" name="connsiteX62"/>
                <a:gd fmla="*/ 190240 h 6394882" name="connsiteY62"/>
                <a:gd fmla="*/ 12185784 w 20771391" name="connsiteX63"/>
                <a:gd fmla="*/ 181776 h 6394882" name="connsiteY63"/>
                <a:gd fmla="*/ 12847102 w 20771391" name="connsiteX64"/>
                <a:gd fmla="*/ 431661 h 6394882" name="connsiteY64"/>
                <a:gd fmla="*/ 12918926 w 20771391" name="connsiteX65"/>
                <a:gd fmla="*/ 507328 h 6394882" name="connsiteY65"/>
                <a:gd fmla="*/ 12926438 w 20771391" name="connsiteX66"/>
                <a:gd fmla="*/ 497882 h 6394882" name="connsiteY66"/>
                <a:gd fmla="*/ 12919558 w 20771391" name="connsiteX67"/>
                <a:gd fmla="*/ 507994 h 6394882" name="connsiteY67"/>
                <a:gd fmla="*/ 12929200 w 20771391" name="connsiteX68"/>
                <a:gd fmla="*/ 518152 h 6394882" name="connsiteY68"/>
                <a:gd fmla="*/ 14125458 w 20771391" name="connsiteX69"/>
                <a:gd fmla="*/ 260681 h 6394882" name="connsiteY69"/>
                <a:gd fmla="*/ 14597010 w 20771391" name="connsiteX70"/>
                <a:gd fmla="*/ 636575 h 6394882" name="connsiteY70"/>
                <a:gd fmla="*/ 14609605 w 20771391" name="connsiteX71"/>
                <a:gd fmla="*/ 658401 h 6394882" name="connsiteY71"/>
                <a:gd fmla="*/ 14636617 w 20771391" name="connsiteX72"/>
                <a:gd fmla="*/ 617612 h 6394882" name="connsiteY72"/>
                <a:gd fmla="*/ 16359465 w 20771391" name="connsiteX73"/>
                <a:gd fmla="*/ 473108 h 6394882" name="connsiteY73"/>
                <a:gd fmla="*/ 17059160 w 20771391" name="connsiteX74"/>
                <a:gd fmla="*/ 8482 h 6394882" name="connsiteY74"/>
                <a:gd fmla="*/ 17183508 w 20771391" name="connsiteX75"/>
                <a:gd fmla="*/ 18 h 6394882" name="connsiteY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b="b" l="l" r="r" t="t"/>
              <a:pathLst>
                <a:path h="6394882" w="20771391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95" name="任意多边形 94"/>
          <p:cNvSpPr/>
          <p:nvPr/>
        </p:nvSpPr>
        <p:spPr>
          <a:xfrm rot="234299">
            <a:off x="-3710391" y="5222962"/>
            <a:ext cx="19073512" cy="6772351"/>
          </a:xfrm>
          <a:custGeom>
            <a:gdLst>
              <a:gd fmla="*/ 14126152 w 19073511" name="connsiteX0"/>
              <a:gd fmla="*/ 8482 h 6772351" name="connsiteY0"/>
              <a:gd fmla="*/ 14291876 w 19073511" name="connsiteX1"/>
              <a:gd fmla="*/ 18 h 6772351" name="connsiteY1"/>
              <a:gd fmla="*/ 15173225 w 19073511" name="connsiteX2"/>
              <a:gd fmla="*/ 249903 h 6772351" name="connsiteY2"/>
              <a:gd fmla="*/ 15268946 w 19073511" name="connsiteX3"/>
              <a:gd fmla="*/ 325570 h 6772351" name="connsiteY3"/>
              <a:gd fmla="*/ 15278958 w 19073511" name="connsiteX4"/>
              <a:gd fmla="*/ 316124 h 6772351" name="connsiteY4"/>
              <a:gd fmla="*/ 15269789 w 19073511" name="connsiteX5"/>
              <a:gd fmla="*/ 326236 h 6772351" name="connsiteY5"/>
              <a:gd fmla="*/ 15282639 w 19073511" name="connsiteX6"/>
              <a:gd fmla="*/ 336394 h 6772351" name="connsiteY6"/>
              <a:gd fmla="*/ 16876914 w 19073511" name="connsiteX7"/>
              <a:gd fmla="*/ 78923 h 6772351" name="connsiteY7"/>
              <a:gd fmla="*/ 17685378 w 19073511" name="connsiteX8"/>
              <a:gd fmla="*/ 781324 h 6772351" name="connsiteY8"/>
              <a:gd fmla="*/ 17689753 w 19073511" name="connsiteX9"/>
              <a:gd fmla="*/ 782356 h 6772351" name="connsiteY9"/>
              <a:gd fmla="*/ 17863946 w 19073511" name="connsiteX10"/>
              <a:gd fmla="*/ 823435 h 6772351" name="connsiteY10"/>
              <a:gd fmla="*/ 18722931 w 19073511" name="connsiteX11"/>
              <a:gd fmla="*/ 1463025 h 6772351" name="connsiteY11"/>
              <a:gd fmla="*/ 18676490 w 19073511" name="connsiteX12"/>
              <a:gd fmla="*/ 2202228 h 6772351" name="connsiteY12"/>
              <a:gd fmla="*/ 19015734 w 19073511" name="connsiteX13"/>
              <a:gd fmla="*/ 3332454 h 6772351" name="connsiteY13"/>
              <a:gd fmla="*/ 17426556 w 19073511" name="connsiteX14"/>
              <a:gd fmla="*/ 4321796 h 6772351" name="connsiteY14"/>
              <a:gd fmla="*/ 16857658 w 19073511" name="connsiteX15"/>
              <a:gd fmla="*/ 5169536 h 6772351" name="connsiteY15"/>
              <a:gd fmla="*/ 14920742 w 19073511" name="connsiteX16"/>
              <a:gd fmla="*/ 5272180 h 6772351" name="connsiteY16"/>
              <a:gd fmla="*/ 13536583 w 19073511" name="connsiteX17"/>
              <a:gd fmla="*/ 6176561 h 6772351" name="connsiteY17"/>
              <a:gd fmla="*/ 11501405 w 19073511" name="connsiteX18"/>
              <a:gd fmla="*/ 5624531 h 6772351" name="connsiteY18"/>
              <a:gd fmla="*/ 10032544 w 19073511" name="connsiteX19"/>
              <a:gd fmla="*/ 5822481 h 6772351" name="connsiteY19"/>
              <a:gd fmla="*/ 9888760 w 19073511" name="connsiteX20"/>
              <a:gd fmla="*/ 5801623 h 6772351" name="connsiteY20"/>
              <a:gd fmla="*/ 9819050 w 19073511" name="connsiteX21"/>
              <a:gd fmla="*/ 5836754 h 6772351" name="connsiteY21"/>
              <a:gd fmla="*/ 8096420 w 19073511" name="connsiteX22"/>
              <a:gd fmla="*/ 5831406 h 6772351" name="connsiteY22"/>
              <a:gd fmla="*/ 6712261 w 19073511" name="connsiteX23"/>
              <a:gd fmla="*/ 6735788 h 6772351" name="connsiteY23"/>
              <a:gd fmla="*/ 4677083 w 19073511" name="connsiteX24"/>
              <a:gd fmla="*/ 6183757 h 6772351" name="connsiteY24"/>
              <a:gd fmla="*/ 1653907 w 19073511" name="connsiteX25"/>
              <a:gd fmla="*/ 5638339 h 6772351" name="connsiteY25"/>
              <a:gd fmla="*/ 324684 w 19073511" name="connsiteX26"/>
              <a:gd fmla="*/ 5031393 h 6772351" name="connsiteY26"/>
              <a:gd fmla="*/ 608709 w 19073511" name="connsiteX27"/>
              <a:gd fmla="*/ 4212116 h 6772351" name="connsiteY27"/>
              <a:gd fmla="*/ 8945 w 19073511" name="connsiteX28"/>
              <a:gd fmla="*/ 3371564 h 6772351" name="connsiteY28"/>
              <a:gd fmla="*/ 1104265 w 19073511" name="connsiteX29"/>
              <a:gd fmla="*/ 2624454 h 6772351" name="connsiteY29"/>
              <a:gd fmla="*/ 1114742 w 19073511" name="connsiteX30"/>
              <a:gd fmla="*/ 2604759 h 6772351" name="connsiteY30"/>
              <a:gd fmla="*/ 1602652 w 19073511" name="connsiteX31"/>
              <a:gd fmla="*/ 1531893 h 6772351" name="connsiteY31"/>
              <a:gd fmla="*/ 3976224 w 19073511" name="connsiteX32"/>
              <a:gd fmla="*/ 1286786 h 6772351" name="connsiteY32"/>
              <a:gd fmla="*/ 3976642 w 19073511" name="connsiteX33"/>
              <a:gd fmla="*/ 1286313 h 6772351" name="connsiteY33"/>
              <a:gd fmla="*/ 3974809 w 19073511" name="connsiteX34"/>
              <a:gd fmla="*/ 1285348 h 6772351" name="connsiteY34"/>
              <a:gd fmla="*/ 3976714 w 19073511" name="connsiteX35"/>
              <a:gd fmla="*/ 1286231 h 6772351" name="connsiteY35"/>
              <a:gd fmla="*/ 4073264 w 19073511" name="connsiteX36"/>
              <a:gd fmla="*/ 1176839 h 6772351" name="connsiteY36"/>
              <a:gd fmla="*/ 6369336 w 19073511" name="connsiteX37"/>
              <a:gd fmla="*/ 1032334 h 6772351" name="connsiteY37"/>
              <a:gd fmla="*/ 7301831 w 19073511" name="connsiteX38"/>
              <a:gd fmla="*/ 567708 h 6772351" name="connsiteY38"/>
              <a:gd fmla="*/ 7467553 w 19073511" name="connsiteX39"/>
              <a:gd fmla="*/ 559245 h 6772351" name="connsiteY39"/>
              <a:gd fmla="*/ 8348902 w 19073511" name="connsiteX40"/>
              <a:gd fmla="*/ 809130 h 6772351" name="connsiteY40"/>
              <a:gd fmla="*/ 8444625 w 19073511" name="connsiteX41"/>
              <a:gd fmla="*/ 884796 h 6772351" name="connsiteY41"/>
              <a:gd fmla="*/ 8454637 w 19073511" name="connsiteX42"/>
              <a:gd fmla="*/ 875351 h 6772351" name="connsiteY42"/>
              <a:gd fmla="*/ 8445467 w 19073511" name="connsiteX43"/>
              <a:gd fmla="*/ 885463 h 6772351" name="connsiteY43"/>
              <a:gd fmla="*/ 8458317 w 19073511" name="connsiteX44"/>
              <a:gd fmla="*/ 895620 h 6772351" name="connsiteY44"/>
              <a:gd fmla="*/ 9407186 w 19073511" name="connsiteX45"/>
              <a:gd fmla="*/ 563042 h 6772351" name="connsiteY45"/>
              <a:gd fmla="*/ 9531010 w 19073511" name="connsiteX46"/>
              <a:gd fmla="*/ 563518 h 6772351" name="connsiteY46"/>
              <a:gd fmla="*/ 9551215 w 19073511" name="connsiteX47"/>
              <a:gd fmla="*/ 560836 h 6772351" name="connsiteY47"/>
              <a:gd fmla="*/ 10800547 w 19073511" name="connsiteX48"/>
              <a:gd fmla="*/ 727559 h 6772351" name="connsiteY48"/>
              <a:gd fmla="*/ 10800964 w 19073511" name="connsiteX49"/>
              <a:gd fmla="*/ 727086 h 6772351" name="connsiteY49"/>
              <a:gd fmla="*/ 10799131 w 19073511" name="connsiteX50"/>
              <a:gd fmla="*/ 726122 h 6772351" name="connsiteY50"/>
              <a:gd fmla="*/ 10801037 w 19073511" name="connsiteX51"/>
              <a:gd fmla="*/ 727004 h 6772351" name="connsiteY51"/>
              <a:gd fmla="*/ 10897586 w 19073511" name="connsiteX52"/>
              <a:gd fmla="*/ 617612 h 6772351" name="connsiteY52"/>
              <a:gd fmla="*/ 13193657 w 19073511" name="connsiteX53"/>
              <a:gd fmla="*/ 473108 h 6772351" name="connsiteY53"/>
              <a:gd fmla="*/ 14126152 w 19073511" name="connsiteX54"/>
              <a:gd fmla="*/ 8482 h 6772351" name="connsiteY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b="b" l="l" r="r" t="t"/>
            <a:pathLst>
              <a:path h="6772351" w="1907351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4" name="等腰三角形 73"/>
          <p:cNvSpPr/>
          <p:nvPr/>
        </p:nvSpPr>
        <p:spPr>
          <a:xfrm rot="5400000">
            <a:off x="5465696" y="2497389"/>
            <a:ext cx="249378" cy="2149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648016" y="2250936"/>
            <a:ext cx="82602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01</a:t>
            </a:r>
          </a:p>
        </p:txBody>
      </p:sp>
      <p:sp>
        <p:nvSpPr>
          <p:cNvPr id="76" name="文本框 75"/>
          <p:cNvSpPr txBox="1"/>
          <p:nvPr/>
        </p:nvSpPr>
        <p:spPr>
          <a:xfrm flipH="1">
            <a:off x="5746181" y="2327880"/>
            <a:ext cx="269354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可耐小狐狸</a:t>
            </a:r>
          </a:p>
          <a:p>
            <a:r>
              <a:rPr altLang="en-US" lang="zh-CN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This power-point is a multipurpose power-point template. </a:t>
            </a:r>
          </a:p>
        </p:txBody>
      </p:sp>
      <p:sp>
        <p:nvSpPr>
          <p:cNvPr id="84" name="等腰三角形 83"/>
          <p:cNvSpPr/>
          <p:nvPr/>
        </p:nvSpPr>
        <p:spPr>
          <a:xfrm rot="5400000">
            <a:off x="5465696" y="3303974"/>
            <a:ext cx="249378" cy="2149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4648016" y="3057521"/>
            <a:ext cx="82602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02</a:t>
            </a:r>
          </a:p>
        </p:txBody>
      </p:sp>
      <p:sp>
        <p:nvSpPr>
          <p:cNvPr id="87" name="文本框 86"/>
          <p:cNvSpPr txBox="1"/>
          <p:nvPr/>
        </p:nvSpPr>
        <p:spPr>
          <a:xfrm flipH="1">
            <a:off x="5746182" y="3134465"/>
            <a:ext cx="262823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可耐小狐狸</a:t>
            </a:r>
          </a:p>
          <a:p>
            <a:r>
              <a:rPr altLang="en-US" lang="zh-CN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This power-point is a multipurpose power-point template. </a:t>
            </a:r>
          </a:p>
        </p:txBody>
      </p:sp>
      <p:sp>
        <p:nvSpPr>
          <p:cNvPr id="88" name="等腰三角形 87"/>
          <p:cNvSpPr/>
          <p:nvPr/>
        </p:nvSpPr>
        <p:spPr>
          <a:xfrm rot="5400000">
            <a:off x="9211243" y="2484355"/>
            <a:ext cx="249378" cy="2149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393564" y="2237902"/>
            <a:ext cx="82602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03</a:t>
            </a:r>
          </a:p>
        </p:txBody>
      </p:sp>
      <p:sp>
        <p:nvSpPr>
          <p:cNvPr id="90" name="文本框 89"/>
          <p:cNvSpPr txBox="1"/>
          <p:nvPr/>
        </p:nvSpPr>
        <p:spPr>
          <a:xfrm flipH="1">
            <a:off x="9491728" y="2314846"/>
            <a:ext cx="276892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可耐小狐狸</a:t>
            </a:r>
          </a:p>
          <a:p>
            <a:r>
              <a:rPr altLang="en-US" lang="zh-CN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This power-point is a multipurpose power-point template. </a:t>
            </a:r>
          </a:p>
        </p:txBody>
      </p:sp>
      <p:sp>
        <p:nvSpPr>
          <p:cNvPr id="91" name="等腰三角形 90"/>
          <p:cNvSpPr/>
          <p:nvPr/>
        </p:nvSpPr>
        <p:spPr>
          <a:xfrm rot="5400000">
            <a:off x="9211243" y="3290940"/>
            <a:ext cx="249378" cy="2149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8393564" y="3044487"/>
            <a:ext cx="82602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04</a:t>
            </a:r>
          </a:p>
        </p:txBody>
      </p:sp>
      <p:sp>
        <p:nvSpPr>
          <p:cNvPr id="93" name="文本框 92"/>
          <p:cNvSpPr txBox="1"/>
          <p:nvPr/>
        </p:nvSpPr>
        <p:spPr>
          <a:xfrm flipH="1">
            <a:off x="9491728" y="3121431"/>
            <a:ext cx="262823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可耐小狐狸</a:t>
            </a:r>
          </a:p>
          <a:p>
            <a:r>
              <a:rPr altLang="en-US" lang="zh-CN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This power-point is a multipurpose power-point template.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89356" y="115805"/>
            <a:ext cx="437303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目 录 CONTENT</a:t>
            </a: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820"/>
          <a:stretch>
            <a:fillRect/>
          </a:stretch>
        </p:blipFill>
        <p:spPr>
          <a:xfrm>
            <a:off x="-1715" y="6067073"/>
            <a:ext cx="12192000" cy="5379964"/>
          </a:xfrm>
          <a:prstGeom prst="rect">
            <a:avLst/>
          </a:prstGeom>
        </p:spPr>
      </p:pic>
    </p:spTree>
    <p:extLst>
      <p:ext uri="{BB962C8B-B14F-4D97-AF65-F5344CB8AC3E}">
        <p14:creationId val="188207984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2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8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4"/>
      <p:bldP grpId="0" spid="75"/>
      <p:bldP grpId="0" spid="76"/>
      <p:bldP grpId="0" spid="84"/>
      <p:bldP grpId="0" spid="85"/>
      <p:bldP grpId="0" spid="87"/>
      <p:bldP grpId="0" spid="88"/>
      <p:bldP grpId="0" spid="89"/>
      <p:bldP grpId="0" spid="90"/>
      <p:bldP grpId="0" spid="91"/>
      <p:bldP grpId="0" spid="92"/>
      <p:bldP grpId="0" spid="9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2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62283" y="1680910"/>
            <a:ext cx="8425290" cy="46201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81475" y="2950089"/>
            <a:ext cx="3829050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300" sz="140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adipisicing elit, sed do eiusmod tempor incididunt ut labore et dolore magna aliqua.</a:t>
            </a:r>
          </a:p>
          <a:p>
            <a:pPr algn="ctr"/>
            <a:r>
              <a:rPr altLang="zh-CN" lang="en-US" smtClean="0" spc="300" sz="140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adipisicing elit, sed do eiusmod tempor incididunt ut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9112" y="647700"/>
            <a:ext cx="942975" cy="990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0137" y="3609975"/>
            <a:ext cx="72390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3375" y="5920877"/>
            <a:ext cx="819150" cy="714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44125" y="695325"/>
            <a:ext cx="895350" cy="942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24987" y="3609975"/>
            <a:ext cx="571500" cy="76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67963" y="5468439"/>
            <a:ext cx="752475" cy="904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77651" y="12660"/>
            <a:ext cx="1769263" cy="2384007"/>
          </a:xfrm>
          <a:prstGeom prst="rect">
            <a:avLst/>
          </a:prstGeom>
        </p:spPr>
      </p:pic>
      <p:sp>
        <p:nvSpPr>
          <p:cNvPr id="11" name="文本框 100"/>
          <p:cNvSpPr txBox="1">
            <a:spLocks noChangeArrowheads="1"/>
          </p:cNvSpPr>
          <p:nvPr/>
        </p:nvSpPr>
        <p:spPr bwMode="auto">
          <a:xfrm>
            <a:off x="4618672" y="815488"/>
            <a:ext cx="2926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mtClean="0" sz="240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我是你的小呀小可爱</a:t>
            </a:r>
          </a:p>
        </p:txBody>
      </p:sp>
    </p:spTree>
    <p:extLst>
      <p:ext uri="{BB962C8B-B14F-4D97-AF65-F5344CB8AC3E}">
        <p14:creationId val="256594066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fill="hold" grpId="0" id="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chemeClr val="accent2"/>
          </a:solidFill>
        </p:grpSpPr>
        <p:sp>
          <p:nvSpPr>
            <p:cNvPr id="4" name="矩形 3"/>
            <p:cNvSpPr/>
            <p:nvPr/>
          </p:nvSpPr>
          <p:spPr>
            <a:xfrm flipH="1" rot="2640000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 flipH="1" rot="2640000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 flipH="1" rot="2640000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 flipH="1" rot="2640000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 flipH="1" rot="2640000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 flipH="1" rot="2640000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 flipH="1" rot="2640000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 flipH="1" rot="2640000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 flipH="1" rot="2640000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 flipH="1" rot="2640000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 flipH="1" rot="2640000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 flipH="1" rot="2640000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 flipH="1" rot="2640000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 flipH="1" rot="2640000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 flipH="1" rot="2640000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 flipH="1" rot="2640000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 flipH="1" rot="2640000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 flipH="1" rot="2640000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 flipH="1" rot="2640000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 flipH="1" rot="2640000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 flipH="1" rot="2640000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 flipH="1" rot="2640000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 flipH="1" rot="2640000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 flipH="1" rot="2640000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6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flipH="1" rot="2640000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矩形 29"/>
              <p:cNvSpPr/>
              <p:nvPr/>
            </p:nvSpPr>
            <p:spPr>
              <a:xfrm flipH="1" rot="2640000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矩形 30"/>
              <p:cNvSpPr/>
              <p:nvPr/>
            </p:nvSpPr>
            <p:spPr>
              <a:xfrm flipH="1" rot="2640000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 flipH="1" rot="2640000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矩形 32"/>
              <p:cNvSpPr/>
              <p:nvPr/>
            </p:nvSpPr>
            <p:spPr>
              <a:xfrm flipH="1" rot="2640000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矩形 33"/>
              <p:cNvSpPr/>
              <p:nvPr/>
            </p:nvSpPr>
            <p:spPr>
              <a:xfrm flipH="1" rot="2640000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矩形 34"/>
              <p:cNvSpPr/>
              <p:nvPr/>
            </p:nvSpPr>
            <p:spPr>
              <a:xfrm flipH="1" rot="2640000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矩形 35"/>
              <p:cNvSpPr/>
              <p:nvPr/>
            </p:nvSpPr>
            <p:spPr>
              <a:xfrm flipH="1" rot="2640000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矩形 36"/>
              <p:cNvSpPr/>
              <p:nvPr/>
            </p:nvSpPr>
            <p:spPr>
              <a:xfrm flipH="1" rot="2640000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矩形 37"/>
              <p:cNvSpPr/>
              <p:nvPr/>
            </p:nvSpPr>
            <p:spPr>
              <a:xfrm flipH="1" rot="2640000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矩形 38"/>
              <p:cNvSpPr/>
              <p:nvPr/>
            </p:nvSpPr>
            <p:spPr>
              <a:xfrm flipH="1" rot="2640000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 flipH="1" rot="2640000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1" name="矩形 40"/>
            <p:cNvSpPr/>
            <p:nvPr/>
          </p:nvSpPr>
          <p:spPr>
            <a:xfrm flipH="1" rot="2640000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 flipH="1" rot="2640000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 flipH="1" rot="2640000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 flipH="1" rot="2640000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矩形 44"/>
            <p:cNvSpPr/>
            <p:nvPr/>
          </p:nvSpPr>
          <p:spPr>
            <a:xfrm flipH="1" rot="2640000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 flipH="1" rot="2640000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 flipH="1" rot="2640000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 flipH="1" rot="2640000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 flipH="1" rot="2640000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 flipH="1" rot="2640000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 flipH="1" rot="2640000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 flipH="1" rot="2640000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 flipH="1" rot="2640000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 flipH="1" rot="2640000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 flipH="1" rot="2640000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 flipH="1" rot="2640000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矩形 56"/>
            <p:cNvSpPr/>
            <p:nvPr/>
          </p:nvSpPr>
          <p:spPr>
            <a:xfrm flipH="1" rot="2640000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矩形 57"/>
            <p:cNvSpPr/>
            <p:nvPr/>
          </p:nvSpPr>
          <p:spPr>
            <a:xfrm flipH="1" rot="2640000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矩形 58"/>
            <p:cNvSpPr/>
            <p:nvPr/>
          </p:nvSpPr>
          <p:spPr>
            <a:xfrm flipH="1" rot="2640000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矩形 59"/>
            <p:cNvSpPr/>
            <p:nvPr/>
          </p:nvSpPr>
          <p:spPr>
            <a:xfrm flipH="1" rot="2640000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矩形 60"/>
            <p:cNvSpPr/>
            <p:nvPr/>
          </p:nvSpPr>
          <p:spPr>
            <a:xfrm flipH="1" rot="2640000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矩形 61"/>
            <p:cNvSpPr/>
            <p:nvPr/>
          </p:nvSpPr>
          <p:spPr>
            <a:xfrm flipH="1" rot="2640000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 flipH="1" rot="2640000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矩形 77"/>
            <p:cNvSpPr/>
            <p:nvPr/>
          </p:nvSpPr>
          <p:spPr>
            <a:xfrm flipH="1" rot="2640000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4" name="任意多边形 73"/>
          <p:cNvSpPr/>
          <p:nvPr/>
        </p:nvSpPr>
        <p:spPr>
          <a:xfrm>
            <a:off x="-2228630" y="-3586831"/>
            <a:ext cx="16791657" cy="6380086"/>
          </a:xfrm>
          <a:custGeom>
            <a:gdLst>
              <a:gd fmla="*/ 12680636 w 16791657" name="connsiteX0"/>
              <a:gd fmla="*/ 18 h 6380086" name="connsiteY0"/>
              <a:gd fmla="*/ 13438378 w 16791657" name="connsiteX1"/>
              <a:gd fmla="*/ 249903 h 6380086" name="connsiteY1"/>
              <a:gd fmla="*/ 13520675 w 16791657" name="connsiteX2"/>
              <a:gd fmla="*/ 325570 h 6380086" name="connsiteY2"/>
              <a:gd fmla="*/ 13529282 w 16791657" name="connsiteX3"/>
              <a:gd fmla="*/ 316124 h 6380086" name="connsiteY3"/>
              <a:gd fmla="*/ 13521400 w 16791657" name="connsiteX4"/>
              <a:gd fmla="*/ 326236 h 6380086" name="connsiteY4"/>
              <a:gd fmla="*/ 13532448 w 16791657" name="connsiteX5"/>
              <a:gd fmla="*/ 336394 h 6380086" name="connsiteY5"/>
              <a:gd fmla="*/ 14903129 w 16791657" name="connsiteX6"/>
              <a:gd fmla="*/ 78923 h 6380086" name="connsiteY6"/>
              <a:gd fmla="*/ 15598207 w 16791657" name="connsiteX7"/>
              <a:gd fmla="*/ 781325 h 6380086" name="connsiteY7"/>
              <a:gd fmla="*/ 15601969 w 16791657" name="connsiteX8"/>
              <a:gd fmla="*/ 782357 h 6380086" name="connsiteY8"/>
              <a:gd fmla="*/ 15751732 w 16791657" name="connsiteX9"/>
              <a:gd fmla="*/ 823435 h 6380086" name="connsiteY9"/>
              <a:gd fmla="*/ 16490245 w 16791657" name="connsiteX10"/>
              <a:gd fmla="*/ 1463025 h 6380086" name="connsiteY10"/>
              <a:gd fmla="*/ 16450318 w 16791657" name="connsiteX11"/>
              <a:gd fmla="*/ 2202229 h 6380086" name="connsiteY11"/>
              <a:gd fmla="*/ 16741983 w 16791657" name="connsiteX12"/>
              <a:gd fmla="*/ 3332453 h 6380086" name="connsiteY12"/>
              <a:gd fmla="*/ 15375685 w 16791657" name="connsiteX13"/>
              <a:gd fmla="*/ 4321796 h 6380086" name="connsiteY13"/>
              <a:gd fmla="*/ 14886573 w 16791657" name="connsiteX14"/>
              <a:gd fmla="*/ 5169536 h 6380086" name="connsiteY14"/>
              <a:gd fmla="*/ 13221306 w 16791657" name="connsiteX15"/>
              <a:gd fmla="*/ 5272180 h 6380086" name="connsiteY15"/>
              <a:gd fmla="*/ 12031272 w 16791657" name="connsiteX16"/>
              <a:gd fmla="*/ 6176561 h 6380086" name="connsiteY16"/>
              <a:gd fmla="*/ 10281524 w 16791657" name="connsiteX17"/>
              <a:gd fmla="*/ 5624530 h 6380086" name="connsiteY17"/>
              <a:gd fmla="*/ 7682344 w 16791657" name="connsiteX18"/>
              <a:gd fmla="*/ 5079113 h 6380086" name="connsiteY18"/>
              <a:gd fmla="*/ 7534230 w 16791657" name="connsiteX19"/>
              <a:gd fmla="*/ 5082360 h 6380086" name="connsiteY19"/>
              <a:gd fmla="*/ 7485072 w 16791657" name="connsiteX20"/>
              <a:gd fmla="*/ 5160110 h 6380086" name="connsiteY20"/>
              <a:gd fmla="*/ 7310739 w 16791657" name="connsiteX21"/>
              <a:gd fmla="*/ 5336498 h 6380086" name="connsiteY21"/>
              <a:gd fmla="*/ 5899414 w 16791657" name="connsiteX22"/>
              <a:gd fmla="*/ 5439142 h 6380086" name="connsiteY22"/>
              <a:gd fmla="*/ 4890854 w 16791657" name="connsiteX23"/>
              <a:gd fmla="*/ 6343523 h 6380086" name="connsiteY23"/>
              <a:gd fmla="*/ 3407932 w 16791657" name="connsiteX24"/>
              <a:gd fmla="*/ 5791492 h 6380086" name="connsiteY24"/>
              <a:gd fmla="*/ 1205110 w 16791657" name="connsiteX25"/>
              <a:gd fmla="*/ 5246075 h 6380086" name="connsiteY25"/>
              <a:gd fmla="*/ 236579 w 16791657" name="connsiteX26"/>
              <a:gd fmla="*/ 4639129 h 6380086" name="connsiteY26"/>
              <a:gd fmla="*/ 443532 w 16791657" name="connsiteX27"/>
              <a:gd fmla="*/ 3819852 h 6380086" name="connsiteY27"/>
              <a:gd fmla="*/ 6517 w 16791657" name="connsiteX28"/>
              <a:gd fmla="*/ 2979299 h 6380086" name="connsiteY28"/>
              <a:gd fmla="*/ 804616 w 16791657" name="connsiteX29"/>
              <a:gd fmla="*/ 2232189 h 6380086" name="connsiteY29"/>
              <a:gd fmla="*/ 812251 w 16791657" name="connsiteX30"/>
              <a:gd fmla="*/ 2212494 h 6380086" name="connsiteY30"/>
              <a:gd fmla="*/ 1167764 w 16791657" name="connsiteX31"/>
              <a:gd fmla="*/ 1139629 h 6380086" name="connsiteY31"/>
              <a:gd fmla="*/ 2897255 w 16791657" name="connsiteX32"/>
              <a:gd fmla="*/ 894521 h 6380086" name="connsiteY32"/>
              <a:gd fmla="*/ 2897559 w 16791657" name="connsiteX33"/>
              <a:gd fmla="*/ 894048 h 6380086" name="connsiteY33"/>
              <a:gd fmla="*/ 2896224 w 16791657" name="connsiteX34"/>
              <a:gd fmla="*/ 893084 h 6380086" name="connsiteY34"/>
              <a:gd fmla="*/ 2897612 w 16791657" name="connsiteX35"/>
              <a:gd fmla="*/ 893966 h 6380086" name="connsiteY35"/>
              <a:gd fmla="*/ 2967962 w 16791657" name="connsiteX36"/>
              <a:gd fmla="*/ 784574 h 6380086" name="connsiteY36"/>
              <a:gd fmla="*/ 4640984 w 16791657" name="connsiteX37"/>
              <a:gd fmla="*/ 640070 h 6380086" name="connsiteY37"/>
              <a:gd fmla="*/ 5320441 w 16791657" name="connsiteX38"/>
              <a:gd fmla="*/ 175444 h 6380086" name="connsiteY38"/>
              <a:gd fmla="*/ 5441194 w 16791657" name="connsiteX39"/>
              <a:gd fmla="*/ 166980 h 6380086" name="connsiteY39"/>
              <a:gd fmla="*/ 6083385 w 16791657" name="connsiteX40"/>
              <a:gd fmla="*/ 416865 h 6380086" name="connsiteY40"/>
              <a:gd fmla="*/ 6153132 w 16791657" name="connsiteX41"/>
              <a:gd fmla="*/ 492532 h 6380086" name="connsiteY41"/>
              <a:gd fmla="*/ 6160427 w 16791657" name="connsiteX42"/>
              <a:gd fmla="*/ 483086 h 6380086" name="connsiteY42"/>
              <a:gd fmla="*/ 6153746 w 16791657" name="connsiteX43"/>
              <a:gd fmla="*/ 493198 h 6380086" name="connsiteY43"/>
              <a:gd fmla="*/ 6163109 w 16791657" name="connsiteX44"/>
              <a:gd fmla="*/ 503356 h 6380086" name="connsiteY44"/>
              <a:gd fmla="*/ 7324770 w 16791657" name="connsiteX45"/>
              <a:gd fmla="*/ 245885 h 6380086" name="connsiteY45"/>
              <a:gd fmla="*/ 7840118 w 16791657" name="connsiteX46"/>
              <a:gd fmla="*/ 724276 h 6380086" name="connsiteY46"/>
              <a:gd fmla="*/ 7867528 w 16791657" name="connsiteX47"/>
              <a:gd fmla="*/ 807549 h 6380086" name="connsiteY47"/>
              <a:gd fmla="*/ 7963971 w 16791657" name="connsiteX48"/>
              <a:gd fmla="*/ 753319 h 6380086" name="connsiteY48"/>
              <a:gd fmla="*/ 9678960 w 16791657" name="connsiteX49"/>
              <a:gd fmla="*/ 727559 h 6380086" name="connsiteY49"/>
              <a:gd fmla="*/ 9679319 w 16791657" name="connsiteX50"/>
              <a:gd fmla="*/ 727087 h 6380086" name="connsiteY50"/>
              <a:gd fmla="*/ 9677743 w 16791657" name="connsiteX51"/>
              <a:gd fmla="*/ 726122 h 6380086" name="connsiteY51"/>
              <a:gd fmla="*/ 9679381 w 16791657" name="connsiteX52"/>
              <a:gd fmla="*/ 727004 h 6380086" name="connsiteY52"/>
              <a:gd fmla="*/ 9762390 w 16791657" name="connsiteX53"/>
              <a:gd fmla="*/ 617612 h 6380086" name="connsiteY53"/>
              <a:gd fmla="*/ 11736442 w 16791657" name="connsiteX54"/>
              <a:gd fmla="*/ 473108 h 6380086" name="connsiteY54"/>
              <a:gd fmla="*/ 12538156 w 16791657" name="connsiteX55"/>
              <a:gd fmla="*/ 8482 h 6380086" name="connsiteY55"/>
              <a:gd fmla="*/ 12680636 w 16791657" name="connsiteX56"/>
              <a:gd fmla="*/ 18 h 6380086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6380086" w="16791657">
                <a:moveTo>
                  <a:pt x="12680636" y="18"/>
                </a:moveTo>
                <a:cubicBezTo>
                  <a:pt x="12964406" y="-1463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7"/>
                </a:lnTo>
                <a:lnTo>
                  <a:pt x="15751732" y="823435"/>
                </a:lnTo>
                <a:cubicBezTo>
                  <a:pt x="16099553" y="938802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9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6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80"/>
                </a:cubicBezTo>
                <a:cubicBezTo>
                  <a:pt x="13052101" y="5722573"/>
                  <a:pt x="12599022" y="6066874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30"/>
                  <a:pt x="8206270" y="5816160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2"/>
                </a:cubicBezTo>
                <a:cubicBezTo>
                  <a:pt x="5756012" y="5889535"/>
                  <a:pt x="5372025" y="6233836"/>
                  <a:pt x="4890854" y="6343523"/>
                </a:cubicBezTo>
                <a:cubicBezTo>
                  <a:pt x="4323848" y="6472761"/>
                  <a:pt x="3732082" y="6252524"/>
                  <a:pt x="3407932" y="5791492"/>
                </a:cubicBezTo>
                <a:cubicBezTo>
                  <a:pt x="2642845" y="6229092"/>
                  <a:pt x="1649141" y="5983122"/>
                  <a:pt x="1205110" y="5246075"/>
                </a:cubicBezTo>
                <a:cubicBezTo>
                  <a:pt x="768921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4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1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4"/>
                  <a:pt x="2331694" y="580410"/>
                  <a:pt x="2897255" y="894521"/>
                </a:cubicBezTo>
                <a:lnTo>
                  <a:pt x="2897559" y="894048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499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70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59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1" name="任意多边形 70"/>
          <p:cNvSpPr/>
          <p:nvPr/>
        </p:nvSpPr>
        <p:spPr>
          <a:xfrm>
            <a:off x="-2270346" y="-3782320"/>
            <a:ext cx="16791657" cy="6380086"/>
          </a:xfrm>
          <a:custGeom>
            <a:gdLst>
              <a:gd fmla="*/ 12680636 w 16791657" name="connsiteX0"/>
              <a:gd fmla="*/ 18 h 6380086" name="connsiteY0"/>
              <a:gd fmla="*/ 13438378 w 16791657" name="connsiteX1"/>
              <a:gd fmla="*/ 249903 h 6380086" name="connsiteY1"/>
              <a:gd fmla="*/ 13520675 w 16791657" name="connsiteX2"/>
              <a:gd fmla="*/ 325570 h 6380086" name="connsiteY2"/>
              <a:gd fmla="*/ 13529282 w 16791657" name="connsiteX3"/>
              <a:gd fmla="*/ 316124 h 6380086" name="connsiteY3"/>
              <a:gd fmla="*/ 13521400 w 16791657" name="connsiteX4"/>
              <a:gd fmla="*/ 326236 h 6380086" name="connsiteY4"/>
              <a:gd fmla="*/ 13532448 w 16791657" name="connsiteX5"/>
              <a:gd fmla="*/ 336394 h 6380086" name="connsiteY5"/>
              <a:gd fmla="*/ 14903129 w 16791657" name="connsiteX6"/>
              <a:gd fmla="*/ 78923 h 6380086" name="connsiteY6"/>
              <a:gd fmla="*/ 15598207 w 16791657" name="connsiteX7"/>
              <a:gd fmla="*/ 781325 h 6380086" name="connsiteY7"/>
              <a:gd fmla="*/ 15601969 w 16791657" name="connsiteX8"/>
              <a:gd fmla="*/ 782357 h 6380086" name="connsiteY8"/>
              <a:gd fmla="*/ 15751732 w 16791657" name="connsiteX9"/>
              <a:gd fmla="*/ 823435 h 6380086" name="connsiteY9"/>
              <a:gd fmla="*/ 16490245 w 16791657" name="connsiteX10"/>
              <a:gd fmla="*/ 1463025 h 6380086" name="connsiteY10"/>
              <a:gd fmla="*/ 16450318 w 16791657" name="connsiteX11"/>
              <a:gd fmla="*/ 2202229 h 6380086" name="connsiteY11"/>
              <a:gd fmla="*/ 16741983 w 16791657" name="connsiteX12"/>
              <a:gd fmla="*/ 3332453 h 6380086" name="connsiteY12"/>
              <a:gd fmla="*/ 15375685 w 16791657" name="connsiteX13"/>
              <a:gd fmla="*/ 4321796 h 6380086" name="connsiteY13"/>
              <a:gd fmla="*/ 14886573 w 16791657" name="connsiteX14"/>
              <a:gd fmla="*/ 5169536 h 6380086" name="connsiteY14"/>
              <a:gd fmla="*/ 13221306 w 16791657" name="connsiteX15"/>
              <a:gd fmla="*/ 5272180 h 6380086" name="connsiteY15"/>
              <a:gd fmla="*/ 12031272 w 16791657" name="connsiteX16"/>
              <a:gd fmla="*/ 6176561 h 6380086" name="connsiteY16"/>
              <a:gd fmla="*/ 10281524 w 16791657" name="connsiteX17"/>
              <a:gd fmla="*/ 5624530 h 6380086" name="connsiteY17"/>
              <a:gd fmla="*/ 7682344 w 16791657" name="connsiteX18"/>
              <a:gd fmla="*/ 5079113 h 6380086" name="connsiteY18"/>
              <a:gd fmla="*/ 7534230 w 16791657" name="connsiteX19"/>
              <a:gd fmla="*/ 5082360 h 6380086" name="connsiteY19"/>
              <a:gd fmla="*/ 7485072 w 16791657" name="connsiteX20"/>
              <a:gd fmla="*/ 5160110 h 6380086" name="connsiteY20"/>
              <a:gd fmla="*/ 7310739 w 16791657" name="connsiteX21"/>
              <a:gd fmla="*/ 5336498 h 6380086" name="connsiteY21"/>
              <a:gd fmla="*/ 5899414 w 16791657" name="connsiteX22"/>
              <a:gd fmla="*/ 5439142 h 6380086" name="connsiteY22"/>
              <a:gd fmla="*/ 4890854 w 16791657" name="connsiteX23"/>
              <a:gd fmla="*/ 6343523 h 6380086" name="connsiteY23"/>
              <a:gd fmla="*/ 3407932 w 16791657" name="connsiteX24"/>
              <a:gd fmla="*/ 5791492 h 6380086" name="connsiteY24"/>
              <a:gd fmla="*/ 1205110 w 16791657" name="connsiteX25"/>
              <a:gd fmla="*/ 5246075 h 6380086" name="connsiteY25"/>
              <a:gd fmla="*/ 236579 w 16791657" name="connsiteX26"/>
              <a:gd fmla="*/ 4639129 h 6380086" name="connsiteY26"/>
              <a:gd fmla="*/ 443532 w 16791657" name="connsiteX27"/>
              <a:gd fmla="*/ 3819852 h 6380086" name="connsiteY27"/>
              <a:gd fmla="*/ 6517 w 16791657" name="connsiteX28"/>
              <a:gd fmla="*/ 2979299 h 6380086" name="connsiteY28"/>
              <a:gd fmla="*/ 804616 w 16791657" name="connsiteX29"/>
              <a:gd fmla="*/ 2232189 h 6380086" name="connsiteY29"/>
              <a:gd fmla="*/ 812251 w 16791657" name="connsiteX30"/>
              <a:gd fmla="*/ 2212494 h 6380086" name="connsiteY30"/>
              <a:gd fmla="*/ 1167764 w 16791657" name="connsiteX31"/>
              <a:gd fmla="*/ 1139629 h 6380086" name="connsiteY31"/>
              <a:gd fmla="*/ 2897255 w 16791657" name="connsiteX32"/>
              <a:gd fmla="*/ 894521 h 6380086" name="connsiteY32"/>
              <a:gd fmla="*/ 2897559 w 16791657" name="connsiteX33"/>
              <a:gd fmla="*/ 894048 h 6380086" name="connsiteY33"/>
              <a:gd fmla="*/ 2896224 w 16791657" name="connsiteX34"/>
              <a:gd fmla="*/ 893084 h 6380086" name="connsiteY34"/>
              <a:gd fmla="*/ 2897612 w 16791657" name="connsiteX35"/>
              <a:gd fmla="*/ 893966 h 6380086" name="connsiteY35"/>
              <a:gd fmla="*/ 2967962 w 16791657" name="connsiteX36"/>
              <a:gd fmla="*/ 784574 h 6380086" name="connsiteY36"/>
              <a:gd fmla="*/ 4640984 w 16791657" name="connsiteX37"/>
              <a:gd fmla="*/ 640070 h 6380086" name="connsiteY37"/>
              <a:gd fmla="*/ 5320441 w 16791657" name="connsiteX38"/>
              <a:gd fmla="*/ 175444 h 6380086" name="connsiteY38"/>
              <a:gd fmla="*/ 5441194 w 16791657" name="connsiteX39"/>
              <a:gd fmla="*/ 166980 h 6380086" name="connsiteY39"/>
              <a:gd fmla="*/ 6083385 w 16791657" name="connsiteX40"/>
              <a:gd fmla="*/ 416865 h 6380086" name="connsiteY40"/>
              <a:gd fmla="*/ 6153132 w 16791657" name="connsiteX41"/>
              <a:gd fmla="*/ 492532 h 6380086" name="connsiteY41"/>
              <a:gd fmla="*/ 6160427 w 16791657" name="connsiteX42"/>
              <a:gd fmla="*/ 483086 h 6380086" name="connsiteY42"/>
              <a:gd fmla="*/ 6153746 w 16791657" name="connsiteX43"/>
              <a:gd fmla="*/ 493198 h 6380086" name="connsiteY43"/>
              <a:gd fmla="*/ 6163109 w 16791657" name="connsiteX44"/>
              <a:gd fmla="*/ 503356 h 6380086" name="connsiteY44"/>
              <a:gd fmla="*/ 7324770 w 16791657" name="connsiteX45"/>
              <a:gd fmla="*/ 245885 h 6380086" name="connsiteY45"/>
              <a:gd fmla="*/ 7840118 w 16791657" name="connsiteX46"/>
              <a:gd fmla="*/ 724276 h 6380086" name="connsiteY46"/>
              <a:gd fmla="*/ 7867528 w 16791657" name="connsiteX47"/>
              <a:gd fmla="*/ 807549 h 6380086" name="connsiteY47"/>
              <a:gd fmla="*/ 7963971 w 16791657" name="connsiteX48"/>
              <a:gd fmla="*/ 753319 h 6380086" name="connsiteY48"/>
              <a:gd fmla="*/ 9678960 w 16791657" name="connsiteX49"/>
              <a:gd fmla="*/ 727559 h 6380086" name="connsiteY49"/>
              <a:gd fmla="*/ 9679319 w 16791657" name="connsiteX50"/>
              <a:gd fmla="*/ 727087 h 6380086" name="connsiteY50"/>
              <a:gd fmla="*/ 9677743 w 16791657" name="connsiteX51"/>
              <a:gd fmla="*/ 726122 h 6380086" name="connsiteY51"/>
              <a:gd fmla="*/ 9679381 w 16791657" name="connsiteX52"/>
              <a:gd fmla="*/ 727004 h 6380086" name="connsiteY52"/>
              <a:gd fmla="*/ 9762390 w 16791657" name="connsiteX53"/>
              <a:gd fmla="*/ 617612 h 6380086" name="connsiteY53"/>
              <a:gd fmla="*/ 11736442 w 16791657" name="connsiteX54"/>
              <a:gd fmla="*/ 473108 h 6380086" name="connsiteY54"/>
              <a:gd fmla="*/ 12538156 w 16791657" name="connsiteX55"/>
              <a:gd fmla="*/ 8482 h 6380086" name="connsiteY55"/>
              <a:gd fmla="*/ 12680636 w 16791657" name="connsiteX56"/>
              <a:gd fmla="*/ 18 h 6380086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6380086" w="16791657">
                <a:moveTo>
                  <a:pt x="12680636" y="18"/>
                </a:moveTo>
                <a:cubicBezTo>
                  <a:pt x="12964406" y="-1463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7"/>
                </a:lnTo>
                <a:lnTo>
                  <a:pt x="15751732" y="823435"/>
                </a:lnTo>
                <a:cubicBezTo>
                  <a:pt x="16099553" y="938802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9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6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80"/>
                </a:cubicBezTo>
                <a:cubicBezTo>
                  <a:pt x="13052101" y="5722573"/>
                  <a:pt x="12599022" y="6066874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30"/>
                  <a:pt x="8206270" y="5816160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2"/>
                </a:cubicBezTo>
                <a:cubicBezTo>
                  <a:pt x="5756012" y="5889535"/>
                  <a:pt x="5372025" y="6233836"/>
                  <a:pt x="4890854" y="6343523"/>
                </a:cubicBezTo>
                <a:cubicBezTo>
                  <a:pt x="4323848" y="6472761"/>
                  <a:pt x="3732082" y="6252524"/>
                  <a:pt x="3407932" y="5791492"/>
                </a:cubicBezTo>
                <a:cubicBezTo>
                  <a:pt x="2642845" y="6229092"/>
                  <a:pt x="1649141" y="5983122"/>
                  <a:pt x="1205110" y="5246075"/>
                </a:cubicBezTo>
                <a:cubicBezTo>
                  <a:pt x="768921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4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1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4"/>
                  <a:pt x="2331694" y="580410"/>
                  <a:pt x="2897255" y="894521"/>
                </a:cubicBezTo>
                <a:lnTo>
                  <a:pt x="2897559" y="894048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499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70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59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solidFill>
            <a:schemeClr val="accent3"/>
          </a:solidFill>
          <a:ln w="38100"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56904" y="1171288"/>
            <a:ext cx="3405007" cy="4227327"/>
          </a:xfrm>
          <a:prstGeom prst="rect">
            <a:avLst/>
          </a:prstGeom>
        </p:spPr>
      </p:pic>
      <p:sp>
        <p:nvSpPr>
          <p:cNvPr id="72" name="任意多边形 71"/>
          <p:cNvSpPr/>
          <p:nvPr/>
        </p:nvSpPr>
        <p:spPr>
          <a:xfrm>
            <a:off x="-2318842" y="4646601"/>
            <a:ext cx="16791657" cy="6380086"/>
          </a:xfrm>
          <a:custGeom>
            <a:gdLst>
              <a:gd fmla="*/ 12680636 w 16791657" name="connsiteX0"/>
              <a:gd fmla="*/ 18 h 6380086" name="connsiteY0"/>
              <a:gd fmla="*/ 13438378 w 16791657" name="connsiteX1"/>
              <a:gd fmla="*/ 249903 h 6380086" name="connsiteY1"/>
              <a:gd fmla="*/ 13520675 w 16791657" name="connsiteX2"/>
              <a:gd fmla="*/ 325570 h 6380086" name="connsiteY2"/>
              <a:gd fmla="*/ 13529282 w 16791657" name="connsiteX3"/>
              <a:gd fmla="*/ 316124 h 6380086" name="connsiteY3"/>
              <a:gd fmla="*/ 13521400 w 16791657" name="connsiteX4"/>
              <a:gd fmla="*/ 326236 h 6380086" name="connsiteY4"/>
              <a:gd fmla="*/ 13532448 w 16791657" name="connsiteX5"/>
              <a:gd fmla="*/ 336394 h 6380086" name="connsiteY5"/>
              <a:gd fmla="*/ 14903129 w 16791657" name="connsiteX6"/>
              <a:gd fmla="*/ 78923 h 6380086" name="connsiteY6"/>
              <a:gd fmla="*/ 15598207 w 16791657" name="connsiteX7"/>
              <a:gd fmla="*/ 781325 h 6380086" name="connsiteY7"/>
              <a:gd fmla="*/ 15601969 w 16791657" name="connsiteX8"/>
              <a:gd fmla="*/ 782356 h 6380086" name="connsiteY8"/>
              <a:gd fmla="*/ 15751732 w 16791657" name="connsiteX9"/>
              <a:gd fmla="*/ 823435 h 6380086" name="connsiteY9"/>
              <a:gd fmla="*/ 16490245 w 16791657" name="connsiteX10"/>
              <a:gd fmla="*/ 1463025 h 6380086" name="connsiteY10"/>
              <a:gd fmla="*/ 16450318 w 16791657" name="connsiteX11"/>
              <a:gd fmla="*/ 2202228 h 6380086" name="connsiteY11"/>
              <a:gd fmla="*/ 16741983 w 16791657" name="connsiteX12"/>
              <a:gd fmla="*/ 3332453 h 6380086" name="connsiteY12"/>
              <a:gd fmla="*/ 15375685 w 16791657" name="connsiteX13"/>
              <a:gd fmla="*/ 4321795 h 6380086" name="connsiteY13"/>
              <a:gd fmla="*/ 14886573 w 16791657" name="connsiteX14"/>
              <a:gd fmla="*/ 5169536 h 6380086" name="connsiteY14"/>
              <a:gd fmla="*/ 13221306 w 16791657" name="connsiteX15"/>
              <a:gd fmla="*/ 5272179 h 6380086" name="connsiteY15"/>
              <a:gd fmla="*/ 12031272 w 16791657" name="connsiteX16"/>
              <a:gd fmla="*/ 6176561 h 6380086" name="connsiteY16"/>
              <a:gd fmla="*/ 10281524 w 16791657" name="connsiteX17"/>
              <a:gd fmla="*/ 5624530 h 6380086" name="connsiteY17"/>
              <a:gd fmla="*/ 7682344 w 16791657" name="connsiteX18"/>
              <a:gd fmla="*/ 5079113 h 6380086" name="connsiteY18"/>
              <a:gd fmla="*/ 7534230 w 16791657" name="connsiteX19"/>
              <a:gd fmla="*/ 5082360 h 6380086" name="connsiteY19"/>
              <a:gd fmla="*/ 7485072 w 16791657" name="connsiteX20"/>
              <a:gd fmla="*/ 5160110 h 6380086" name="connsiteY20"/>
              <a:gd fmla="*/ 7310739 w 16791657" name="connsiteX21"/>
              <a:gd fmla="*/ 5336498 h 6380086" name="connsiteY21"/>
              <a:gd fmla="*/ 5899414 w 16791657" name="connsiteX22"/>
              <a:gd fmla="*/ 5439141 h 6380086" name="connsiteY22"/>
              <a:gd fmla="*/ 4890854 w 16791657" name="connsiteX23"/>
              <a:gd fmla="*/ 6343523 h 6380086" name="connsiteY23"/>
              <a:gd fmla="*/ 3407932 w 16791657" name="connsiteX24"/>
              <a:gd fmla="*/ 5791492 h 6380086" name="connsiteY24"/>
              <a:gd fmla="*/ 1205110 w 16791657" name="connsiteX25"/>
              <a:gd fmla="*/ 5246075 h 6380086" name="connsiteY25"/>
              <a:gd fmla="*/ 236579 w 16791657" name="connsiteX26"/>
              <a:gd fmla="*/ 4639129 h 6380086" name="connsiteY26"/>
              <a:gd fmla="*/ 443532 w 16791657" name="connsiteX27"/>
              <a:gd fmla="*/ 3819852 h 6380086" name="connsiteY27"/>
              <a:gd fmla="*/ 6517 w 16791657" name="connsiteX28"/>
              <a:gd fmla="*/ 2979299 h 6380086" name="connsiteY28"/>
              <a:gd fmla="*/ 804616 w 16791657" name="connsiteX29"/>
              <a:gd fmla="*/ 2232189 h 6380086" name="connsiteY29"/>
              <a:gd fmla="*/ 812250 w 16791657" name="connsiteX30"/>
              <a:gd fmla="*/ 2212494 h 6380086" name="connsiteY30"/>
              <a:gd fmla="*/ 1167764 w 16791657" name="connsiteX31"/>
              <a:gd fmla="*/ 1139629 h 6380086" name="connsiteY31"/>
              <a:gd fmla="*/ 2897255 w 16791657" name="connsiteX32"/>
              <a:gd fmla="*/ 894521 h 6380086" name="connsiteY32"/>
              <a:gd fmla="*/ 2897559 w 16791657" name="connsiteX33"/>
              <a:gd fmla="*/ 894049 h 6380086" name="connsiteY33"/>
              <a:gd fmla="*/ 2896224 w 16791657" name="connsiteX34"/>
              <a:gd fmla="*/ 893084 h 6380086" name="connsiteY34"/>
              <a:gd fmla="*/ 2897612 w 16791657" name="connsiteX35"/>
              <a:gd fmla="*/ 893966 h 6380086" name="connsiteY35"/>
              <a:gd fmla="*/ 2967962 w 16791657" name="connsiteX36"/>
              <a:gd fmla="*/ 784574 h 6380086" name="connsiteY36"/>
              <a:gd fmla="*/ 4640984 w 16791657" name="connsiteX37"/>
              <a:gd fmla="*/ 640070 h 6380086" name="connsiteY37"/>
              <a:gd fmla="*/ 5320441 w 16791657" name="connsiteX38"/>
              <a:gd fmla="*/ 175444 h 6380086" name="connsiteY38"/>
              <a:gd fmla="*/ 5441194 w 16791657" name="connsiteX39"/>
              <a:gd fmla="*/ 166980 h 6380086" name="connsiteY39"/>
              <a:gd fmla="*/ 6083385 w 16791657" name="connsiteX40"/>
              <a:gd fmla="*/ 416865 h 6380086" name="connsiteY40"/>
              <a:gd fmla="*/ 6153132 w 16791657" name="connsiteX41"/>
              <a:gd fmla="*/ 492532 h 6380086" name="connsiteY41"/>
              <a:gd fmla="*/ 6160427 w 16791657" name="connsiteX42"/>
              <a:gd fmla="*/ 483086 h 6380086" name="connsiteY42"/>
              <a:gd fmla="*/ 6153746 w 16791657" name="connsiteX43"/>
              <a:gd fmla="*/ 493198 h 6380086" name="connsiteY43"/>
              <a:gd fmla="*/ 6163109 w 16791657" name="connsiteX44"/>
              <a:gd fmla="*/ 503356 h 6380086" name="connsiteY44"/>
              <a:gd fmla="*/ 7324769 w 16791657" name="connsiteX45"/>
              <a:gd fmla="*/ 245885 h 6380086" name="connsiteY45"/>
              <a:gd fmla="*/ 7840118 w 16791657" name="connsiteX46"/>
              <a:gd fmla="*/ 724276 h 6380086" name="connsiteY46"/>
              <a:gd fmla="*/ 7867528 w 16791657" name="connsiteX47"/>
              <a:gd fmla="*/ 807549 h 6380086" name="connsiteY47"/>
              <a:gd fmla="*/ 7963971 w 16791657" name="connsiteX48"/>
              <a:gd fmla="*/ 753319 h 6380086" name="connsiteY48"/>
              <a:gd fmla="*/ 9678960 w 16791657" name="connsiteX49"/>
              <a:gd fmla="*/ 727559 h 6380086" name="connsiteY49"/>
              <a:gd fmla="*/ 9679319 w 16791657" name="connsiteX50"/>
              <a:gd fmla="*/ 727087 h 6380086" name="connsiteY50"/>
              <a:gd fmla="*/ 9677743 w 16791657" name="connsiteX51"/>
              <a:gd fmla="*/ 726122 h 6380086" name="connsiteY51"/>
              <a:gd fmla="*/ 9679381 w 16791657" name="connsiteX52"/>
              <a:gd fmla="*/ 727004 h 6380086" name="connsiteY52"/>
              <a:gd fmla="*/ 9762390 w 16791657" name="connsiteX53"/>
              <a:gd fmla="*/ 617612 h 6380086" name="connsiteY53"/>
              <a:gd fmla="*/ 11736442 w 16791657" name="connsiteX54"/>
              <a:gd fmla="*/ 473108 h 6380086" name="connsiteY54"/>
              <a:gd fmla="*/ 12538156 w 16791657" name="connsiteX55"/>
              <a:gd fmla="*/ 8482 h 6380086" name="connsiteY55"/>
              <a:gd fmla="*/ 12680636 w 16791657" name="connsiteX56"/>
              <a:gd fmla="*/ 18 h 6380086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6380086" w="16791657">
                <a:moveTo>
                  <a:pt x="12680636" y="18"/>
                </a:moveTo>
                <a:cubicBezTo>
                  <a:pt x="12964406" y="-1462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6"/>
                </a:lnTo>
                <a:lnTo>
                  <a:pt x="15751732" y="823435"/>
                </a:lnTo>
                <a:cubicBezTo>
                  <a:pt x="16099553" y="938803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8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5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79"/>
                </a:cubicBezTo>
                <a:cubicBezTo>
                  <a:pt x="13052101" y="5722573"/>
                  <a:pt x="12599022" y="6066873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29"/>
                  <a:pt x="8206270" y="5816159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1"/>
                </a:cubicBezTo>
                <a:cubicBezTo>
                  <a:pt x="5756012" y="5889535"/>
                  <a:pt x="5372025" y="6233835"/>
                  <a:pt x="4890854" y="6343523"/>
                </a:cubicBezTo>
                <a:cubicBezTo>
                  <a:pt x="4323848" y="6472761"/>
                  <a:pt x="3732083" y="6252524"/>
                  <a:pt x="3407932" y="5791492"/>
                </a:cubicBezTo>
                <a:cubicBezTo>
                  <a:pt x="2642845" y="6229091"/>
                  <a:pt x="1649141" y="5983121"/>
                  <a:pt x="1205110" y="5246075"/>
                </a:cubicBezTo>
                <a:cubicBezTo>
                  <a:pt x="768920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3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0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5"/>
                  <a:pt x="2331694" y="580410"/>
                  <a:pt x="2897255" y="894521"/>
                </a:cubicBezTo>
                <a:lnTo>
                  <a:pt x="2897559" y="894049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500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69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60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solidFill>
            <a:schemeClr val="accent3"/>
          </a:solidFill>
          <a:ln w="76200"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5" name="文本框 74"/>
          <p:cNvSpPr txBox="1"/>
          <p:nvPr/>
        </p:nvSpPr>
        <p:spPr>
          <a:xfrm>
            <a:off x="2334190" y="5470027"/>
            <a:ext cx="8189794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 spc="300" sz="1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adipisicing elit, sed do eiusmod tempor incididunt ut labore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996693" y="5297930"/>
            <a:ext cx="119230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latin typeface="+mj-ea"/>
                <a:ea typeface="+mj-ea"/>
              </a:rPr>
              <a:t>“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8510477" y="5888509"/>
            <a:ext cx="119230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latin typeface="+mj-ea"/>
                <a:ea typeface="+mj-ea"/>
              </a:rPr>
              <a:t>”</a:t>
            </a:r>
          </a:p>
        </p:txBody>
      </p:sp>
      <p:sp>
        <p:nvSpPr>
          <p:cNvPr id="82" name="椭圆 81"/>
          <p:cNvSpPr/>
          <p:nvPr/>
        </p:nvSpPr>
        <p:spPr>
          <a:xfrm>
            <a:off x="2926288" y="2835866"/>
            <a:ext cx="420881" cy="4208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椭圆 82"/>
          <p:cNvSpPr/>
          <p:nvPr/>
        </p:nvSpPr>
        <p:spPr>
          <a:xfrm>
            <a:off x="3515510" y="3278302"/>
            <a:ext cx="280105" cy="28010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文本框 100"/>
          <p:cNvSpPr txBox="1">
            <a:spLocks noChangeArrowheads="1"/>
          </p:cNvSpPr>
          <p:nvPr/>
        </p:nvSpPr>
        <p:spPr bwMode="auto">
          <a:xfrm>
            <a:off x="4564604" y="714687"/>
            <a:ext cx="2926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mtClean="0" sz="240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我是你的小呀小可爱</a:t>
            </a:r>
          </a:p>
        </p:txBody>
      </p:sp>
    </p:spTree>
    <p:extLst>
      <p:ext uri="{BB962C8B-B14F-4D97-AF65-F5344CB8AC3E}">
        <p14:creationId val="329213469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autoRev="1" decel="50000" fill="hold" grpId="0" id="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2.59259E-06 L -0.08412 -0.0625" pathEditMode="relative" ptsTypes="AA" rAng="0">
                                      <p:cBhvr>
                                        <p:cTn dur="4000" fill="hold" id="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-312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2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  <p:bldP grpId="0" spid="75"/>
      <p:bldP grpId="0" spid="76"/>
      <p:bldP grpId="0" spid="80"/>
      <p:bldP grpId="0" spid="8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2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4401" y="136478"/>
            <a:ext cx="3332234" cy="58908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19358" y="341660"/>
            <a:ext cx="1937454" cy="1822193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 rot="234299">
            <a:off x="-3141777" y="4919249"/>
            <a:ext cx="19073512" cy="6772351"/>
          </a:xfrm>
          <a:custGeom>
            <a:gdLst>
              <a:gd fmla="*/ 14126152 w 19073511" name="connsiteX0"/>
              <a:gd fmla="*/ 8482 h 6772351" name="connsiteY0"/>
              <a:gd fmla="*/ 14291876 w 19073511" name="connsiteX1"/>
              <a:gd fmla="*/ 18 h 6772351" name="connsiteY1"/>
              <a:gd fmla="*/ 15173225 w 19073511" name="connsiteX2"/>
              <a:gd fmla="*/ 249903 h 6772351" name="connsiteY2"/>
              <a:gd fmla="*/ 15268946 w 19073511" name="connsiteX3"/>
              <a:gd fmla="*/ 325570 h 6772351" name="connsiteY3"/>
              <a:gd fmla="*/ 15278958 w 19073511" name="connsiteX4"/>
              <a:gd fmla="*/ 316124 h 6772351" name="connsiteY4"/>
              <a:gd fmla="*/ 15269789 w 19073511" name="connsiteX5"/>
              <a:gd fmla="*/ 326236 h 6772351" name="connsiteY5"/>
              <a:gd fmla="*/ 15282639 w 19073511" name="connsiteX6"/>
              <a:gd fmla="*/ 336394 h 6772351" name="connsiteY6"/>
              <a:gd fmla="*/ 16876914 w 19073511" name="connsiteX7"/>
              <a:gd fmla="*/ 78923 h 6772351" name="connsiteY7"/>
              <a:gd fmla="*/ 17685378 w 19073511" name="connsiteX8"/>
              <a:gd fmla="*/ 781324 h 6772351" name="connsiteY8"/>
              <a:gd fmla="*/ 17689753 w 19073511" name="connsiteX9"/>
              <a:gd fmla="*/ 782356 h 6772351" name="connsiteY9"/>
              <a:gd fmla="*/ 17863946 w 19073511" name="connsiteX10"/>
              <a:gd fmla="*/ 823435 h 6772351" name="connsiteY10"/>
              <a:gd fmla="*/ 18722931 w 19073511" name="connsiteX11"/>
              <a:gd fmla="*/ 1463025 h 6772351" name="connsiteY11"/>
              <a:gd fmla="*/ 18676490 w 19073511" name="connsiteX12"/>
              <a:gd fmla="*/ 2202228 h 6772351" name="connsiteY12"/>
              <a:gd fmla="*/ 19015734 w 19073511" name="connsiteX13"/>
              <a:gd fmla="*/ 3332454 h 6772351" name="connsiteY13"/>
              <a:gd fmla="*/ 17426556 w 19073511" name="connsiteX14"/>
              <a:gd fmla="*/ 4321796 h 6772351" name="connsiteY14"/>
              <a:gd fmla="*/ 16857658 w 19073511" name="connsiteX15"/>
              <a:gd fmla="*/ 5169536 h 6772351" name="connsiteY15"/>
              <a:gd fmla="*/ 14920742 w 19073511" name="connsiteX16"/>
              <a:gd fmla="*/ 5272180 h 6772351" name="connsiteY16"/>
              <a:gd fmla="*/ 13536583 w 19073511" name="connsiteX17"/>
              <a:gd fmla="*/ 6176561 h 6772351" name="connsiteY17"/>
              <a:gd fmla="*/ 11501405 w 19073511" name="connsiteX18"/>
              <a:gd fmla="*/ 5624531 h 6772351" name="connsiteY18"/>
              <a:gd fmla="*/ 10032544 w 19073511" name="connsiteX19"/>
              <a:gd fmla="*/ 5822481 h 6772351" name="connsiteY19"/>
              <a:gd fmla="*/ 9888760 w 19073511" name="connsiteX20"/>
              <a:gd fmla="*/ 5801623 h 6772351" name="connsiteY20"/>
              <a:gd fmla="*/ 9819050 w 19073511" name="connsiteX21"/>
              <a:gd fmla="*/ 5836754 h 6772351" name="connsiteY21"/>
              <a:gd fmla="*/ 8096420 w 19073511" name="connsiteX22"/>
              <a:gd fmla="*/ 5831406 h 6772351" name="connsiteY22"/>
              <a:gd fmla="*/ 6712261 w 19073511" name="connsiteX23"/>
              <a:gd fmla="*/ 6735788 h 6772351" name="connsiteY23"/>
              <a:gd fmla="*/ 4677083 w 19073511" name="connsiteX24"/>
              <a:gd fmla="*/ 6183757 h 6772351" name="connsiteY24"/>
              <a:gd fmla="*/ 1653907 w 19073511" name="connsiteX25"/>
              <a:gd fmla="*/ 5638339 h 6772351" name="connsiteY25"/>
              <a:gd fmla="*/ 324684 w 19073511" name="connsiteX26"/>
              <a:gd fmla="*/ 5031393 h 6772351" name="connsiteY26"/>
              <a:gd fmla="*/ 608709 w 19073511" name="connsiteX27"/>
              <a:gd fmla="*/ 4212116 h 6772351" name="connsiteY27"/>
              <a:gd fmla="*/ 8945 w 19073511" name="connsiteX28"/>
              <a:gd fmla="*/ 3371564 h 6772351" name="connsiteY28"/>
              <a:gd fmla="*/ 1104265 w 19073511" name="connsiteX29"/>
              <a:gd fmla="*/ 2624454 h 6772351" name="connsiteY29"/>
              <a:gd fmla="*/ 1114742 w 19073511" name="connsiteX30"/>
              <a:gd fmla="*/ 2604759 h 6772351" name="connsiteY30"/>
              <a:gd fmla="*/ 1602652 w 19073511" name="connsiteX31"/>
              <a:gd fmla="*/ 1531893 h 6772351" name="connsiteY31"/>
              <a:gd fmla="*/ 3976224 w 19073511" name="connsiteX32"/>
              <a:gd fmla="*/ 1286786 h 6772351" name="connsiteY32"/>
              <a:gd fmla="*/ 3976642 w 19073511" name="connsiteX33"/>
              <a:gd fmla="*/ 1286313 h 6772351" name="connsiteY33"/>
              <a:gd fmla="*/ 3974809 w 19073511" name="connsiteX34"/>
              <a:gd fmla="*/ 1285348 h 6772351" name="connsiteY34"/>
              <a:gd fmla="*/ 3976714 w 19073511" name="connsiteX35"/>
              <a:gd fmla="*/ 1286231 h 6772351" name="connsiteY35"/>
              <a:gd fmla="*/ 4073264 w 19073511" name="connsiteX36"/>
              <a:gd fmla="*/ 1176839 h 6772351" name="connsiteY36"/>
              <a:gd fmla="*/ 6369336 w 19073511" name="connsiteX37"/>
              <a:gd fmla="*/ 1032334 h 6772351" name="connsiteY37"/>
              <a:gd fmla="*/ 7301831 w 19073511" name="connsiteX38"/>
              <a:gd fmla="*/ 567708 h 6772351" name="connsiteY38"/>
              <a:gd fmla="*/ 7467553 w 19073511" name="connsiteX39"/>
              <a:gd fmla="*/ 559245 h 6772351" name="connsiteY39"/>
              <a:gd fmla="*/ 8348902 w 19073511" name="connsiteX40"/>
              <a:gd fmla="*/ 809130 h 6772351" name="connsiteY40"/>
              <a:gd fmla="*/ 8444625 w 19073511" name="connsiteX41"/>
              <a:gd fmla="*/ 884796 h 6772351" name="connsiteY41"/>
              <a:gd fmla="*/ 8454637 w 19073511" name="connsiteX42"/>
              <a:gd fmla="*/ 875351 h 6772351" name="connsiteY42"/>
              <a:gd fmla="*/ 8445467 w 19073511" name="connsiteX43"/>
              <a:gd fmla="*/ 885463 h 6772351" name="connsiteY43"/>
              <a:gd fmla="*/ 8458317 w 19073511" name="connsiteX44"/>
              <a:gd fmla="*/ 895620 h 6772351" name="connsiteY44"/>
              <a:gd fmla="*/ 9407186 w 19073511" name="connsiteX45"/>
              <a:gd fmla="*/ 563042 h 6772351" name="connsiteY45"/>
              <a:gd fmla="*/ 9531010 w 19073511" name="connsiteX46"/>
              <a:gd fmla="*/ 563518 h 6772351" name="connsiteY46"/>
              <a:gd fmla="*/ 9551215 w 19073511" name="connsiteX47"/>
              <a:gd fmla="*/ 560836 h 6772351" name="connsiteY47"/>
              <a:gd fmla="*/ 10800547 w 19073511" name="connsiteX48"/>
              <a:gd fmla="*/ 727559 h 6772351" name="connsiteY48"/>
              <a:gd fmla="*/ 10800964 w 19073511" name="connsiteX49"/>
              <a:gd fmla="*/ 727086 h 6772351" name="connsiteY49"/>
              <a:gd fmla="*/ 10799131 w 19073511" name="connsiteX50"/>
              <a:gd fmla="*/ 726122 h 6772351" name="connsiteY50"/>
              <a:gd fmla="*/ 10801037 w 19073511" name="connsiteX51"/>
              <a:gd fmla="*/ 727004 h 6772351" name="connsiteY51"/>
              <a:gd fmla="*/ 10897586 w 19073511" name="connsiteX52"/>
              <a:gd fmla="*/ 617612 h 6772351" name="connsiteY52"/>
              <a:gd fmla="*/ 13193657 w 19073511" name="connsiteX53"/>
              <a:gd fmla="*/ 473108 h 6772351" name="connsiteY53"/>
              <a:gd fmla="*/ 14126152 w 19073511" name="connsiteX54"/>
              <a:gd fmla="*/ 8482 h 6772351" name="connsiteY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b="b" l="l" r="r" t="t"/>
            <a:pathLst>
              <a:path h="6772351" w="1907351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13712" y="3193377"/>
            <a:ext cx="1937454" cy="1822193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7232116" y="1092554"/>
            <a:ext cx="266700" cy="2667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17817" y="1475206"/>
            <a:ext cx="5298177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pc="300" sz="14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altLang="zh-CN" lang="en-US" smtClean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98817" y="866975"/>
            <a:ext cx="411659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altLang="en-US" lang="zh-CN" smtClean="0"/>
              <a:t>您的标题</a:t>
            </a:r>
          </a:p>
        </p:txBody>
      </p:sp>
      <p:sp>
        <p:nvSpPr>
          <p:cNvPr id="12" name="椭圆 11"/>
          <p:cNvSpPr/>
          <p:nvPr/>
        </p:nvSpPr>
        <p:spPr>
          <a:xfrm>
            <a:off x="7232116" y="3837476"/>
            <a:ext cx="266700" cy="2667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17817" y="4220128"/>
            <a:ext cx="5298177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300" sz="140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adipisicing elit, sed do eiusmod tempor incididunt ut labore et dolore magna aliqua.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98817" y="3611897"/>
            <a:ext cx="411659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altLang="en-US" lang="zh-CN" smtClean="0"/>
              <a:t>您的标题</a:t>
            </a:r>
          </a:p>
        </p:txBody>
      </p:sp>
      <p:sp>
        <p:nvSpPr>
          <p:cNvPr id="15" name="文本框 100"/>
          <p:cNvSpPr txBox="1">
            <a:spLocks noChangeArrowheads="1"/>
          </p:cNvSpPr>
          <p:nvPr/>
        </p:nvSpPr>
        <p:spPr bwMode="auto">
          <a:xfrm>
            <a:off x="3653627" y="2454095"/>
            <a:ext cx="54864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mtClean="0" sz="240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我是你的小呀小可爱</a:t>
            </a:r>
          </a:p>
        </p:txBody>
      </p:sp>
    </p:spTree>
    <p:extLst>
      <p:ext uri="{BB962C8B-B14F-4D97-AF65-F5344CB8AC3E}">
        <p14:creationId val="286816417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21 0.36967 L -3.33333E-06 4.44444E-06" pathEditMode="relative" ptsTypes="AA" rAng="0">
                                      <p:cBhvr>
                                        <p:cTn dur="2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6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17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32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33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decel="100000" fill="hold" id="4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5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1" spid="9"/>
      <p:bldP grpId="0" spid="10"/>
      <p:bldP grpId="0" spid="11"/>
      <p:bldP grpId="0" spid="12"/>
      <p:bldP grpId="1" spid="12"/>
      <p:bldP grpId="0" spid="13"/>
      <p:bldP grpId="0" spid="14"/>
      <p:bldP grpId="0" spid="1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</p:grpSpPr>
        <p:sp>
          <p:nvSpPr>
            <p:cNvPr id="4" name="矩形 3"/>
            <p:cNvSpPr/>
            <p:nvPr/>
          </p:nvSpPr>
          <p:spPr>
            <a:xfrm flipH="1" rot="2640000">
              <a:off x="469448" y="-56714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 flipH="1" rot="2640000">
              <a:off x="621848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 flipH="1" rot="2640000">
              <a:off x="917682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 flipH="1" rot="2640000">
              <a:off x="1070082" y="-53666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 flipH="1" rot="2640000">
              <a:off x="1213517" y="-51515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 flipH="1" rot="2640000">
              <a:off x="1365917" y="-49991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 flipH="1" rot="2640000">
              <a:off x="1365915" y="-46315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 flipH="1" rot="2640000">
              <a:off x="1518315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 flipH="1" rot="2640000">
              <a:off x="1814149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 flipH="1" rot="2640000">
              <a:off x="1966549" y="-43267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 flipH="1" rot="2640000">
              <a:off x="2109984" y="-41116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 flipH="1" rot="2640000">
              <a:off x="2262384" y="-39592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 flipH="1" rot="2640000">
              <a:off x="2262383" y="-36051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 flipH="1" rot="2640000">
              <a:off x="2414783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 flipH="1" rot="2640000">
              <a:off x="2710617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 flipH="1" rot="2640000">
              <a:off x="2863017" y="-33003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 flipH="1" rot="2640000">
              <a:off x="3006452" y="-30851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 flipH="1" rot="2640000">
              <a:off x="3158852" y="-29327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 flipH="1" rot="2640000">
              <a:off x="3159275" y="-25637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 flipH="1" rot="2640000">
              <a:off x="3311675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 flipH="1" rot="2640000">
              <a:off x="3607509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 flipH="1" rot="2640000">
              <a:off x="3759909" y="-22589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 flipH="1" rot="2640000">
              <a:off x="3903344" y="-20437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 flipH="1" rot="2640000">
              <a:off x="4055744" y="-18913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6"/>
            </a:xfrm>
          </p:grpSpPr>
          <p:sp>
            <p:nvSpPr>
              <p:cNvPr id="29" name="矩形 28"/>
              <p:cNvSpPr/>
              <p:nvPr/>
            </p:nvSpPr>
            <p:spPr>
              <a:xfrm flipH="1" rot="2640000">
                <a:off x="2933204" y="-35333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矩形 29"/>
              <p:cNvSpPr/>
              <p:nvPr/>
            </p:nvSpPr>
            <p:spPr>
              <a:xfrm flipH="1" rot="2640000">
                <a:off x="3085604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矩形 30"/>
              <p:cNvSpPr/>
              <p:nvPr/>
            </p:nvSpPr>
            <p:spPr>
              <a:xfrm flipH="1" rot="2640000">
                <a:off x="3381438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 flipH="1" rot="2640000">
                <a:off x="3533838" y="-32285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矩形 32"/>
              <p:cNvSpPr/>
              <p:nvPr/>
            </p:nvSpPr>
            <p:spPr>
              <a:xfrm flipH="1" rot="2640000">
                <a:off x="3677273" y="-30134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矩形 33"/>
              <p:cNvSpPr/>
              <p:nvPr/>
            </p:nvSpPr>
            <p:spPr>
              <a:xfrm flipH="1" rot="2640000">
                <a:off x="3829673" y="-28610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矩形 34"/>
              <p:cNvSpPr/>
              <p:nvPr/>
            </p:nvSpPr>
            <p:spPr>
              <a:xfrm flipH="1" rot="2640000">
                <a:off x="4413861" y="-3088989"/>
                <a:ext cx="117723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矩形 35"/>
              <p:cNvSpPr/>
              <p:nvPr/>
            </p:nvSpPr>
            <p:spPr>
              <a:xfrm flipH="1" rot="2640000">
                <a:off x="3982072" y="-2354536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矩形 36"/>
              <p:cNvSpPr/>
              <p:nvPr/>
            </p:nvSpPr>
            <p:spPr>
              <a:xfrm flipH="1" rot="2640000">
                <a:off x="4277906" y="-2354537"/>
                <a:ext cx="136458" cy="17211123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矩形 37"/>
              <p:cNvSpPr/>
              <p:nvPr/>
            </p:nvSpPr>
            <p:spPr>
              <a:xfrm flipH="1" rot="2640000">
                <a:off x="4430306" y="-220213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矩形 38"/>
              <p:cNvSpPr/>
              <p:nvPr/>
            </p:nvSpPr>
            <p:spPr>
              <a:xfrm flipH="1" rot="2640000">
                <a:off x="4573741" y="-1986984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 flipH="1" rot="2640000">
                <a:off x="4726141" y="-183458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1" name="矩形 40"/>
            <p:cNvSpPr/>
            <p:nvPr/>
          </p:nvSpPr>
          <p:spPr>
            <a:xfrm flipH="1" rot="2640000">
              <a:off x="8821902" y="-21556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 flipH="1" rot="2640000">
              <a:off x="8974302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 flipH="1" rot="2640000">
              <a:off x="9270136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 flipH="1" rot="2640000">
              <a:off x="9422536" y="-18508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矩形 44"/>
            <p:cNvSpPr/>
            <p:nvPr/>
          </p:nvSpPr>
          <p:spPr>
            <a:xfrm flipH="1" rot="2640000">
              <a:off x="9565971" y="-16356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 flipH="1" rot="2640000">
              <a:off x="9718371" y="-14832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 flipH="1" rot="2640000">
              <a:off x="9718369" y="-11157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 flipH="1" rot="2640000">
              <a:off x="9870769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 flipH="1" rot="2640000">
              <a:off x="10166603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 flipH="1" rot="2640000">
              <a:off x="10319003" y="-8109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 flipH="1" rot="2640000">
              <a:off x="10462438" y="-5957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 flipH="1" rot="2640000">
              <a:off x="10614838" y="-4433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 flipH="1" rot="2640000">
              <a:off x="10614837" y="-8926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 flipH="1" rot="2640000">
              <a:off x="10767237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 flipH="1" rot="2640000">
              <a:off x="11063071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 flipH="1" rot="2640000">
              <a:off x="11215471" y="2155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矩形 56"/>
            <p:cNvSpPr/>
            <p:nvPr/>
          </p:nvSpPr>
          <p:spPr>
            <a:xfrm flipH="1" rot="2640000">
              <a:off x="11358906" y="4306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矩形 57"/>
            <p:cNvSpPr/>
            <p:nvPr/>
          </p:nvSpPr>
          <p:spPr>
            <a:xfrm flipH="1" rot="2640000">
              <a:off x="11511306" y="5830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矩形 58"/>
            <p:cNvSpPr/>
            <p:nvPr/>
          </p:nvSpPr>
          <p:spPr>
            <a:xfrm flipH="1" rot="2640000">
              <a:off x="11511729" y="9521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矩形 59"/>
            <p:cNvSpPr/>
            <p:nvPr/>
          </p:nvSpPr>
          <p:spPr>
            <a:xfrm flipH="1" rot="2640000">
              <a:off x="11664129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矩形 60"/>
            <p:cNvSpPr/>
            <p:nvPr/>
          </p:nvSpPr>
          <p:spPr>
            <a:xfrm flipH="1" rot="2640000">
              <a:off x="11959963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矩形 61"/>
            <p:cNvSpPr/>
            <p:nvPr/>
          </p:nvSpPr>
          <p:spPr>
            <a:xfrm flipH="1" rot="2640000">
              <a:off x="12112363" y="12569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 flipH="1" rot="2640000">
              <a:off x="12255798" y="1472071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矩形 77"/>
            <p:cNvSpPr/>
            <p:nvPr/>
          </p:nvSpPr>
          <p:spPr>
            <a:xfrm flipH="1" rot="2640000">
              <a:off x="4161434" y="-5274354"/>
              <a:ext cx="136458" cy="17999999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83" name="图片 82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10604" y="2363658"/>
            <a:ext cx="3094692" cy="4335237"/>
          </a:xfrm>
          <a:prstGeom prst="rect">
            <a:avLst/>
          </a:prstGeom>
        </p:spPr>
      </p:pic>
      <p:sp>
        <p:nvSpPr>
          <p:cNvPr id="74" name="任意多边形 73"/>
          <p:cNvSpPr/>
          <p:nvPr/>
        </p:nvSpPr>
        <p:spPr>
          <a:xfrm>
            <a:off x="-2209892" y="3865124"/>
            <a:ext cx="15357177" cy="6546017"/>
          </a:xfrm>
          <a:custGeom>
            <a:gdLst>
              <a:gd fmla="*/ 11183573 w 15357178" name="connsiteX0"/>
              <a:gd fmla="*/ 18 h 6546017" name="connsiteY0"/>
              <a:gd fmla="*/ 11952849 w 15357178" name="connsiteX1"/>
              <a:gd fmla="*/ 249903 h 6546017" name="connsiteY1"/>
              <a:gd fmla="*/ 12036399 w 15357178" name="connsiteX2"/>
              <a:gd fmla="*/ 325570 h 6546017" name="connsiteY2"/>
              <a:gd fmla="*/ 12045138 w 15357178" name="connsiteX3"/>
              <a:gd fmla="*/ 316124 h 6546017" name="connsiteY3"/>
              <a:gd fmla="*/ 12037135 w 15357178" name="connsiteX4"/>
              <a:gd fmla="*/ 326236 h 6546017" name="connsiteY4"/>
              <a:gd fmla="*/ 12048351 w 15357178" name="connsiteX5"/>
              <a:gd fmla="*/ 336394 h 6546017" name="connsiteY5"/>
              <a:gd fmla="*/ 13439899 w 15357178" name="connsiteX6"/>
              <a:gd fmla="*/ 78923 h 6546017" name="connsiteY6"/>
              <a:gd fmla="*/ 14145560 w 15357178" name="connsiteX7"/>
              <a:gd fmla="*/ 781325 h 6546017" name="connsiteY7"/>
              <a:gd fmla="*/ 14149379 w 15357178" name="connsiteX8"/>
              <a:gd fmla="*/ 782356 h 6546017" name="connsiteY8"/>
              <a:gd fmla="*/ 14301422 w 15357178" name="connsiteX9"/>
              <a:gd fmla="*/ 823435 h 6546017" name="connsiteY9"/>
              <a:gd fmla="*/ 15051178 w 15357178" name="connsiteX10"/>
              <a:gd fmla="*/ 1463025 h 6546017" name="connsiteY10"/>
              <a:gd fmla="*/ 15010643 w 15357178" name="connsiteX11"/>
              <a:gd fmla="*/ 2202228 h 6546017" name="connsiteY11"/>
              <a:gd fmla="*/ 15306748 w 15357178" name="connsiteX12"/>
              <a:gd fmla="*/ 3332453 h 6546017" name="connsiteY12"/>
              <a:gd fmla="*/ 13919650 w 15357178" name="connsiteX13"/>
              <a:gd fmla="*/ 4321796 h 6546017" name="connsiteY13"/>
              <a:gd fmla="*/ 13423092 w 15357178" name="connsiteX14"/>
              <a:gd fmla="*/ 5169536 h 6546017" name="connsiteY14"/>
              <a:gd fmla="*/ 11732473 w 15357178" name="connsiteX15"/>
              <a:gd fmla="*/ 5272180 h 6546017" name="connsiteY15"/>
              <a:gd fmla="*/ 10524323 w 15357178" name="connsiteX16"/>
              <a:gd fmla="*/ 6176561 h 6546017" name="connsiteY16"/>
              <a:gd fmla="*/ 8747937 w 15357178" name="connsiteX17"/>
              <a:gd fmla="*/ 5624530 h 6546017" name="connsiteY17"/>
              <a:gd fmla="*/ 7107332 w 15357178" name="connsiteX18"/>
              <a:gd fmla="*/ 5748382 h 6546017" name="connsiteY18"/>
              <a:gd fmla="*/ 6960886 w 15357178" name="connsiteX19"/>
              <a:gd fmla="*/ 5699250 h 6546017" name="connsiteY19"/>
              <a:gd fmla="*/ 6807099 w 15357178" name="connsiteX20"/>
              <a:gd fmla="*/ 5746125 h 6546017" name="connsiteY20"/>
              <a:gd fmla="*/ 5899414 w 15357178" name="connsiteX21"/>
              <a:gd fmla="*/ 5605072 h 6546017" name="connsiteY21"/>
              <a:gd fmla="*/ 4890854 w 15357178" name="connsiteX22"/>
              <a:gd fmla="*/ 6509454 h 6546017" name="connsiteY22"/>
              <a:gd fmla="*/ 3407932 w 15357178" name="connsiteX23"/>
              <a:gd fmla="*/ 5957423 h 6546017" name="connsiteY23"/>
              <a:gd fmla="*/ 1205111 w 15357178" name="connsiteX24"/>
              <a:gd fmla="*/ 5412006 h 6546017" name="connsiteY24"/>
              <a:gd fmla="*/ 236579 w 15357178" name="connsiteX25"/>
              <a:gd fmla="*/ 4805060 h 6546017" name="connsiteY25"/>
              <a:gd fmla="*/ 443532 w 15357178" name="connsiteX26"/>
              <a:gd fmla="*/ 3985783 h 6546017" name="connsiteY26"/>
              <a:gd fmla="*/ 6517 w 15357178" name="connsiteX27"/>
              <a:gd fmla="*/ 3145230 h 6546017" name="connsiteY27"/>
              <a:gd fmla="*/ 804616 w 15357178" name="connsiteX28"/>
              <a:gd fmla="*/ 2398120 h 6546017" name="connsiteY28"/>
              <a:gd fmla="*/ 812250 w 15357178" name="connsiteX29"/>
              <a:gd fmla="*/ 2378425 h 6546017" name="connsiteY29"/>
              <a:gd fmla="*/ 1167764 w 15357178" name="connsiteX30"/>
              <a:gd fmla="*/ 1305560 h 6546017" name="connsiteY30"/>
              <a:gd fmla="*/ 2897255 w 15357178" name="connsiteX31"/>
              <a:gd fmla="*/ 1060452 h 6546017" name="connsiteY31"/>
              <a:gd fmla="*/ 2897559 w 15357178" name="connsiteX32"/>
              <a:gd fmla="*/ 1059980 h 6546017" name="connsiteY32"/>
              <a:gd fmla="*/ 2896224 w 15357178" name="connsiteX33"/>
              <a:gd fmla="*/ 1059015 h 6546017" name="connsiteY33"/>
              <a:gd fmla="*/ 2897612 w 15357178" name="connsiteX34"/>
              <a:gd fmla="*/ 1059897 h 6546017" name="connsiteY34"/>
              <a:gd fmla="*/ 2967962 w 15357178" name="connsiteX35"/>
              <a:gd fmla="*/ 950505 h 6546017" name="connsiteY35"/>
              <a:gd fmla="*/ 4640984 w 15357178" name="connsiteX36"/>
              <a:gd fmla="*/ 806001 h 6546017" name="connsiteY36"/>
              <a:gd fmla="*/ 5320441 w 15357178" name="connsiteX37"/>
              <a:gd fmla="*/ 341375 h 6546017" name="connsiteY37"/>
              <a:gd fmla="*/ 5441194 w 15357178" name="connsiteX38"/>
              <a:gd fmla="*/ 332911 h 6546017" name="connsiteY38"/>
              <a:gd fmla="*/ 6083385 w 15357178" name="connsiteX39"/>
              <a:gd fmla="*/ 582796 h 6546017" name="connsiteY39"/>
              <a:gd fmla="*/ 6153132 w 15357178" name="connsiteX40"/>
              <a:gd fmla="*/ 658463 h 6546017" name="connsiteY40"/>
              <a:gd fmla="*/ 6160427 w 15357178" name="connsiteX41"/>
              <a:gd fmla="*/ 649017 h 6546017" name="connsiteY41"/>
              <a:gd fmla="*/ 6153746 w 15357178" name="connsiteX42"/>
              <a:gd fmla="*/ 659129 h 6546017" name="connsiteY42"/>
              <a:gd fmla="*/ 6163109 w 15357178" name="connsiteX43"/>
              <a:gd fmla="*/ 669287 h 6546017" name="connsiteY43"/>
              <a:gd fmla="*/ 7324770 w 15357178" name="connsiteX44"/>
              <a:gd fmla="*/ 411816 h 6546017" name="connsiteY44"/>
              <a:gd fmla="*/ 7538593 w 15357178" name="connsiteX45"/>
              <a:gd fmla="*/ 530704 h 6546017" name="connsiteY45"/>
              <a:gd fmla="*/ 7582444 w 15357178" name="connsiteX46"/>
              <a:gd fmla="*/ 566853 h 6546017" name="connsiteY46"/>
              <a:gd fmla="*/ 7601474 w 15357178" name="connsiteX47"/>
              <a:gd fmla="*/ 569035 h 6546017" name="connsiteY47"/>
              <a:gd fmla="*/ 8136199 w 15357178" name="connsiteX48"/>
              <a:gd fmla="*/ 727559 h 6546017" name="connsiteY48"/>
              <a:gd fmla="*/ 8136563 w 15357178" name="connsiteX49"/>
              <a:gd fmla="*/ 727087 h 6546017" name="connsiteY49"/>
              <a:gd fmla="*/ 8134963 w 15357178" name="connsiteX50"/>
              <a:gd fmla="*/ 726122 h 6546017" name="connsiteY50"/>
              <a:gd fmla="*/ 8136627 w 15357178" name="connsiteX51"/>
              <a:gd fmla="*/ 727004 h 6546017" name="connsiteY51"/>
              <a:gd fmla="*/ 8220899 w 15357178" name="connsiteX52"/>
              <a:gd fmla="*/ 617612 h 6546017" name="connsiteY52"/>
              <a:gd fmla="*/ 10225004 w 15357178" name="connsiteX53"/>
              <a:gd fmla="*/ 473108 h 6546017" name="connsiteY53"/>
              <a:gd fmla="*/ 11038923 w 15357178" name="connsiteX54"/>
              <a:gd fmla="*/ 8482 h 6546017" name="connsiteY54"/>
              <a:gd fmla="*/ 11183573 w 15357178" name="connsiteX55"/>
              <a:gd fmla="*/ 18 h 6546017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6546017" w="15357178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5" name="任意多边形 74"/>
          <p:cNvSpPr/>
          <p:nvPr/>
        </p:nvSpPr>
        <p:spPr>
          <a:xfrm>
            <a:off x="-2191619" y="4016504"/>
            <a:ext cx="15357177" cy="6546017"/>
          </a:xfrm>
          <a:custGeom>
            <a:gdLst>
              <a:gd fmla="*/ 11183573 w 15357178" name="connsiteX0"/>
              <a:gd fmla="*/ 18 h 6546017" name="connsiteY0"/>
              <a:gd fmla="*/ 11952849 w 15357178" name="connsiteX1"/>
              <a:gd fmla="*/ 249903 h 6546017" name="connsiteY1"/>
              <a:gd fmla="*/ 12036399 w 15357178" name="connsiteX2"/>
              <a:gd fmla="*/ 325570 h 6546017" name="connsiteY2"/>
              <a:gd fmla="*/ 12045138 w 15357178" name="connsiteX3"/>
              <a:gd fmla="*/ 316124 h 6546017" name="connsiteY3"/>
              <a:gd fmla="*/ 12037135 w 15357178" name="connsiteX4"/>
              <a:gd fmla="*/ 326236 h 6546017" name="connsiteY4"/>
              <a:gd fmla="*/ 12048351 w 15357178" name="connsiteX5"/>
              <a:gd fmla="*/ 336394 h 6546017" name="connsiteY5"/>
              <a:gd fmla="*/ 13439899 w 15357178" name="connsiteX6"/>
              <a:gd fmla="*/ 78923 h 6546017" name="connsiteY6"/>
              <a:gd fmla="*/ 14145560 w 15357178" name="connsiteX7"/>
              <a:gd fmla="*/ 781325 h 6546017" name="connsiteY7"/>
              <a:gd fmla="*/ 14149379 w 15357178" name="connsiteX8"/>
              <a:gd fmla="*/ 782356 h 6546017" name="connsiteY8"/>
              <a:gd fmla="*/ 14301422 w 15357178" name="connsiteX9"/>
              <a:gd fmla="*/ 823435 h 6546017" name="connsiteY9"/>
              <a:gd fmla="*/ 15051178 w 15357178" name="connsiteX10"/>
              <a:gd fmla="*/ 1463025 h 6546017" name="connsiteY10"/>
              <a:gd fmla="*/ 15010643 w 15357178" name="connsiteX11"/>
              <a:gd fmla="*/ 2202228 h 6546017" name="connsiteY11"/>
              <a:gd fmla="*/ 15306748 w 15357178" name="connsiteX12"/>
              <a:gd fmla="*/ 3332453 h 6546017" name="connsiteY12"/>
              <a:gd fmla="*/ 13919650 w 15357178" name="connsiteX13"/>
              <a:gd fmla="*/ 4321796 h 6546017" name="connsiteY13"/>
              <a:gd fmla="*/ 13423092 w 15357178" name="connsiteX14"/>
              <a:gd fmla="*/ 5169536 h 6546017" name="connsiteY14"/>
              <a:gd fmla="*/ 11732473 w 15357178" name="connsiteX15"/>
              <a:gd fmla="*/ 5272180 h 6546017" name="connsiteY15"/>
              <a:gd fmla="*/ 10524323 w 15357178" name="connsiteX16"/>
              <a:gd fmla="*/ 6176561 h 6546017" name="connsiteY16"/>
              <a:gd fmla="*/ 8747937 w 15357178" name="connsiteX17"/>
              <a:gd fmla="*/ 5624530 h 6546017" name="connsiteY17"/>
              <a:gd fmla="*/ 7107332 w 15357178" name="connsiteX18"/>
              <a:gd fmla="*/ 5748382 h 6546017" name="connsiteY18"/>
              <a:gd fmla="*/ 6960886 w 15357178" name="connsiteX19"/>
              <a:gd fmla="*/ 5699250 h 6546017" name="connsiteY19"/>
              <a:gd fmla="*/ 6807099 w 15357178" name="connsiteX20"/>
              <a:gd fmla="*/ 5746125 h 6546017" name="connsiteY20"/>
              <a:gd fmla="*/ 5899414 w 15357178" name="connsiteX21"/>
              <a:gd fmla="*/ 5605072 h 6546017" name="connsiteY21"/>
              <a:gd fmla="*/ 4890854 w 15357178" name="connsiteX22"/>
              <a:gd fmla="*/ 6509454 h 6546017" name="connsiteY22"/>
              <a:gd fmla="*/ 3407932 w 15357178" name="connsiteX23"/>
              <a:gd fmla="*/ 5957423 h 6546017" name="connsiteY23"/>
              <a:gd fmla="*/ 1205111 w 15357178" name="connsiteX24"/>
              <a:gd fmla="*/ 5412006 h 6546017" name="connsiteY24"/>
              <a:gd fmla="*/ 236579 w 15357178" name="connsiteX25"/>
              <a:gd fmla="*/ 4805060 h 6546017" name="connsiteY25"/>
              <a:gd fmla="*/ 443532 w 15357178" name="connsiteX26"/>
              <a:gd fmla="*/ 3985783 h 6546017" name="connsiteY26"/>
              <a:gd fmla="*/ 6517 w 15357178" name="connsiteX27"/>
              <a:gd fmla="*/ 3145230 h 6546017" name="connsiteY27"/>
              <a:gd fmla="*/ 804616 w 15357178" name="connsiteX28"/>
              <a:gd fmla="*/ 2398120 h 6546017" name="connsiteY28"/>
              <a:gd fmla="*/ 812250 w 15357178" name="connsiteX29"/>
              <a:gd fmla="*/ 2378425 h 6546017" name="connsiteY29"/>
              <a:gd fmla="*/ 1167764 w 15357178" name="connsiteX30"/>
              <a:gd fmla="*/ 1305560 h 6546017" name="connsiteY30"/>
              <a:gd fmla="*/ 2897255 w 15357178" name="connsiteX31"/>
              <a:gd fmla="*/ 1060452 h 6546017" name="connsiteY31"/>
              <a:gd fmla="*/ 2897559 w 15357178" name="connsiteX32"/>
              <a:gd fmla="*/ 1059980 h 6546017" name="connsiteY32"/>
              <a:gd fmla="*/ 2896224 w 15357178" name="connsiteX33"/>
              <a:gd fmla="*/ 1059015 h 6546017" name="connsiteY33"/>
              <a:gd fmla="*/ 2897612 w 15357178" name="connsiteX34"/>
              <a:gd fmla="*/ 1059897 h 6546017" name="connsiteY34"/>
              <a:gd fmla="*/ 2967962 w 15357178" name="connsiteX35"/>
              <a:gd fmla="*/ 950505 h 6546017" name="connsiteY35"/>
              <a:gd fmla="*/ 4640984 w 15357178" name="connsiteX36"/>
              <a:gd fmla="*/ 806001 h 6546017" name="connsiteY36"/>
              <a:gd fmla="*/ 5320441 w 15357178" name="connsiteX37"/>
              <a:gd fmla="*/ 341375 h 6546017" name="connsiteY37"/>
              <a:gd fmla="*/ 5441194 w 15357178" name="connsiteX38"/>
              <a:gd fmla="*/ 332911 h 6546017" name="connsiteY38"/>
              <a:gd fmla="*/ 6083385 w 15357178" name="connsiteX39"/>
              <a:gd fmla="*/ 582796 h 6546017" name="connsiteY39"/>
              <a:gd fmla="*/ 6153132 w 15357178" name="connsiteX40"/>
              <a:gd fmla="*/ 658463 h 6546017" name="connsiteY40"/>
              <a:gd fmla="*/ 6160427 w 15357178" name="connsiteX41"/>
              <a:gd fmla="*/ 649017 h 6546017" name="connsiteY41"/>
              <a:gd fmla="*/ 6153746 w 15357178" name="connsiteX42"/>
              <a:gd fmla="*/ 659129 h 6546017" name="connsiteY42"/>
              <a:gd fmla="*/ 6163109 w 15357178" name="connsiteX43"/>
              <a:gd fmla="*/ 669287 h 6546017" name="connsiteY43"/>
              <a:gd fmla="*/ 7324770 w 15357178" name="connsiteX44"/>
              <a:gd fmla="*/ 411816 h 6546017" name="connsiteY44"/>
              <a:gd fmla="*/ 7538593 w 15357178" name="connsiteX45"/>
              <a:gd fmla="*/ 530704 h 6546017" name="connsiteY45"/>
              <a:gd fmla="*/ 7582444 w 15357178" name="connsiteX46"/>
              <a:gd fmla="*/ 566853 h 6546017" name="connsiteY46"/>
              <a:gd fmla="*/ 7601474 w 15357178" name="connsiteX47"/>
              <a:gd fmla="*/ 569035 h 6546017" name="connsiteY47"/>
              <a:gd fmla="*/ 8136199 w 15357178" name="connsiteX48"/>
              <a:gd fmla="*/ 727559 h 6546017" name="connsiteY48"/>
              <a:gd fmla="*/ 8136563 w 15357178" name="connsiteX49"/>
              <a:gd fmla="*/ 727087 h 6546017" name="connsiteY49"/>
              <a:gd fmla="*/ 8134963 w 15357178" name="connsiteX50"/>
              <a:gd fmla="*/ 726122 h 6546017" name="connsiteY50"/>
              <a:gd fmla="*/ 8136627 w 15357178" name="connsiteX51"/>
              <a:gd fmla="*/ 727004 h 6546017" name="connsiteY51"/>
              <a:gd fmla="*/ 8220899 w 15357178" name="connsiteX52"/>
              <a:gd fmla="*/ 617612 h 6546017" name="connsiteY52"/>
              <a:gd fmla="*/ 10225004 w 15357178" name="connsiteX53"/>
              <a:gd fmla="*/ 473108 h 6546017" name="connsiteY53"/>
              <a:gd fmla="*/ 11038923 w 15357178" name="connsiteX54"/>
              <a:gd fmla="*/ 8482 h 6546017" name="connsiteY54"/>
              <a:gd fmla="*/ 11183573 w 15357178" name="connsiteX55"/>
              <a:gd fmla="*/ 18 h 6546017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6546017" w="15357178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88" name="组合 87"/>
          <p:cNvGrpSpPr/>
          <p:nvPr/>
        </p:nvGrpSpPr>
        <p:grpSpPr>
          <a:xfrm rot="234299">
            <a:off x="-3513022" y="-3236763"/>
            <a:ext cx="21002413" cy="6808940"/>
            <a:chOff x="-4075136" y="4609891"/>
            <a:chExt cx="18331759" cy="680894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95" name="云形 94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云形 96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72411" y="-296894"/>
            <a:ext cx="3881648" cy="6856867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>
            <a:off x="-3320052" y="4644916"/>
            <a:ext cx="20771391" cy="6524058"/>
            <a:chOff x="-3320052" y="5254516"/>
            <a:chExt cx="20771391" cy="6524058"/>
          </a:xfrm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grpSpPr>
        <p:sp>
          <p:nvSpPr>
            <p:cNvPr id="80" name="云形 79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-3320052" y="5383692"/>
              <a:ext cx="20771391" cy="6394882"/>
            </a:xfrm>
            <a:custGeom>
              <a:gdLst>
                <a:gd fmla="*/ 17183508 w 20771391" name="connsiteX0"/>
                <a:gd fmla="*/ 18 h 6394882" name="connsiteY0"/>
                <a:gd fmla="*/ 17844826 w 20771391" name="connsiteX1"/>
                <a:gd fmla="*/ 249903 h 6394882" name="connsiteY1"/>
                <a:gd fmla="*/ 17916650 w 20771391" name="connsiteX2"/>
                <a:gd fmla="*/ 325570 h 6394882" name="connsiteY2"/>
                <a:gd fmla="*/ 17924162 w 20771391" name="connsiteX3"/>
                <a:gd fmla="*/ 316124 h 6394882" name="connsiteY3"/>
                <a:gd fmla="*/ 17917282 w 20771391" name="connsiteX4"/>
                <a:gd fmla="*/ 326236 h 6394882" name="connsiteY4"/>
                <a:gd fmla="*/ 17926924 w 20771391" name="connsiteX5"/>
                <a:gd fmla="*/ 336394 h 6394882" name="connsiteY5"/>
                <a:gd fmla="*/ 19123182 w 20771391" name="connsiteX6"/>
                <a:gd fmla="*/ 78923 h 6394882" name="connsiteY6"/>
                <a:gd fmla="*/ 19729810 w 20771391" name="connsiteX7"/>
                <a:gd fmla="*/ 781325 h 6394882" name="connsiteY7"/>
                <a:gd fmla="*/ 19733094 w 20771391" name="connsiteX8"/>
                <a:gd fmla="*/ 782356 h 6394882" name="connsiteY8"/>
                <a:gd fmla="*/ 19863798 w 20771391" name="connsiteX9"/>
                <a:gd fmla="*/ 823435 h 6394882" name="connsiteY9"/>
                <a:gd fmla="*/ 20508334 w 20771391" name="connsiteX10"/>
                <a:gd fmla="*/ 1463025 h 6394882" name="connsiteY10"/>
                <a:gd fmla="*/ 20473488 w 20771391" name="connsiteX11"/>
                <a:gd fmla="*/ 2202228 h 6394882" name="connsiteY11"/>
                <a:gd fmla="*/ 20728038 w 20771391" name="connsiteX12"/>
                <a:gd fmla="*/ 3332453 h 6394882" name="connsiteY12"/>
                <a:gd fmla="*/ 19535604 w 20771391" name="connsiteX13"/>
                <a:gd fmla="*/ 4321796 h 6394882" name="connsiteY13"/>
                <a:gd fmla="*/ 19108734 w 20771391" name="connsiteX14"/>
                <a:gd fmla="*/ 5169536 h 6394882" name="connsiteY14"/>
                <a:gd fmla="*/ 17655376 w 20771391" name="connsiteX15"/>
                <a:gd fmla="*/ 5272180 h 6394882" name="connsiteY15"/>
                <a:gd fmla="*/ 16616778 w 20771391" name="connsiteX16"/>
                <a:gd fmla="*/ 6176561 h 6394882" name="connsiteY16"/>
                <a:gd fmla="*/ 15089690 w 20771391" name="connsiteX17"/>
                <a:gd fmla="*/ 5624530 h 6394882" name="connsiteY17"/>
                <a:gd fmla="*/ 13532209 w 20771391" name="connsiteX18"/>
                <a:gd fmla="*/ 5690966 h 6394882" name="connsiteY18"/>
                <a:gd fmla="*/ 13394962 w 20771391" name="connsiteX19"/>
                <a:gd fmla="*/ 5622178 h 6394882" name="connsiteY19"/>
                <a:gd fmla="*/ 13210654 w 20771391" name="connsiteX20"/>
                <a:gd fmla="*/ 5621940 h 6394882" name="connsiteY20"/>
                <a:gd fmla="*/ 12657652 w 20771391" name="connsiteX21"/>
                <a:gd fmla="*/ 5453938 h 6394882" name="connsiteY21"/>
                <a:gd fmla="*/ 11619054 w 20771391" name="connsiteX22"/>
                <a:gd fmla="*/ 6358319 h 6394882" name="connsiteY22"/>
                <a:gd fmla="*/ 10091966 w 20771391" name="connsiteX23"/>
                <a:gd fmla="*/ 5806288 h 6394882" name="connsiteY23"/>
                <a:gd fmla="*/ 7823537 w 20771391" name="connsiteX24"/>
                <a:gd fmla="*/ 5260870 h 6394882" name="connsiteY24"/>
                <a:gd fmla="*/ 7656903 w 20771391" name="connsiteX25"/>
                <a:gd fmla="*/ 5265056 h 6394882" name="connsiteY25"/>
                <a:gd fmla="*/ 7522673 w 20771391" name="connsiteX26"/>
                <a:gd fmla="*/ 5246285 h 6394882" name="connsiteY26"/>
                <a:gd fmla="*/ 7367687 w 20771391" name="connsiteX27"/>
                <a:gd fmla="*/ 5350379 h 6394882" name="connsiteY27"/>
                <a:gd fmla="*/ 6075118 w 20771391" name="connsiteX28"/>
                <a:gd fmla="*/ 5345032 h 6394882" name="connsiteY28"/>
                <a:gd fmla="*/ 5036520 w 20771391" name="connsiteX29"/>
                <a:gd fmla="*/ 6249413 h 6394882" name="connsiteY29"/>
                <a:gd fmla="*/ 3509431 w 20771391" name="connsiteX30"/>
                <a:gd fmla="*/ 5697382 h 6394882" name="connsiteY30"/>
                <a:gd fmla="*/ 1241004 w 20771391" name="connsiteX31"/>
                <a:gd fmla="*/ 5151964 h 6394882" name="connsiteY31"/>
                <a:gd fmla="*/ 243626 w 20771391" name="connsiteX32"/>
                <a:gd fmla="*/ 4545018 h 6394882" name="connsiteY32"/>
                <a:gd fmla="*/ 456743 w 20771391" name="connsiteX33"/>
                <a:gd fmla="*/ 3725742 h 6394882" name="connsiteY33"/>
                <a:gd fmla="*/ 6712 w 20771391" name="connsiteX34"/>
                <a:gd fmla="*/ 2885189 h 6394882" name="connsiteY34"/>
                <a:gd fmla="*/ 828582 w 20771391" name="connsiteX35"/>
                <a:gd fmla="*/ 2138079 h 6394882" name="connsiteY35"/>
                <a:gd fmla="*/ 836443 w 20771391" name="connsiteX36"/>
                <a:gd fmla="*/ 2118384 h 6394882" name="connsiteY36"/>
                <a:gd fmla="*/ 1202545 w 20771391" name="connsiteX37"/>
                <a:gd fmla="*/ 1045519 h 6394882" name="connsiteY37"/>
                <a:gd fmla="*/ 2983546 w 20771391" name="connsiteX38"/>
                <a:gd fmla="*/ 800411 h 6394882" name="connsiteY38"/>
                <a:gd fmla="*/ 2983859 w 20771391" name="connsiteX39"/>
                <a:gd fmla="*/ 799939 h 6394882" name="connsiteY39"/>
                <a:gd fmla="*/ 2982483 w 20771391" name="connsiteX40"/>
                <a:gd fmla="*/ 798974 h 6394882" name="connsiteY40"/>
                <a:gd fmla="*/ 2983913 w 20771391" name="connsiteX41"/>
                <a:gd fmla="*/ 799856 h 6394882" name="connsiteY41"/>
                <a:gd fmla="*/ 3056359 w 20771391" name="connsiteX42"/>
                <a:gd fmla="*/ 690464 h 6394882" name="connsiteY42"/>
                <a:gd fmla="*/ 4779207 w 20771391" name="connsiteX43"/>
                <a:gd fmla="*/ 545960 h 6394882" name="connsiteY43"/>
                <a:gd fmla="*/ 5478902 w 20771391" name="connsiteX44"/>
                <a:gd fmla="*/ 81334 h 6394882" name="connsiteY44"/>
                <a:gd fmla="*/ 5603251 w 20771391" name="connsiteX45"/>
                <a:gd fmla="*/ 72870 h 6394882" name="connsiteY45"/>
                <a:gd fmla="*/ 6264568 w 20771391" name="connsiteX46"/>
                <a:gd fmla="*/ 322755 h 6394882" name="connsiteY46"/>
                <a:gd fmla="*/ 6336392 w 20771391" name="connsiteX47"/>
                <a:gd fmla="*/ 398422 h 6394882" name="connsiteY47"/>
                <a:gd fmla="*/ 6343904 w 20771391" name="connsiteX48"/>
                <a:gd fmla="*/ 388976 h 6394882" name="connsiteY48"/>
                <a:gd fmla="*/ 6337025 w 20771391" name="connsiteX49"/>
                <a:gd fmla="*/ 399088 h 6394882" name="connsiteY49"/>
                <a:gd fmla="*/ 6346667 w 20771391" name="connsiteX50"/>
                <a:gd fmla="*/ 409246 h 6394882" name="connsiteY50"/>
                <a:gd fmla="*/ 7542925 w 20771391" name="connsiteX51"/>
                <a:gd fmla="*/ 151775 h 6394882" name="connsiteY51"/>
                <a:gd fmla="*/ 8149553 w 20771391" name="connsiteX52"/>
                <a:gd fmla="*/ 854177 h 6394882" name="connsiteY52"/>
                <a:gd fmla="*/ 8152836 w 20771391" name="connsiteX53"/>
                <a:gd fmla="*/ 855208 h 6394882" name="connsiteY53"/>
                <a:gd fmla="*/ 8197160 w 20771391" name="connsiteX54"/>
                <a:gd fmla="*/ 869139 h 6394882" name="connsiteY54"/>
                <a:gd fmla="*/ 8283464 w 20771391" name="connsiteX55"/>
                <a:gd fmla="*/ 831675 h 6394882" name="connsiteY55"/>
                <a:gd fmla="*/ 9566080 w 20771391" name="connsiteX56"/>
                <a:gd fmla="*/ 909317 h 6394882" name="connsiteY56"/>
                <a:gd fmla="*/ 9566393 w 20771391" name="connsiteX57"/>
                <a:gd fmla="*/ 908845 h 6394882" name="connsiteY57"/>
                <a:gd fmla="*/ 9565017 w 20771391" name="connsiteX58"/>
                <a:gd fmla="*/ 907880 h 6394882" name="connsiteY58"/>
                <a:gd fmla="*/ 9566447 w 20771391" name="connsiteX59"/>
                <a:gd fmla="*/ 908762 h 6394882" name="connsiteY59"/>
                <a:gd fmla="*/ 9638893 w 20771391" name="connsiteX60"/>
                <a:gd fmla="*/ 799370 h 6394882" name="connsiteY60"/>
                <a:gd fmla="*/ 11361741 w 20771391" name="connsiteX61"/>
                <a:gd fmla="*/ 654866 h 6394882" name="connsiteY61"/>
                <a:gd fmla="*/ 12061436 w 20771391" name="connsiteX62"/>
                <a:gd fmla="*/ 190240 h 6394882" name="connsiteY62"/>
                <a:gd fmla="*/ 12185784 w 20771391" name="connsiteX63"/>
                <a:gd fmla="*/ 181776 h 6394882" name="connsiteY63"/>
                <a:gd fmla="*/ 12847102 w 20771391" name="connsiteX64"/>
                <a:gd fmla="*/ 431661 h 6394882" name="connsiteY64"/>
                <a:gd fmla="*/ 12918926 w 20771391" name="connsiteX65"/>
                <a:gd fmla="*/ 507328 h 6394882" name="connsiteY65"/>
                <a:gd fmla="*/ 12926438 w 20771391" name="connsiteX66"/>
                <a:gd fmla="*/ 497882 h 6394882" name="connsiteY66"/>
                <a:gd fmla="*/ 12919558 w 20771391" name="connsiteX67"/>
                <a:gd fmla="*/ 507994 h 6394882" name="connsiteY67"/>
                <a:gd fmla="*/ 12929200 w 20771391" name="connsiteX68"/>
                <a:gd fmla="*/ 518152 h 6394882" name="connsiteY68"/>
                <a:gd fmla="*/ 14125458 w 20771391" name="connsiteX69"/>
                <a:gd fmla="*/ 260681 h 6394882" name="connsiteY69"/>
                <a:gd fmla="*/ 14597010 w 20771391" name="connsiteX70"/>
                <a:gd fmla="*/ 636575 h 6394882" name="connsiteY70"/>
                <a:gd fmla="*/ 14609605 w 20771391" name="connsiteX71"/>
                <a:gd fmla="*/ 658401 h 6394882" name="connsiteY71"/>
                <a:gd fmla="*/ 14636617 w 20771391" name="connsiteX72"/>
                <a:gd fmla="*/ 617612 h 6394882" name="connsiteY72"/>
                <a:gd fmla="*/ 16359465 w 20771391" name="connsiteX73"/>
                <a:gd fmla="*/ 473108 h 6394882" name="connsiteY73"/>
                <a:gd fmla="*/ 17059160 w 20771391" name="connsiteX74"/>
                <a:gd fmla="*/ 8482 h 6394882" name="connsiteY74"/>
                <a:gd fmla="*/ 17183508 w 20771391" name="connsiteX75"/>
                <a:gd fmla="*/ 18 h 6394882" name="connsiteY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b="b" l="l" r="r" t="t"/>
              <a:pathLst>
                <a:path h="6394882" w="20771391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82" name="任意多边形 81"/>
          <p:cNvSpPr/>
          <p:nvPr/>
        </p:nvSpPr>
        <p:spPr>
          <a:xfrm rot="234299">
            <a:off x="-3579927" y="4976399"/>
            <a:ext cx="19073512" cy="6772351"/>
          </a:xfrm>
          <a:custGeom>
            <a:gdLst>
              <a:gd fmla="*/ 14126152 w 19073511" name="connsiteX0"/>
              <a:gd fmla="*/ 8482 h 6772351" name="connsiteY0"/>
              <a:gd fmla="*/ 14291876 w 19073511" name="connsiteX1"/>
              <a:gd fmla="*/ 18 h 6772351" name="connsiteY1"/>
              <a:gd fmla="*/ 15173225 w 19073511" name="connsiteX2"/>
              <a:gd fmla="*/ 249903 h 6772351" name="connsiteY2"/>
              <a:gd fmla="*/ 15268946 w 19073511" name="connsiteX3"/>
              <a:gd fmla="*/ 325570 h 6772351" name="connsiteY3"/>
              <a:gd fmla="*/ 15278958 w 19073511" name="connsiteX4"/>
              <a:gd fmla="*/ 316124 h 6772351" name="connsiteY4"/>
              <a:gd fmla="*/ 15269789 w 19073511" name="connsiteX5"/>
              <a:gd fmla="*/ 326236 h 6772351" name="connsiteY5"/>
              <a:gd fmla="*/ 15282639 w 19073511" name="connsiteX6"/>
              <a:gd fmla="*/ 336394 h 6772351" name="connsiteY6"/>
              <a:gd fmla="*/ 16876914 w 19073511" name="connsiteX7"/>
              <a:gd fmla="*/ 78923 h 6772351" name="connsiteY7"/>
              <a:gd fmla="*/ 17685378 w 19073511" name="connsiteX8"/>
              <a:gd fmla="*/ 781324 h 6772351" name="connsiteY8"/>
              <a:gd fmla="*/ 17689753 w 19073511" name="connsiteX9"/>
              <a:gd fmla="*/ 782356 h 6772351" name="connsiteY9"/>
              <a:gd fmla="*/ 17863946 w 19073511" name="connsiteX10"/>
              <a:gd fmla="*/ 823435 h 6772351" name="connsiteY10"/>
              <a:gd fmla="*/ 18722931 w 19073511" name="connsiteX11"/>
              <a:gd fmla="*/ 1463025 h 6772351" name="connsiteY11"/>
              <a:gd fmla="*/ 18676490 w 19073511" name="connsiteX12"/>
              <a:gd fmla="*/ 2202228 h 6772351" name="connsiteY12"/>
              <a:gd fmla="*/ 19015734 w 19073511" name="connsiteX13"/>
              <a:gd fmla="*/ 3332454 h 6772351" name="connsiteY13"/>
              <a:gd fmla="*/ 17426556 w 19073511" name="connsiteX14"/>
              <a:gd fmla="*/ 4321796 h 6772351" name="connsiteY14"/>
              <a:gd fmla="*/ 16857658 w 19073511" name="connsiteX15"/>
              <a:gd fmla="*/ 5169536 h 6772351" name="connsiteY15"/>
              <a:gd fmla="*/ 14920742 w 19073511" name="connsiteX16"/>
              <a:gd fmla="*/ 5272180 h 6772351" name="connsiteY16"/>
              <a:gd fmla="*/ 13536583 w 19073511" name="connsiteX17"/>
              <a:gd fmla="*/ 6176561 h 6772351" name="connsiteY17"/>
              <a:gd fmla="*/ 11501405 w 19073511" name="connsiteX18"/>
              <a:gd fmla="*/ 5624531 h 6772351" name="connsiteY18"/>
              <a:gd fmla="*/ 10032544 w 19073511" name="connsiteX19"/>
              <a:gd fmla="*/ 5822481 h 6772351" name="connsiteY19"/>
              <a:gd fmla="*/ 9888760 w 19073511" name="connsiteX20"/>
              <a:gd fmla="*/ 5801623 h 6772351" name="connsiteY20"/>
              <a:gd fmla="*/ 9819050 w 19073511" name="connsiteX21"/>
              <a:gd fmla="*/ 5836754 h 6772351" name="connsiteY21"/>
              <a:gd fmla="*/ 8096420 w 19073511" name="connsiteX22"/>
              <a:gd fmla="*/ 5831406 h 6772351" name="connsiteY22"/>
              <a:gd fmla="*/ 6712261 w 19073511" name="connsiteX23"/>
              <a:gd fmla="*/ 6735788 h 6772351" name="connsiteY23"/>
              <a:gd fmla="*/ 4677083 w 19073511" name="connsiteX24"/>
              <a:gd fmla="*/ 6183757 h 6772351" name="connsiteY24"/>
              <a:gd fmla="*/ 1653907 w 19073511" name="connsiteX25"/>
              <a:gd fmla="*/ 5638339 h 6772351" name="connsiteY25"/>
              <a:gd fmla="*/ 324684 w 19073511" name="connsiteX26"/>
              <a:gd fmla="*/ 5031393 h 6772351" name="connsiteY26"/>
              <a:gd fmla="*/ 608709 w 19073511" name="connsiteX27"/>
              <a:gd fmla="*/ 4212116 h 6772351" name="connsiteY27"/>
              <a:gd fmla="*/ 8945 w 19073511" name="connsiteX28"/>
              <a:gd fmla="*/ 3371564 h 6772351" name="connsiteY28"/>
              <a:gd fmla="*/ 1104265 w 19073511" name="connsiteX29"/>
              <a:gd fmla="*/ 2624454 h 6772351" name="connsiteY29"/>
              <a:gd fmla="*/ 1114742 w 19073511" name="connsiteX30"/>
              <a:gd fmla="*/ 2604759 h 6772351" name="connsiteY30"/>
              <a:gd fmla="*/ 1602652 w 19073511" name="connsiteX31"/>
              <a:gd fmla="*/ 1531893 h 6772351" name="connsiteY31"/>
              <a:gd fmla="*/ 3976224 w 19073511" name="connsiteX32"/>
              <a:gd fmla="*/ 1286786 h 6772351" name="connsiteY32"/>
              <a:gd fmla="*/ 3976642 w 19073511" name="connsiteX33"/>
              <a:gd fmla="*/ 1286313 h 6772351" name="connsiteY33"/>
              <a:gd fmla="*/ 3974809 w 19073511" name="connsiteX34"/>
              <a:gd fmla="*/ 1285348 h 6772351" name="connsiteY34"/>
              <a:gd fmla="*/ 3976714 w 19073511" name="connsiteX35"/>
              <a:gd fmla="*/ 1286231 h 6772351" name="connsiteY35"/>
              <a:gd fmla="*/ 4073264 w 19073511" name="connsiteX36"/>
              <a:gd fmla="*/ 1176839 h 6772351" name="connsiteY36"/>
              <a:gd fmla="*/ 6369336 w 19073511" name="connsiteX37"/>
              <a:gd fmla="*/ 1032334 h 6772351" name="connsiteY37"/>
              <a:gd fmla="*/ 7301831 w 19073511" name="connsiteX38"/>
              <a:gd fmla="*/ 567708 h 6772351" name="connsiteY38"/>
              <a:gd fmla="*/ 7467553 w 19073511" name="connsiteX39"/>
              <a:gd fmla="*/ 559245 h 6772351" name="connsiteY39"/>
              <a:gd fmla="*/ 8348902 w 19073511" name="connsiteX40"/>
              <a:gd fmla="*/ 809130 h 6772351" name="connsiteY40"/>
              <a:gd fmla="*/ 8444625 w 19073511" name="connsiteX41"/>
              <a:gd fmla="*/ 884796 h 6772351" name="connsiteY41"/>
              <a:gd fmla="*/ 8454637 w 19073511" name="connsiteX42"/>
              <a:gd fmla="*/ 875351 h 6772351" name="connsiteY42"/>
              <a:gd fmla="*/ 8445467 w 19073511" name="connsiteX43"/>
              <a:gd fmla="*/ 885463 h 6772351" name="connsiteY43"/>
              <a:gd fmla="*/ 8458317 w 19073511" name="connsiteX44"/>
              <a:gd fmla="*/ 895620 h 6772351" name="connsiteY44"/>
              <a:gd fmla="*/ 9407186 w 19073511" name="connsiteX45"/>
              <a:gd fmla="*/ 563042 h 6772351" name="connsiteY45"/>
              <a:gd fmla="*/ 9531010 w 19073511" name="connsiteX46"/>
              <a:gd fmla="*/ 563518 h 6772351" name="connsiteY46"/>
              <a:gd fmla="*/ 9551215 w 19073511" name="connsiteX47"/>
              <a:gd fmla="*/ 560836 h 6772351" name="connsiteY47"/>
              <a:gd fmla="*/ 10800547 w 19073511" name="connsiteX48"/>
              <a:gd fmla="*/ 727559 h 6772351" name="connsiteY48"/>
              <a:gd fmla="*/ 10800964 w 19073511" name="connsiteX49"/>
              <a:gd fmla="*/ 727086 h 6772351" name="connsiteY49"/>
              <a:gd fmla="*/ 10799131 w 19073511" name="connsiteX50"/>
              <a:gd fmla="*/ 726122 h 6772351" name="connsiteY50"/>
              <a:gd fmla="*/ 10801037 w 19073511" name="connsiteX51"/>
              <a:gd fmla="*/ 727004 h 6772351" name="connsiteY51"/>
              <a:gd fmla="*/ 10897586 w 19073511" name="connsiteX52"/>
              <a:gd fmla="*/ 617612 h 6772351" name="connsiteY52"/>
              <a:gd fmla="*/ 13193657 w 19073511" name="connsiteX53"/>
              <a:gd fmla="*/ 473108 h 6772351" name="connsiteY53"/>
              <a:gd fmla="*/ 14126152 w 19073511" name="connsiteX54"/>
              <a:gd fmla="*/ 8482 h 6772351" name="connsiteY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b="b" l="l" r="r" t="t"/>
            <a:pathLst>
              <a:path h="6772351" w="1907351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4" name="文本框 83"/>
          <p:cNvSpPr txBox="1"/>
          <p:nvPr/>
        </p:nvSpPr>
        <p:spPr>
          <a:xfrm>
            <a:off x="1306255" y="228854"/>
            <a:ext cx="1554480" cy="581302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b="1" lang="zh-CN" spc="300" sz="3600">
                <a:solidFill>
                  <a:srgbClr val="93E0FF"/>
                </a:solidFill>
                <a:latin typeface="+mj-ea"/>
                <a:ea typeface="+mj-ea"/>
              </a:rPr>
              <a:t>文艺卡通</a:t>
            </a:r>
          </a:p>
          <a:p>
            <a:pPr>
              <a:lnSpc>
                <a:spcPct val="125000"/>
              </a:lnSpc>
            </a:pPr>
            <a:r>
              <a:rPr altLang="en-US" b="1" lang="zh-CN" spc="300" sz="3600">
                <a:solidFill>
                  <a:srgbClr val="93E0FF"/>
                </a:solidFill>
                <a:latin typeface="+mj-ea"/>
                <a:ea typeface="+mj-ea"/>
              </a:rPr>
              <a:t>    主题模板</a:t>
            </a: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0361044">
            <a:off x="529825" y="1564411"/>
            <a:ext cx="1169844" cy="1169844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1379424" y="327414"/>
            <a:ext cx="609600" cy="222024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1400">
                <a:solidFill>
                  <a:srgbClr val="89BDD3"/>
                </a:solidFill>
                <a:latin typeface="+mn-ea"/>
              </a:rPr>
              <a:t>TEMPLATE</a:t>
            </a:r>
          </a:p>
          <a:p>
            <a:r>
              <a:rPr altLang="zh-CN" lang="en-US" sz="1400">
                <a:solidFill>
                  <a:srgbClr val="89BDD3"/>
                </a:solidFill>
                <a:latin typeface="+mn-ea"/>
              </a:rPr>
              <a:t>DESIGNED BY 8tuwang</a:t>
            </a: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80362" y="284358"/>
            <a:ext cx="2150948" cy="2021221"/>
          </a:xfrm>
          <a:prstGeom prst="rect">
            <a:avLst/>
          </a:prstGeom>
        </p:spPr>
      </p:pic>
    </p:spTree>
    <p:extLst>
      <p:ext uri="{BB962C8B-B14F-4D97-AF65-F5344CB8AC3E}">
        <p14:creationId val="4041238877"/>
      </p:ext>
    </p:extLst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0" fill="hold" id="6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4"/>
      <p:bldP grpId="0" spid="8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820"/>
          <a:stretch>
            <a:fillRect/>
          </a:stretch>
        </p:blipFill>
        <p:spPr>
          <a:xfrm>
            <a:off x="0" y="-45964"/>
            <a:ext cx="12192000" cy="537996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2209892" y="3865124"/>
            <a:ext cx="15375451" cy="6659297"/>
            <a:chOff x="-2209892" y="3865124"/>
            <a:chExt cx="15375451" cy="6659297"/>
          </a:xfrm>
        </p:grpSpPr>
        <p:sp>
          <p:nvSpPr>
            <p:cNvPr id="2" name="任意多边形 1"/>
            <p:cNvSpPr/>
            <p:nvPr/>
          </p:nvSpPr>
          <p:spPr>
            <a:xfrm>
              <a:off x="-2209892" y="3865124"/>
              <a:ext cx="15357177" cy="6546017"/>
            </a:xfrm>
            <a:custGeom>
              <a:gdLst>
                <a:gd fmla="*/ 11183573 w 15357178" name="connsiteX0"/>
                <a:gd fmla="*/ 18 h 6546017" name="connsiteY0"/>
                <a:gd fmla="*/ 11952849 w 15357178" name="connsiteX1"/>
                <a:gd fmla="*/ 249903 h 6546017" name="connsiteY1"/>
                <a:gd fmla="*/ 12036399 w 15357178" name="connsiteX2"/>
                <a:gd fmla="*/ 325570 h 6546017" name="connsiteY2"/>
                <a:gd fmla="*/ 12045138 w 15357178" name="connsiteX3"/>
                <a:gd fmla="*/ 316124 h 6546017" name="connsiteY3"/>
                <a:gd fmla="*/ 12037135 w 15357178" name="connsiteX4"/>
                <a:gd fmla="*/ 326236 h 6546017" name="connsiteY4"/>
                <a:gd fmla="*/ 12048351 w 15357178" name="connsiteX5"/>
                <a:gd fmla="*/ 336394 h 6546017" name="connsiteY5"/>
                <a:gd fmla="*/ 13439899 w 15357178" name="connsiteX6"/>
                <a:gd fmla="*/ 78923 h 6546017" name="connsiteY6"/>
                <a:gd fmla="*/ 14145560 w 15357178" name="connsiteX7"/>
                <a:gd fmla="*/ 781325 h 6546017" name="connsiteY7"/>
                <a:gd fmla="*/ 14149379 w 15357178" name="connsiteX8"/>
                <a:gd fmla="*/ 782356 h 6546017" name="connsiteY8"/>
                <a:gd fmla="*/ 14301422 w 15357178" name="connsiteX9"/>
                <a:gd fmla="*/ 823435 h 6546017" name="connsiteY9"/>
                <a:gd fmla="*/ 15051178 w 15357178" name="connsiteX10"/>
                <a:gd fmla="*/ 1463025 h 6546017" name="connsiteY10"/>
                <a:gd fmla="*/ 15010643 w 15357178" name="connsiteX11"/>
                <a:gd fmla="*/ 2202228 h 6546017" name="connsiteY11"/>
                <a:gd fmla="*/ 15306748 w 15357178" name="connsiteX12"/>
                <a:gd fmla="*/ 3332453 h 6546017" name="connsiteY12"/>
                <a:gd fmla="*/ 13919650 w 15357178" name="connsiteX13"/>
                <a:gd fmla="*/ 4321796 h 6546017" name="connsiteY13"/>
                <a:gd fmla="*/ 13423092 w 15357178" name="connsiteX14"/>
                <a:gd fmla="*/ 5169536 h 6546017" name="connsiteY14"/>
                <a:gd fmla="*/ 11732473 w 15357178" name="connsiteX15"/>
                <a:gd fmla="*/ 5272180 h 6546017" name="connsiteY15"/>
                <a:gd fmla="*/ 10524323 w 15357178" name="connsiteX16"/>
                <a:gd fmla="*/ 6176561 h 6546017" name="connsiteY16"/>
                <a:gd fmla="*/ 8747937 w 15357178" name="connsiteX17"/>
                <a:gd fmla="*/ 5624530 h 6546017" name="connsiteY17"/>
                <a:gd fmla="*/ 7107332 w 15357178" name="connsiteX18"/>
                <a:gd fmla="*/ 5748382 h 6546017" name="connsiteY18"/>
                <a:gd fmla="*/ 6960886 w 15357178" name="connsiteX19"/>
                <a:gd fmla="*/ 5699250 h 6546017" name="connsiteY19"/>
                <a:gd fmla="*/ 6807099 w 15357178" name="connsiteX20"/>
                <a:gd fmla="*/ 5746125 h 6546017" name="connsiteY20"/>
                <a:gd fmla="*/ 5899414 w 15357178" name="connsiteX21"/>
                <a:gd fmla="*/ 5605072 h 6546017" name="connsiteY21"/>
                <a:gd fmla="*/ 4890854 w 15357178" name="connsiteX22"/>
                <a:gd fmla="*/ 6509454 h 6546017" name="connsiteY22"/>
                <a:gd fmla="*/ 3407932 w 15357178" name="connsiteX23"/>
                <a:gd fmla="*/ 5957423 h 6546017" name="connsiteY23"/>
                <a:gd fmla="*/ 1205111 w 15357178" name="connsiteX24"/>
                <a:gd fmla="*/ 5412006 h 6546017" name="connsiteY24"/>
                <a:gd fmla="*/ 236579 w 15357178" name="connsiteX25"/>
                <a:gd fmla="*/ 4805060 h 6546017" name="connsiteY25"/>
                <a:gd fmla="*/ 443532 w 15357178" name="connsiteX26"/>
                <a:gd fmla="*/ 3985783 h 6546017" name="connsiteY26"/>
                <a:gd fmla="*/ 6517 w 15357178" name="connsiteX27"/>
                <a:gd fmla="*/ 3145230 h 6546017" name="connsiteY27"/>
                <a:gd fmla="*/ 804616 w 15357178" name="connsiteX28"/>
                <a:gd fmla="*/ 2398120 h 6546017" name="connsiteY28"/>
                <a:gd fmla="*/ 812250 w 15357178" name="connsiteX29"/>
                <a:gd fmla="*/ 2378425 h 6546017" name="connsiteY29"/>
                <a:gd fmla="*/ 1167764 w 15357178" name="connsiteX30"/>
                <a:gd fmla="*/ 1305560 h 6546017" name="connsiteY30"/>
                <a:gd fmla="*/ 2897255 w 15357178" name="connsiteX31"/>
                <a:gd fmla="*/ 1060452 h 6546017" name="connsiteY31"/>
                <a:gd fmla="*/ 2897559 w 15357178" name="connsiteX32"/>
                <a:gd fmla="*/ 1059980 h 6546017" name="connsiteY32"/>
                <a:gd fmla="*/ 2896224 w 15357178" name="connsiteX33"/>
                <a:gd fmla="*/ 1059015 h 6546017" name="connsiteY33"/>
                <a:gd fmla="*/ 2897612 w 15357178" name="connsiteX34"/>
                <a:gd fmla="*/ 1059897 h 6546017" name="connsiteY34"/>
                <a:gd fmla="*/ 2967962 w 15357178" name="connsiteX35"/>
                <a:gd fmla="*/ 950505 h 6546017" name="connsiteY35"/>
                <a:gd fmla="*/ 4640984 w 15357178" name="connsiteX36"/>
                <a:gd fmla="*/ 806001 h 6546017" name="connsiteY36"/>
                <a:gd fmla="*/ 5320441 w 15357178" name="connsiteX37"/>
                <a:gd fmla="*/ 341375 h 6546017" name="connsiteY37"/>
                <a:gd fmla="*/ 5441194 w 15357178" name="connsiteX38"/>
                <a:gd fmla="*/ 332911 h 6546017" name="connsiteY38"/>
                <a:gd fmla="*/ 6083385 w 15357178" name="connsiteX39"/>
                <a:gd fmla="*/ 582796 h 6546017" name="connsiteY39"/>
                <a:gd fmla="*/ 6153132 w 15357178" name="connsiteX40"/>
                <a:gd fmla="*/ 658463 h 6546017" name="connsiteY40"/>
                <a:gd fmla="*/ 6160427 w 15357178" name="connsiteX41"/>
                <a:gd fmla="*/ 649017 h 6546017" name="connsiteY41"/>
                <a:gd fmla="*/ 6153746 w 15357178" name="connsiteX42"/>
                <a:gd fmla="*/ 659129 h 6546017" name="connsiteY42"/>
                <a:gd fmla="*/ 6163109 w 15357178" name="connsiteX43"/>
                <a:gd fmla="*/ 669287 h 6546017" name="connsiteY43"/>
                <a:gd fmla="*/ 7324770 w 15357178" name="connsiteX44"/>
                <a:gd fmla="*/ 411816 h 6546017" name="connsiteY44"/>
                <a:gd fmla="*/ 7538593 w 15357178" name="connsiteX45"/>
                <a:gd fmla="*/ 530704 h 6546017" name="connsiteY45"/>
                <a:gd fmla="*/ 7582444 w 15357178" name="connsiteX46"/>
                <a:gd fmla="*/ 566853 h 6546017" name="connsiteY46"/>
                <a:gd fmla="*/ 7601474 w 15357178" name="connsiteX47"/>
                <a:gd fmla="*/ 569035 h 6546017" name="connsiteY47"/>
                <a:gd fmla="*/ 8136199 w 15357178" name="connsiteX48"/>
                <a:gd fmla="*/ 727559 h 6546017" name="connsiteY48"/>
                <a:gd fmla="*/ 8136563 w 15357178" name="connsiteX49"/>
                <a:gd fmla="*/ 727087 h 6546017" name="connsiteY49"/>
                <a:gd fmla="*/ 8134963 w 15357178" name="connsiteX50"/>
                <a:gd fmla="*/ 726122 h 6546017" name="connsiteY50"/>
                <a:gd fmla="*/ 8136627 w 15357178" name="connsiteX51"/>
                <a:gd fmla="*/ 727004 h 6546017" name="connsiteY51"/>
                <a:gd fmla="*/ 8220899 w 15357178" name="connsiteX52"/>
                <a:gd fmla="*/ 617612 h 6546017" name="connsiteY52"/>
                <a:gd fmla="*/ 10225004 w 15357178" name="connsiteX53"/>
                <a:gd fmla="*/ 473108 h 6546017" name="connsiteY53"/>
                <a:gd fmla="*/ 11038923 w 15357178" name="connsiteX54"/>
                <a:gd fmla="*/ 8482 h 6546017" name="connsiteY54"/>
                <a:gd fmla="*/ 11183573 w 15357178" name="connsiteX55"/>
                <a:gd fmla="*/ 18 h 6546017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6546017" w="15357178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-2191619" y="3978404"/>
              <a:ext cx="15357177" cy="6546017"/>
            </a:xfrm>
            <a:custGeom>
              <a:gdLst>
                <a:gd fmla="*/ 11183573 w 15357178" name="connsiteX0"/>
                <a:gd fmla="*/ 18 h 6546017" name="connsiteY0"/>
                <a:gd fmla="*/ 11952849 w 15357178" name="connsiteX1"/>
                <a:gd fmla="*/ 249903 h 6546017" name="connsiteY1"/>
                <a:gd fmla="*/ 12036399 w 15357178" name="connsiteX2"/>
                <a:gd fmla="*/ 325570 h 6546017" name="connsiteY2"/>
                <a:gd fmla="*/ 12045138 w 15357178" name="connsiteX3"/>
                <a:gd fmla="*/ 316124 h 6546017" name="connsiteY3"/>
                <a:gd fmla="*/ 12037135 w 15357178" name="connsiteX4"/>
                <a:gd fmla="*/ 326236 h 6546017" name="connsiteY4"/>
                <a:gd fmla="*/ 12048351 w 15357178" name="connsiteX5"/>
                <a:gd fmla="*/ 336394 h 6546017" name="connsiteY5"/>
                <a:gd fmla="*/ 13439899 w 15357178" name="connsiteX6"/>
                <a:gd fmla="*/ 78923 h 6546017" name="connsiteY6"/>
                <a:gd fmla="*/ 14145560 w 15357178" name="connsiteX7"/>
                <a:gd fmla="*/ 781325 h 6546017" name="connsiteY7"/>
                <a:gd fmla="*/ 14149379 w 15357178" name="connsiteX8"/>
                <a:gd fmla="*/ 782356 h 6546017" name="connsiteY8"/>
                <a:gd fmla="*/ 14301422 w 15357178" name="connsiteX9"/>
                <a:gd fmla="*/ 823435 h 6546017" name="connsiteY9"/>
                <a:gd fmla="*/ 15051178 w 15357178" name="connsiteX10"/>
                <a:gd fmla="*/ 1463025 h 6546017" name="connsiteY10"/>
                <a:gd fmla="*/ 15010643 w 15357178" name="connsiteX11"/>
                <a:gd fmla="*/ 2202228 h 6546017" name="connsiteY11"/>
                <a:gd fmla="*/ 15306748 w 15357178" name="connsiteX12"/>
                <a:gd fmla="*/ 3332453 h 6546017" name="connsiteY12"/>
                <a:gd fmla="*/ 13919650 w 15357178" name="connsiteX13"/>
                <a:gd fmla="*/ 4321796 h 6546017" name="connsiteY13"/>
                <a:gd fmla="*/ 13423092 w 15357178" name="connsiteX14"/>
                <a:gd fmla="*/ 5169536 h 6546017" name="connsiteY14"/>
                <a:gd fmla="*/ 11732473 w 15357178" name="connsiteX15"/>
                <a:gd fmla="*/ 5272180 h 6546017" name="connsiteY15"/>
                <a:gd fmla="*/ 10524323 w 15357178" name="connsiteX16"/>
                <a:gd fmla="*/ 6176561 h 6546017" name="connsiteY16"/>
                <a:gd fmla="*/ 8747937 w 15357178" name="connsiteX17"/>
                <a:gd fmla="*/ 5624530 h 6546017" name="connsiteY17"/>
                <a:gd fmla="*/ 7107332 w 15357178" name="connsiteX18"/>
                <a:gd fmla="*/ 5748382 h 6546017" name="connsiteY18"/>
                <a:gd fmla="*/ 6960886 w 15357178" name="connsiteX19"/>
                <a:gd fmla="*/ 5699250 h 6546017" name="connsiteY19"/>
                <a:gd fmla="*/ 6807099 w 15357178" name="connsiteX20"/>
                <a:gd fmla="*/ 5746125 h 6546017" name="connsiteY20"/>
                <a:gd fmla="*/ 5899414 w 15357178" name="connsiteX21"/>
                <a:gd fmla="*/ 5605072 h 6546017" name="connsiteY21"/>
                <a:gd fmla="*/ 4890854 w 15357178" name="connsiteX22"/>
                <a:gd fmla="*/ 6509454 h 6546017" name="connsiteY22"/>
                <a:gd fmla="*/ 3407932 w 15357178" name="connsiteX23"/>
                <a:gd fmla="*/ 5957423 h 6546017" name="connsiteY23"/>
                <a:gd fmla="*/ 1205111 w 15357178" name="connsiteX24"/>
                <a:gd fmla="*/ 5412006 h 6546017" name="connsiteY24"/>
                <a:gd fmla="*/ 236579 w 15357178" name="connsiteX25"/>
                <a:gd fmla="*/ 4805060 h 6546017" name="connsiteY25"/>
                <a:gd fmla="*/ 443532 w 15357178" name="connsiteX26"/>
                <a:gd fmla="*/ 3985783 h 6546017" name="connsiteY26"/>
                <a:gd fmla="*/ 6517 w 15357178" name="connsiteX27"/>
                <a:gd fmla="*/ 3145230 h 6546017" name="connsiteY27"/>
                <a:gd fmla="*/ 804616 w 15357178" name="connsiteX28"/>
                <a:gd fmla="*/ 2398120 h 6546017" name="connsiteY28"/>
                <a:gd fmla="*/ 812250 w 15357178" name="connsiteX29"/>
                <a:gd fmla="*/ 2378425 h 6546017" name="connsiteY29"/>
                <a:gd fmla="*/ 1167764 w 15357178" name="connsiteX30"/>
                <a:gd fmla="*/ 1305560 h 6546017" name="connsiteY30"/>
                <a:gd fmla="*/ 2897255 w 15357178" name="connsiteX31"/>
                <a:gd fmla="*/ 1060452 h 6546017" name="connsiteY31"/>
                <a:gd fmla="*/ 2897559 w 15357178" name="connsiteX32"/>
                <a:gd fmla="*/ 1059980 h 6546017" name="connsiteY32"/>
                <a:gd fmla="*/ 2896224 w 15357178" name="connsiteX33"/>
                <a:gd fmla="*/ 1059015 h 6546017" name="connsiteY33"/>
                <a:gd fmla="*/ 2897612 w 15357178" name="connsiteX34"/>
                <a:gd fmla="*/ 1059897 h 6546017" name="connsiteY34"/>
                <a:gd fmla="*/ 2967962 w 15357178" name="connsiteX35"/>
                <a:gd fmla="*/ 950505 h 6546017" name="connsiteY35"/>
                <a:gd fmla="*/ 4640984 w 15357178" name="connsiteX36"/>
                <a:gd fmla="*/ 806001 h 6546017" name="connsiteY36"/>
                <a:gd fmla="*/ 5320441 w 15357178" name="connsiteX37"/>
                <a:gd fmla="*/ 341375 h 6546017" name="connsiteY37"/>
                <a:gd fmla="*/ 5441194 w 15357178" name="connsiteX38"/>
                <a:gd fmla="*/ 332911 h 6546017" name="connsiteY38"/>
                <a:gd fmla="*/ 6083385 w 15357178" name="connsiteX39"/>
                <a:gd fmla="*/ 582796 h 6546017" name="connsiteY39"/>
                <a:gd fmla="*/ 6153132 w 15357178" name="connsiteX40"/>
                <a:gd fmla="*/ 658463 h 6546017" name="connsiteY40"/>
                <a:gd fmla="*/ 6160427 w 15357178" name="connsiteX41"/>
                <a:gd fmla="*/ 649017 h 6546017" name="connsiteY41"/>
                <a:gd fmla="*/ 6153746 w 15357178" name="connsiteX42"/>
                <a:gd fmla="*/ 659129 h 6546017" name="connsiteY42"/>
                <a:gd fmla="*/ 6163109 w 15357178" name="connsiteX43"/>
                <a:gd fmla="*/ 669287 h 6546017" name="connsiteY43"/>
                <a:gd fmla="*/ 7324770 w 15357178" name="connsiteX44"/>
                <a:gd fmla="*/ 411816 h 6546017" name="connsiteY44"/>
                <a:gd fmla="*/ 7538593 w 15357178" name="connsiteX45"/>
                <a:gd fmla="*/ 530704 h 6546017" name="connsiteY45"/>
                <a:gd fmla="*/ 7582444 w 15357178" name="connsiteX46"/>
                <a:gd fmla="*/ 566853 h 6546017" name="connsiteY46"/>
                <a:gd fmla="*/ 7601474 w 15357178" name="connsiteX47"/>
                <a:gd fmla="*/ 569035 h 6546017" name="connsiteY47"/>
                <a:gd fmla="*/ 8136199 w 15357178" name="connsiteX48"/>
                <a:gd fmla="*/ 727559 h 6546017" name="connsiteY48"/>
                <a:gd fmla="*/ 8136563 w 15357178" name="connsiteX49"/>
                <a:gd fmla="*/ 727087 h 6546017" name="connsiteY49"/>
                <a:gd fmla="*/ 8134963 w 15357178" name="connsiteX50"/>
                <a:gd fmla="*/ 726122 h 6546017" name="connsiteY50"/>
                <a:gd fmla="*/ 8136627 w 15357178" name="connsiteX51"/>
                <a:gd fmla="*/ 727004 h 6546017" name="connsiteY51"/>
                <a:gd fmla="*/ 8220899 w 15357178" name="connsiteX52"/>
                <a:gd fmla="*/ 617612 h 6546017" name="connsiteY52"/>
                <a:gd fmla="*/ 10225004 w 15357178" name="connsiteX53"/>
                <a:gd fmla="*/ 473108 h 6546017" name="connsiteY53"/>
                <a:gd fmla="*/ 11038923 w 15357178" name="connsiteX54"/>
                <a:gd fmla="*/ 8482 h 6546017" name="connsiteY54"/>
                <a:gd fmla="*/ 11183573 w 15357178" name="connsiteX55"/>
                <a:gd fmla="*/ 18 h 6546017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6546017" w="15357178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solidFill>
              <a:srgbClr val="DEFCFF"/>
            </a:solidFill>
            <a:ln>
              <a:noFill/>
            </a:ln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41777" y="325259"/>
            <a:ext cx="411659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/>
              <a:t>第一部分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52703" y="910034"/>
            <a:ext cx="32947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909A2A"/>
                </a:solidFill>
              </a:defRPr>
            </a:lvl1pPr>
          </a:lstStyle>
          <a:p>
            <a:r>
              <a:rPr altLang="en-US" lang="zh-CN" smtClean="0"/>
              <a:t>我是你的小呀小可爱</a:t>
            </a:r>
          </a:p>
        </p:txBody>
      </p:sp>
      <p:sp>
        <p:nvSpPr>
          <p:cNvPr id="6" name="椭圆 5"/>
          <p:cNvSpPr/>
          <p:nvPr/>
        </p:nvSpPr>
        <p:spPr>
          <a:xfrm>
            <a:off x="5559097" y="1500520"/>
            <a:ext cx="266700" cy="2667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15993" y="1500520"/>
            <a:ext cx="266700" cy="26670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8873" y="1896041"/>
            <a:ext cx="9042401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300" sz="140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adipisicing elit, sed do eiusmod tempor incididunt ut labore et dolore magna aliqua.</a:t>
            </a:r>
          </a:p>
          <a:p>
            <a:pPr algn="ctr"/>
            <a:r>
              <a:rPr altLang="zh-CN" lang="en-US" smtClean="0" spc="300" sz="140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adipisicing elit, sed do eiusmod tempor incididunt ut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28566" y="2133265"/>
            <a:ext cx="2334868" cy="4125186"/>
          </a:xfrm>
          <a:prstGeom prst="rect">
            <a:avLst/>
          </a:prstGeom>
        </p:spPr>
      </p:pic>
    </p:spTree>
    <p:extLst>
      <p:ext uri="{BB962C8B-B14F-4D97-AF65-F5344CB8AC3E}">
        <p14:creationId val="254312081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8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19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26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27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autoRev="1" decel="50000" fill="hold" id="32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-4.07407E-06 L 0.02864 0.01181" pathEditMode="relative" ptsTypes="AA" rAng="0">
                                      <p:cBhvr>
                                        <p:cTn dur="2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1" spid="6"/>
      <p:bldP grpId="0" spid="7"/>
      <p:bldP grpId="1" spid="7"/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820"/>
          <a:stretch>
            <a:fillRect/>
          </a:stretch>
        </p:blipFill>
        <p:spPr>
          <a:xfrm>
            <a:off x="0" y="-45964"/>
            <a:ext cx="12192000" cy="5969092"/>
          </a:xfrm>
          <a:prstGeom prst="rect">
            <a:avLst/>
          </a:prstGeom>
          <a:solidFill>
            <a:srgbClr val="FFEAE7"/>
          </a:solidFill>
        </p:spPr>
      </p:pic>
      <p:grpSp>
        <p:nvGrpSpPr>
          <p:cNvPr id="17" name="组合 16"/>
          <p:cNvGrpSpPr/>
          <p:nvPr/>
        </p:nvGrpSpPr>
        <p:grpSpPr>
          <a:xfrm>
            <a:off x="-2020972" y="4627931"/>
            <a:ext cx="15375451" cy="6659297"/>
            <a:chOff x="-2209892" y="3865124"/>
            <a:chExt cx="15375451" cy="6659297"/>
          </a:xfrm>
        </p:grpSpPr>
        <p:sp>
          <p:nvSpPr>
            <p:cNvPr id="18" name="任意多边形 17"/>
            <p:cNvSpPr/>
            <p:nvPr/>
          </p:nvSpPr>
          <p:spPr>
            <a:xfrm>
              <a:off x="-2209892" y="3865124"/>
              <a:ext cx="15357177" cy="6546017"/>
            </a:xfrm>
            <a:custGeom>
              <a:gdLst>
                <a:gd fmla="*/ 11183573 w 15357178" name="connsiteX0"/>
                <a:gd fmla="*/ 18 h 6546017" name="connsiteY0"/>
                <a:gd fmla="*/ 11952849 w 15357178" name="connsiteX1"/>
                <a:gd fmla="*/ 249903 h 6546017" name="connsiteY1"/>
                <a:gd fmla="*/ 12036399 w 15357178" name="connsiteX2"/>
                <a:gd fmla="*/ 325570 h 6546017" name="connsiteY2"/>
                <a:gd fmla="*/ 12045138 w 15357178" name="connsiteX3"/>
                <a:gd fmla="*/ 316124 h 6546017" name="connsiteY3"/>
                <a:gd fmla="*/ 12037135 w 15357178" name="connsiteX4"/>
                <a:gd fmla="*/ 326236 h 6546017" name="connsiteY4"/>
                <a:gd fmla="*/ 12048351 w 15357178" name="connsiteX5"/>
                <a:gd fmla="*/ 336394 h 6546017" name="connsiteY5"/>
                <a:gd fmla="*/ 13439899 w 15357178" name="connsiteX6"/>
                <a:gd fmla="*/ 78923 h 6546017" name="connsiteY6"/>
                <a:gd fmla="*/ 14145560 w 15357178" name="connsiteX7"/>
                <a:gd fmla="*/ 781325 h 6546017" name="connsiteY7"/>
                <a:gd fmla="*/ 14149379 w 15357178" name="connsiteX8"/>
                <a:gd fmla="*/ 782356 h 6546017" name="connsiteY8"/>
                <a:gd fmla="*/ 14301422 w 15357178" name="connsiteX9"/>
                <a:gd fmla="*/ 823435 h 6546017" name="connsiteY9"/>
                <a:gd fmla="*/ 15051178 w 15357178" name="connsiteX10"/>
                <a:gd fmla="*/ 1463025 h 6546017" name="connsiteY10"/>
                <a:gd fmla="*/ 15010643 w 15357178" name="connsiteX11"/>
                <a:gd fmla="*/ 2202228 h 6546017" name="connsiteY11"/>
                <a:gd fmla="*/ 15306748 w 15357178" name="connsiteX12"/>
                <a:gd fmla="*/ 3332453 h 6546017" name="connsiteY12"/>
                <a:gd fmla="*/ 13919650 w 15357178" name="connsiteX13"/>
                <a:gd fmla="*/ 4321796 h 6546017" name="connsiteY13"/>
                <a:gd fmla="*/ 13423092 w 15357178" name="connsiteX14"/>
                <a:gd fmla="*/ 5169536 h 6546017" name="connsiteY14"/>
                <a:gd fmla="*/ 11732473 w 15357178" name="connsiteX15"/>
                <a:gd fmla="*/ 5272180 h 6546017" name="connsiteY15"/>
                <a:gd fmla="*/ 10524323 w 15357178" name="connsiteX16"/>
                <a:gd fmla="*/ 6176561 h 6546017" name="connsiteY16"/>
                <a:gd fmla="*/ 8747937 w 15357178" name="connsiteX17"/>
                <a:gd fmla="*/ 5624530 h 6546017" name="connsiteY17"/>
                <a:gd fmla="*/ 7107332 w 15357178" name="connsiteX18"/>
                <a:gd fmla="*/ 5748382 h 6546017" name="connsiteY18"/>
                <a:gd fmla="*/ 6960886 w 15357178" name="connsiteX19"/>
                <a:gd fmla="*/ 5699250 h 6546017" name="connsiteY19"/>
                <a:gd fmla="*/ 6807099 w 15357178" name="connsiteX20"/>
                <a:gd fmla="*/ 5746125 h 6546017" name="connsiteY20"/>
                <a:gd fmla="*/ 5899414 w 15357178" name="connsiteX21"/>
                <a:gd fmla="*/ 5605072 h 6546017" name="connsiteY21"/>
                <a:gd fmla="*/ 4890854 w 15357178" name="connsiteX22"/>
                <a:gd fmla="*/ 6509454 h 6546017" name="connsiteY22"/>
                <a:gd fmla="*/ 3407932 w 15357178" name="connsiteX23"/>
                <a:gd fmla="*/ 5957423 h 6546017" name="connsiteY23"/>
                <a:gd fmla="*/ 1205111 w 15357178" name="connsiteX24"/>
                <a:gd fmla="*/ 5412006 h 6546017" name="connsiteY24"/>
                <a:gd fmla="*/ 236579 w 15357178" name="connsiteX25"/>
                <a:gd fmla="*/ 4805060 h 6546017" name="connsiteY25"/>
                <a:gd fmla="*/ 443532 w 15357178" name="connsiteX26"/>
                <a:gd fmla="*/ 3985783 h 6546017" name="connsiteY26"/>
                <a:gd fmla="*/ 6517 w 15357178" name="connsiteX27"/>
                <a:gd fmla="*/ 3145230 h 6546017" name="connsiteY27"/>
                <a:gd fmla="*/ 804616 w 15357178" name="connsiteX28"/>
                <a:gd fmla="*/ 2398120 h 6546017" name="connsiteY28"/>
                <a:gd fmla="*/ 812250 w 15357178" name="connsiteX29"/>
                <a:gd fmla="*/ 2378425 h 6546017" name="connsiteY29"/>
                <a:gd fmla="*/ 1167764 w 15357178" name="connsiteX30"/>
                <a:gd fmla="*/ 1305560 h 6546017" name="connsiteY30"/>
                <a:gd fmla="*/ 2897255 w 15357178" name="connsiteX31"/>
                <a:gd fmla="*/ 1060452 h 6546017" name="connsiteY31"/>
                <a:gd fmla="*/ 2897559 w 15357178" name="connsiteX32"/>
                <a:gd fmla="*/ 1059980 h 6546017" name="connsiteY32"/>
                <a:gd fmla="*/ 2896224 w 15357178" name="connsiteX33"/>
                <a:gd fmla="*/ 1059015 h 6546017" name="connsiteY33"/>
                <a:gd fmla="*/ 2897612 w 15357178" name="connsiteX34"/>
                <a:gd fmla="*/ 1059897 h 6546017" name="connsiteY34"/>
                <a:gd fmla="*/ 2967962 w 15357178" name="connsiteX35"/>
                <a:gd fmla="*/ 950505 h 6546017" name="connsiteY35"/>
                <a:gd fmla="*/ 4640984 w 15357178" name="connsiteX36"/>
                <a:gd fmla="*/ 806001 h 6546017" name="connsiteY36"/>
                <a:gd fmla="*/ 5320441 w 15357178" name="connsiteX37"/>
                <a:gd fmla="*/ 341375 h 6546017" name="connsiteY37"/>
                <a:gd fmla="*/ 5441194 w 15357178" name="connsiteX38"/>
                <a:gd fmla="*/ 332911 h 6546017" name="connsiteY38"/>
                <a:gd fmla="*/ 6083385 w 15357178" name="connsiteX39"/>
                <a:gd fmla="*/ 582796 h 6546017" name="connsiteY39"/>
                <a:gd fmla="*/ 6153132 w 15357178" name="connsiteX40"/>
                <a:gd fmla="*/ 658463 h 6546017" name="connsiteY40"/>
                <a:gd fmla="*/ 6160427 w 15357178" name="connsiteX41"/>
                <a:gd fmla="*/ 649017 h 6546017" name="connsiteY41"/>
                <a:gd fmla="*/ 6153746 w 15357178" name="connsiteX42"/>
                <a:gd fmla="*/ 659129 h 6546017" name="connsiteY42"/>
                <a:gd fmla="*/ 6163109 w 15357178" name="connsiteX43"/>
                <a:gd fmla="*/ 669287 h 6546017" name="connsiteY43"/>
                <a:gd fmla="*/ 7324770 w 15357178" name="connsiteX44"/>
                <a:gd fmla="*/ 411816 h 6546017" name="connsiteY44"/>
                <a:gd fmla="*/ 7538593 w 15357178" name="connsiteX45"/>
                <a:gd fmla="*/ 530704 h 6546017" name="connsiteY45"/>
                <a:gd fmla="*/ 7582444 w 15357178" name="connsiteX46"/>
                <a:gd fmla="*/ 566853 h 6546017" name="connsiteY46"/>
                <a:gd fmla="*/ 7601474 w 15357178" name="connsiteX47"/>
                <a:gd fmla="*/ 569035 h 6546017" name="connsiteY47"/>
                <a:gd fmla="*/ 8136199 w 15357178" name="connsiteX48"/>
                <a:gd fmla="*/ 727559 h 6546017" name="connsiteY48"/>
                <a:gd fmla="*/ 8136563 w 15357178" name="connsiteX49"/>
                <a:gd fmla="*/ 727087 h 6546017" name="connsiteY49"/>
                <a:gd fmla="*/ 8134963 w 15357178" name="connsiteX50"/>
                <a:gd fmla="*/ 726122 h 6546017" name="connsiteY50"/>
                <a:gd fmla="*/ 8136627 w 15357178" name="connsiteX51"/>
                <a:gd fmla="*/ 727004 h 6546017" name="connsiteY51"/>
                <a:gd fmla="*/ 8220899 w 15357178" name="connsiteX52"/>
                <a:gd fmla="*/ 617612 h 6546017" name="connsiteY52"/>
                <a:gd fmla="*/ 10225004 w 15357178" name="connsiteX53"/>
                <a:gd fmla="*/ 473108 h 6546017" name="connsiteY53"/>
                <a:gd fmla="*/ 11038923 w 15357178" name="connsiteX54"/>
                <a:gd fmla="*/ 8482 h 6546017" name="connsiteY54"/>
                <a:gd fmla="*/ 11183573 w 15357178" name="connsiteX55"/>
                <a:gd fmla="*/ 18 h 6546017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6546017" w="15357178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-2191619" y="3978404"/>
              <a:ext cx="15357177" cy="6546017"/>
            </a:xfrm>
            <a:custGeom>
              <a:gdLst>
                <a:gd fmla="*/ 11183573 w 15357178" name="connsiteX0"/>
                <a:gd fmla="*/ 18 h 6546017" name="connsiteY0"/>
                <a:gd fmla="*/ 11952849 w 15357178" name="connsiteX1"/>
                <a:gd fmla="*/ 249903 h 6546017" name="connsiteY1"/>
                <a:gd fmla="*/ 12036399 w 15357178" name="connsiteX2"/>
                <a:gd fmla="*/ 325570 h 6546017" name="connsiteY2"/>
                <a:gd fmla="*/ 12045138 w 15357178" name="connsiteX3"/>
                <a:gd fmla="*/ 316124 h 6546017" name="connsiteY3"/>
                <a:gd fmla="*/ 12037135 w 15357178" name="connsiteX4"/>
                <a:gd fmla="*/ 326236 h 6546017" name="connsiteY4"/>
                <a:gd fmla="*/ 12048351 w 15357178" name="connsiteX5"/>
                <a:gd fmla="*/ 336394 h 6546017" name="connsiteY5"/>
                <a:gd fmla="*/ 13439899 w 15357178" name="connsiteX6"/>
                <a:gd fmla="*/ 78923 h 6546017" name="connsiteY6"/>
                <a:gd fmla="*/ 14145560 w 15357178" name="connsiteX7"/>
                <a:gd fmla="*/ 781325 h 6546017" name="connsiteY7"/>
                <a:gd fmla="*/ 14149379 w 15357178" name="connsiteX8"/>
                <a:gd fmla="*/ 782356 h 6546017" name="connsiteY8"/>
                <a:gd fmla="*/ 14301422 w 15357178" name="connsiteX9"/>
                <a:gd fmla="*/ 823435 h 6546017" name="connsiteY9"/>
                <a:gd fmla="*/ 15051178 w 15357178" name="connsiteX10"/>
                <a:gd fmla="*/ 1463025 h 6546017" name="connsiteY10"/>
                <a:gd fmla="*/ 15010643 w 15357178" name="connsiteX11"/>
                <a:gd fmla="*/ 2202228 h 6546017" name="connsiteY11"/>
                <a:gd fmla="*/ 15306748 w 15357178" name="connsiteX12"/>
                <a:gd fmla="*/ 3332453 h 6546017" name="connsiteY12"/>
                <a:gd fmla="*/ 13919650 w 15357178" name="connsiteX13"/>
                <a:gd fmla="*/ 4321796 h 6546017" name="connsiteY13"/>
                <a:gd fmla="*/ 13423092 w 15357178" name="connsiteX14"/>
                <a:gd fmla="*/ 5169536 h 6546017" name="connsiteY14"/>
                <a:gd fmla="*/ 11732473 w 15357178" name="connsiteX15"/>
                <a:gd fmla="*/ 5272180 h 6546017" name="connsiteY15"/>
                <a:gd fmla="*/ 10524323 w 15357178" name="connsiteX16"/>
                <a:gd fmla="*/ 6176561 h 6546017" name="connsiteY16"/>
                <a:gd fmla="*/ 8747937 w 15357178" name="connsiteX17"/>
                <a:gd fmla="*/ 5624530 h 6546017" name="connsiteY17"/>
                <a:gd fmla="*/ 7107332 w 15357178" name="connsiteX18"/>
                <a:gd fmla="*/ 5748382 h 6546017" name="connsiteY18"/>
                <a:gd fmla="*/ 6960886 w 15357178" name="connsiteX19"/>
                <a:gd fmla="*/ 5699250 h 6546017" name="connsiteY19"/>
                <a:gd fmla="*/ 6807099 w 15357178" name="connsiteX20"/>
                <a:gd fmla="*/ 5746125 h 6546017" name="connsiteY20"/>
                <a:gd fmla="*/ 5899414 w 15357178" name="connsiteX21"/>
                <a:gd fmla="*/ 5605072 h 6546017" name="connsiteY21"/>
                <a:gd fmla="*/ 4890854 w 15357178" name="connsiteX22"/>
                <a:gd fmla="*/ 6509454 h 6546017" name="connsiteY22"/>
                <a:gd fmla="*/ 3407932 w 15357178" name="connsiteX23"/>
                <a:gd fmla="*/ 5957423 h 6546017" name="connsiteY23"/>
                <a:gd fmla="*/ 1205111 w 15357178" name="connsiteX24"/>
                <a:gd fmla="*/ 5412006 h 6546017" name="connsiteY24"/>
                <a:gd fmla="*/ 236579 w 15357178" name="connsiteX25"/>
                <a:gd fmla="*/ 4805060 h 6546017" name="connsiteY25"/>
                <a:gd fmla="*/ 443532 w 15357178" name="connsiteX26"/>
                <a:gd fmla="*/ 3985783 h 6546017" name="connsiteY26"/>
                <a:gd fmla="*/ 6517 w 15357178" name="connsiteX27"/>
                <a:gd fmla="*/ 3145230 h 6546017" name="connsiteY27"/>
                <a:gd fmla="*/ 804616 w 15357178" name="connsiteX28"/>
                <a:gd fmla="*/ 2398120 h 6546017" name="connsiteY28"/>
                <a:gd fmla="*/ 812250 w 15357178" name="connsiteX29"/>
                <a:gd fmla="*/ 2378425 h 6546017" name="connsiteY29"/>
                <a:gd fmla="*/ 1167764 w 15357178" name="connsiteX30"/>
                <a:gd fmla="*/ 1305560 h 6546017" name="connsiteY30"/>
                <a:gd fmla="*/ 2897255 w 15357178" name="connsiteX31"/>
                <a:gd fmla="*/ 1060452 h 6546017" name="connsiteY31"/>
                <a:gd fmla="*/ 2897559 w 15357178" name="connsiteX32"/>
                <a:gd fmla="*/ 1059980 h 6546017" name="connsiteY32"/>
                <a:gd fmla="*/ 2896224 w 15357178" name="connsiteX33"/>
                <a:gd fmla="*/ 1059015 h 6546017" name="connsiteY33"/>
                <a:gd fmla="*/ 2897612 w 15357178" name="connsiteX34"/>
                <a:gd fmla="*/ 1059897 h 6546017" name="connsiteY34"/>
                <a:gd fmla="*/ 2967962 w 15357178" name="connsiteX35"/>
                <a:gd fmla="*/ 950505 h 6546017" name="connsiteY35"/>
                <a:gd fmla="*/ 4640984 w 15357178" name="connsiteX36"/>
                <a:gd fmla="*/ 806001 h 6546017" name="connsiteY36"/>
                <a:gd fmla="*/ 5320441 w 15357178" name="connsiteX37"/>
                <a:gd fmla="*/ 341375 h 6546017" name="connsiteY37"/>
                <a:gd fmla="*/ 5441194 w 15357178" name="connsiteX38"/>
                <a:gd fmla="*/ 332911 h 6546017" name="connsiteY38"/>
                <a:gd fmla="*/ 6083385 w 15357178" name="connsiteX39"/>
                <a:gd fmla="*/ 582796 h 6546017" name="connsiteY39"/>
                <a:gd fmla="*/ 6153132 w 15357178" name="connsiteX40"/>
                <a:gd fmla="*/ 658463 h 6546017" name="connsiteY40"/>
                <a:gd fmla="*/ 6160427 w 15357178" name="connsiteX41"/>
                <a:gd fmla="*/ 649017 h 6546017" name="connsiteY41"/>
                <a:gd fmla="*/ 6153746 w 15357178" name="connsiteX42"/>
                <a:gd fmla="*/ 659129 h 6546017" name="connsiteY42"/>
                <a:gd fmla="*/ 6163109 w 15357178" name="connsiteX43"/>
                <a:gd fmla="*/ 669287 h 6546017" name="connsiteY43"/>
                <a:gd fmla="*/ 7324770 w 15357178" name="connsiteX44"/>
                <a:gd fmla="*/ 411816 h 6546017" name="connsiteY44"/>
                <a:gd fmla="*/ 7538593 w 15357178" name="connsiteX45"/>
                <a:gd fmla="*/ 530704 h 6546017" name="connsiteY45"/>
                <a:gd fmla="*/ 7582444 w 15357178" name="connsiteX46"/>
                <a:gd fmla="*/ 566853 h 6546017" name="connsiteY46"/>
                <a:gd fmla="*/ 7601474 w 15357178" name="connsiteX47"/>
                <a:gd fmla="*/ 569035 h 6546017" name="connsiteY47"/>
                <a:gd fmla="*/ 8136199 w 15357178" name="connsiteX48"/>
                <a:gd fmla="*/ 727559 h 6546017" name="connsiteY48"/>
                <a:gd fmla="*/ 8136563 w 15357178" name="connsiteX49"/>
                <a:gd fmla="*/ 727087 h 6546017" name="connsiteY49"/>
                <a:gd fmla="*/ 8134963 w 15357178" name="connsiteX50"/>
                <a:gd fmla="*/ 726122 h 6546017" name="connsiteY50"/>
                <a:gd fmla="*/ 8136627 w 15357178" name="connsiteX51"/>
                <a:gd fmla="*/ 727004 h 6546017" name="connsiteY51"/>
                <a:gd fmla="*/ 8220899 w 15357178" name="connsiteX52"/>
                <a:gd fmla="*/ 617612 h 6546017" name="connsiteY52"/>
                <a:gd fmla="*/ 10225004 w 15357178" name="connsiteX53"/>
                <a:gd fmla="*/ 473108 h 6546017" name="connsiteY53"/>
                <a:gd fmla="*/ 11038923 w 15357178" name="connsiteX54"/>
                <a:gd fmla="*/ 8482 h 6546017" name="connsiteY54"/>
                <a:gd fmla="*/ 11183573 w 15357178" name="connsiteX55"/>
                <a:gd fmla="*/ 18 h 6546017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6546017" w="15357178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solidFill>
              <a:srgbClr val="DEFCFF"/>
            </a:solidFill>
            <a:ln>
              <a:noFill/>
            </a:ln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993" y="2006878"/>
            <a:ext cx="1402202" cy="11217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499" y="2006878"/>
            <a:ext cx="920576" cy="11461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873" y="1861087"/>
            <a:ext cx="832390" cy="12919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3434" y="2099635"/>
            <a:ext cx="1220982" cy="10290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05932" y="987107"/>
            <a:ext cx="378013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typeface="+mj-ea"/>
                <a:ea typeface="+mj-ea"/>
                <a:cs typeface="+mn-ea"/>
                <a:sym typeface="+mn-lt"/>
              </a:rPr>
              <a:t>可耐小云朵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21331" y="389032"/>
            <a:ext cx="378013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600" sz="3200">
                <a:latin typeface="+mj-ea"/>
                <a:ea typeface="+mj-ea"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1737" y="3414997"/>
            <a:ext cx="18540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000">
                <a:solidFill>
                  <a:schemeClr val="tx1"/>
                </a:solidFill>
              </a:rPr>
              <a:t>卡通可爱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00508" y="3940602"/>
            <a:ext cx="20165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300" sz="1200">
                <a:latin typeface="+mj-ea"/>
                <a:ea typeface="+mj-ea"/>
              </a:rPr>
              <a:t>Lorem ipsum dolor sit amet, consectetur adipisicing elit,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31427" y="3414997"/>
            <a:ext cx="18540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000">
                <a:solidFill>
                  <a:schemeClr val="tx1"/>
                </a:solidFill>
              </a:rPr>
              <a:t>卡通可爱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50198" y="3940602"/>
            <a:ext cx="20165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300" sz="1200">
                <a:latin typeface="+mj-ea"/>
                <a:ea typeface="+mj-ea"/>
              </a:rPr>
              <a:t>Lorem ipsum dolor sit amet, consectetur adipisicing elit,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24751" y="3414997"/>
            <a:ext cx="18540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000">
                <a:solidFill>
                  <a:schemeClr val="tx1"/>
                </a:solidFill>
              </a:rPr>
              <a:t>卡通可爱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43522" y="3940602"/>
            <a:ext cx="20165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300" sz="1200">
                <a:latin typeface="+mj-ea"/>
                <a:ea typeface="+mj-ea"/>
              </a:rPr>
              <a:t>Lorem ipsum dolor sit amet, consectetur adipisicing elit,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13111" y="3414997"/>
            <a:ext cx="18540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 sz="2000">
                <a:solidFill>
                  <a:schemeClr val="tx1"/>
                </a:solidFill>
              </a:rPr>
              <a:t>卡通可爱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31882" y="3940602"/>
            <a:ext cx="201655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300" sz="1200">
                <a:latin typeface="+mj-ea"/>
                <a:ea typeface="+mj-ea"/>
              </a:rPr>
              <a:t>Lorem ipsum dolor sit amet, consectetur adipisicing elit,</a:t>
            </a:r>
          </a:p>
        </p:txBody>
      </p:sp>
    </p:spTree>
    <p:extLst>
      <p:ext uri="{BB962C8B-B14F-4D97-AF65-F5344CB8AC3E}">
        <p14:creationId val="108995409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4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5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6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6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6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7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7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7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7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7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7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8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9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9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00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01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02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03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4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05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07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08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09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autoRev="1" decel="50000" fill="hold" id="110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4.81481E-06 L 0.02865 0.0118" pathEditMode="relative" ptsTypes="AA" rAng="0">
                                      <p:cBhvr>
                                        <p:cTn dur="2000" fill="hold" id="1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820"/>
          <a:stretch>
            <a:fillRect/>
          </a:stretch>
        </p:blipFill>
        <p:spPr>
          <a:xfrm>
            <a:off x="0" y="-45964"/>
            <a:ext cx="12192000" cy="6903964"/>
          </a:xfrm>
          <a:prstGeom prst="rect">
            <a:avLst/>
          </a:prstGeom>
          <a:solidFill>
            <a:srgbClr val="FFEAE7"/>
          </a:solidFill>
        </p:spPr>
      </p:pic>
      <p:pic>
        <p:nvPicPr>
          <p:cNvPr descr="14"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8038531" cy="68617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217517" y="4063304"/>
            <a:ext cx="370913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>
                <a:solidFill>
                  <a:srgbClr val="F29E9D"/>
                </a:solidFill>
              </a:rPr>
              <a:t>卡通可爱兔子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17517" y="4927761"/>
            <a:ext cx="6164989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pc="300" sz="1400">
                <a:solidFill>
                  <a:srgbClr val="152850"/>
                </a:solidFill>
              </a:rPr>
              <a:t>Lorem ipsum dolor sit amet, consectetur adipisicing elit, sed do eiusmod tempor incididunt ut labore et dolore magna aliqua.</a:t>
            </a:r>
          </a:p>
          <a:p>
            <a:r>
              <a:rPr altLang="zh-CN" lang="en-US" smtClean="0" spc="300" sz="1400">
                <a:solidFill>
                  <a:srgbClr val="152850"/>
                </a:solidFill>
              </a:rPr>
              <a:t>Lorem ipsum dolor sit amet, consectetur adipisicing elit, sed do eiusmod tempor incididunt ut</a:t>
            </a:r>
          </a:p>
        </p:txBody>
      </p:sp>
      <p:pic>
        <p:nvPicPr>
          <p:cNvPr id="6" name="PA_库_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97337" y="100960"/>
            <a:ext cx="4406766" cy="6757040"/>
          </a:xfrm>
          <a:prstGeom prst="rect">
            <a:avLst/>
          </a:prstGeom>
        </p:spPr>
      </p:pic>
    </p:spTree>
    <p:extLst>
      <p:ext uri="{BB962C8B-B14F-4D97-AF65-F5344CB8AC3E}">
        <p14:creationId val="11309737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08013">
            <a:off x="4591717" y="1155306"/>
            <a:ext cx="7120092" cy="40025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67898" y="532732"/>
            <a:ext cx="61087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pc="600" sz="4800">
                <a:solidFill>
                  <a:schemeClr val="accent5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z="3600">
                <a:solidFill>
                  <a:srgbClr val="76BCBF"/>
                </a:solidFill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78287" y="1567543"/>
            <a:ext cx="4833257" cy="2438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pc="300" sz="14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pPr algn="l"/>
            <a:r>
              <a:rPr altLang="zh-CN" lang="en-US" smtClean="0"/>
              <a:t>Lorem ipsum dolor sit amet, consectetur adipisicing elit, sed do eiusmod tempor incididunt ut labore et dolore magna aliqua.</a:t>
            </a:r>
          </a:p>
          <a:p>
            <a:pPr algn="l"/>
            <a:r>
              <a:rPr altLang="zh-CN" lang="en-US" smtClean="0"/>
              <a:t>Ut enim ad minim veniam, quis nostrud exercitation ullamco laboris nisi ut aliquip ex</a:t>
            </a:r>
          </a:p>
          <a:p>
            <a:pPr algn="l"/>
            <a:endParaRPr altLang="zh-CN" lang="en-US" smtClean="0"/>
          </a:p>
          <a:p>
            <a:pPr algn="l"/>
            <a:r>
              <a:rPr altLang="zh-CN" lang="en-US" smtClean="0"/>
              <a:t>Lorem ipsum dolor sit amet, consectetur adipisicing elit, sed do eiusmod tempor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788691" y="3217232"/>
            <a:ext cx="2403309" cy="34248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707171"/>
            <a:ext cx="4334325" cy="4791531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628461" y="821657"/>
            <a:ext cx="568042" cy="56804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4123884" y="1583537"/>
            <a:ext cx="420881" cy="42088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497910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49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2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</p:grpSpPr>
        <p:sp>
          <p:nvSpPr>
            <p:cNvPr id="4" name="矩形 3"/>
            <p:cNvSpPr/>
            <p:nvPr/>
          </p:nvSpPr>
          <p:spPr>
            <a:xfrm flipH="1" rot="2640000">
              <a:off x="469448" y="-56714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 flipH="1" rot="2640000">
              <a:off x="621848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 flipH="1" rot="2640000">
              <a:off x="917682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 flipH="1" rot="2640000">
              <a:off x="1070082" y="-53666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 flipH="1" rot="2640000">
              <a:off x="1213517" y="-51515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 flipH="1" rot="2640000">
              <a:off x="1365917" y="-49991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 flipH="1" rot="2640000">
              <a:off x="1365915" y="-46315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 flipH="1" rot="2640000">
              <a:off x="1518315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 flipH="1" rot="2640000">
              <a:off x="1814149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 flipH="1" rot="2640000">
              <a:off x="1966549" y="-43267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 flipH="1" rot="2640000">
              <a:off x="2109984" y="-41116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 flipH="1" rot="2640000">
              <a:off x="2262384" y="-39592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 flipH="1" rot="2640000">
              <a:off x="2262383" y="-36051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 flipH="1" rot="2640000">
              <a:off x="2414783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 flipH="1" rot="2640000">
              <a:off x="2710617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 flipH="1" rot="2640000">
              <a:off x="2863017" y="-33003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 flipH="1" rot="2640000">
              <a:off x="3006452" y="-30851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 flipH="1" rot="2640000">
              <a:off x="3158852" y="-29327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 flipH="1" rot="2640000">
              <a:off x="3159275" y="-25637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 flipH="1" rot="2640000">
              <a:off x="3311675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 flipH="1" rot="2640000">
              <a:off x="3607509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 flipH="1" rot="2640000">
              <a:off x="3759909" y="-22589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 flipH="1" rot="2640000">
              <a:off x="3903344" y="-20437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 flipH="1" rot="2640000">
              <a:off x="4055744" y="-18913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6"/>
            </a:xfrm>
          </p:grpSpPr>
          <p:sp>
            <p:nvSpPr>
              <p:cNvPr id="29" name="矩形 28"/>
              <p:cNvSpPr/>
              <p:nvPr/>
            </p:nvSpPr>
            <p:spPr>
              <a:xfrm flipH="1" rot="2640000">
                <a:off x="2933204" y="-35333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0" name="矩形 29"/>
              <p:cNvSpPr/>
              <p:nvPr/>
            </p:nvSpPr>
            <p:spPr>
              <a:xfrm flipH="1" rot="2640000">
                <a:off x="3085604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矩形 30"/>
              <p:cNvSpPr/>
              <p:nvPr/>
            </p:nvSpPr>
            <p:spPr>
              <a:xfrm flipH="1" rot="2640000">
                <a:off x="3381438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 flipH="1" rot="2640000">
                <a:off x="3533838" y="-32285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矩形 32"/>
              <p:cNvSpPr/>
              <p:nvPr/>
            </p:nvSpPr>
            <p:spPr>
              <a:xfrm flipH="1" rot="2640000">
                <a:off x="3677273" y="-30134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矩形 33"/>
              <p:cNvSpPr/>
              <p:nvPr/>
            </p:nvSpPr>
            <p:spPr>
              <a:xfrm flipH="1" rot="2640000">
                <a:off x="3829673" y="-28610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5" name="矩形 34"/>
              <p:cNvSpPr/>
              <p:nvPr/>
            </p:nvSpPr>
            <p:spPr>
              <a:xfrm flipH="1" rot="2640000">
                <a:off x="4413861" y="-3088989"/>
                <a:ext cx="117723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矩形 35"/>
              <p:cNvSpPr/>
              <p:nvPr/>
            </p:nvSpPr>
            <p:spPr>
              <a:xfrm flipH="1" rot="2640000">
                <a:off x="3982072" y="-2354536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矩形 36"/>
              <p:cNvSpPr/>
              <p:nvPr/>
            </p:nvSpPr>
            <p:spPr>
              <a:xfrm flipH="1" rot="2640000">
                <a:off x="4277906" y="-2354537"/>
                <a:ext cx="136458" cy="17211123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矩形 37"/>
              <p:cNvSpPr/>
              <p:nvPr/>
            </p:nvSpPr>
            <p:spPr>
              <a:xfrm flipH="1" rot="2640000">
                <a:off x="4430306" y="-220213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矩形 38"/>
              <p:cNvSpPr/>
              <p:nvPr/>
            </p:nvSpPr>
            <p:spPr>
              <a:xfrm flipH="1" rot="2640000">
                <a:off x="4573741" y="-1986984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 flipH="1" rot="2640000">
                <a:off x="4726141" y="-183458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1" name="矩形 40"/>
            <p:cNvSpPr/>
            <p:nvPr/>
          </p:nvSpPr>
          <p:spPr>
            <a:xfrm flipH="1" rot="2640000">
              <a:off x="8821902" y="-21556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 flipH="1" rot="2640000">
              <a:off x="8974302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 flipH="1" rot="2640000">
              <a:off x="9270136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 flipH="1" rot="2640000">
              <a:off x="9422536" y="-18508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矩形 44"/>
            <p:cNvSpPr/>
            <p:nvPr/>
          </p:nvSpPr>
          <p:spPr>
            <a:xfrm flipH="1" rot="2640000">
              <a:off x="9565971" y="-16356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 flipH="1" rot="2640000">
              <a:off x="9718371" y="-14832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 flipH="1" rot="2640000">
              <a:off x="9718369" y="-11157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 flipH="1" rot="2640000">
              <a:off x="9870769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 flipH="1" rot="2640000">
              <a:off x="10166603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 flipH="1" rot="2640000">
              <a:off x="10319003" y="-8109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 flipH="1" rot="2640000">
              <a:off x="10462438" y="-5957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 flipH="1" rot="2640000">
              <a:off x="10614838" y="-4433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 flipH="1" rot="2640000">
              <a:off x="10614837" y="-8926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 flipH="1" rot="2640000">
              <a:off x="10767237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 flipH="1" rot="2640000">
              <a:off x="11063071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 flipH="1" rot="2640000">
              <a:off x="11215471" y="2155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矩形 56"/>
            <p:cNvSpPr/>
            <p:nvPr/>
          </p:nvSpPr>
          <p:spPr>
            <a:xfrm flipH="1" rot="2640000">
              <a:off x="11358906" y="4306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矩形 57"/>
            <p:cNvSpPr/>
            <p:nvPr/>
          </p:nvSpPr>
          <p:spPr>
            <a:xfrm flipH="1" rot="2640000">
              <a:off x="11511306" y="5830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矩形 58"/>
            <p:cNvSpPr/>
            <p:nvPr/>
          </p:nvSpPr>
          <p:spPr>
            <a:xfrm flipH="1" rot="2640000">
              <a:off x="11511729" y="9521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矩形 59"/>
            <p:cNvSpPr/>
            <p:nvPr/>
          </p:nvSpPr>
          <p:spPr>
            <a:xfrm flipH="1" rot="2640000">
              <a:off x="11664129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矩形 60"/>
            <p:cNvSpPr/>
            <p:nvPr/>
          </p:nvSpPr>
          <p:spPr>
            <a:xfrm flipH="1" rot="2640000">
              <a:off x="11959963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矩形 61"/>
            <p:cNvSpPr/>
            <p:nvPr/>
          </p:nvSpPr>
          <p:spPr>
            <a:xfrm flipH="1" rot="2640000">
              <a:off x="12112363" y="12569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矩形 62"/>
            <p:cNvSpPr/>
            <p:nvPr/>
          </p:nvSpPr>
          <p:spPr>
            <a:xfrm flipH="1" rot="2640000">
              <a:off x="12255798" y="1472071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8" name="矩形 77"/>
            <p:cNvSpPr/>
            <p:nvPr/>
          </p:nvSpPr>
          <p:spPr>
            <a:xfrm flipH="1" rot="2640000">
              <a:off x="4161434" y="-5274354"/>
              <a:ext cx="136458" cy="17999999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1" name="组合 80"/>
          <p:cNvGrpSpPr/>
          <p:nvPr/>
        </p:nvGrpSpPr>
        <p:grpSpPr>
          <a:xfrm rot="234299">
            <a:off x="-3606038" y="-3960445"/>
            <a:ext cx="21002413" cy="6808940"/>
            <a:chOff x="-4075136" y="4609891"/>
            <a:chExt cx="18331759" cy="6808940"/>
          </a:xfrm>
          <a:solidFill>
            <a:schemeClr val="accent2"/>
          </a:solidFill>
          <a:effectLst/>
        </p:grpSpPr>
        <p:sp>
          <p:nvSpPr>
            <p:cNvPr id="82" name="云形 81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3" name="云形 82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88" name="组合 87"/>
          <p:cNvGrpSpPr/>
          <p:nvPr/>
        </p:nvGrpSpPr>
        <p:grpSpPr>
          <a:xfrm rot="234299">
            <a:off x="-3513022" y="-4170213"/>
            <a:ext cx="21002413" cy="6808940"/>
            <a:chOff x="-4075136" y="4609891"/>
            <a:chExt cx="18331759" cy="6808940"/>
          </a:xfrm>
          <a:solidFill>
            <a:schemeClr val="accent2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95" name="云形 94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云形 96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75" name="图片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21788" y="20314"/>
            <a:ext cx="4848201" cy="61369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4509203" y="4493865"/>
            <a:ext cx="21232385" cy="6444890"/>
            <a:chOff x="-4509203" y="4493865"/>
            <a:chExt cx="21232385" cy="6444890"/>
          </a:xfrm>
          <a:solidFill>
            <a:schemeClr val="accent2"/>
          </a:solidFill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116" name="组合 115"/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3" cy="6392102"/>
            </a:xfrm>
            <a:grpFill/>
          </p:grpSpPr>
          <p:sp>
            <p:nvSpPr>
              <p:cNvPr id="117" name="云形 116"/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8" name="云形 117"/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3" cy="6392102"/>
            </a:xfrm>
            <a:grpFill/>
          </p:grpSpPr>
          <p:sp>
            <p:nvSpPr>
              <p:cNvPr id="106" name="云形 105"/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5" name="云形 114"/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76" name="文本框 75"/>
          <p:cNvSpPr txBox="1"/>
          <p:nvPr/>
        </p:nvSpPr>
        <p:spPr>
          <a:xfrm>
            <a:off x="2334190" y="5470027"/>
            <a:ext cx="818979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pc="300" sz="14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altLang="zh-CN" lang="en-US" smtClean="0"/>
              <a:t>Lorem ipsum dolor sit amet, consectetur adipisicing elit, sed do eiusmod tempor incididunt ut labore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96693" y="5297930"/>
            <a:ext cx="119230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latin typeface="+mj-ea"/>
                <a:ea typeface="+mj-ea"/>
              </a:rPr>
              <a:t>“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8281877" y="5755159"/>
            <a:ext cx="119230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latin typeface="+mj-ea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val="237853943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autoRev="1" decel="50000" fill="hold" id="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1.48148E-06 L 0.07904 0.00208" pathEditMode="relative" ptsTypes="AA" rAng="0">
                                      <p:cBhvr>
                                        <p:cTn dur="4000" fill="hold" id="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6"/>
      <p:bldP grpId="0" spid="5"/>
      <p:bldP grpId="0" spid="8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 rot="234299">
            <a:off x="-3513022" y="-3079211"/>
            <a:ext cx="21002413" cy="6808940"/>
            <a:chOff x="-4075136" y="4609891"/>
            <a:chExt cx="18331759" cy="6808940"/>
          </a:xfrm>
          <a:effectLst/>
        </p:grpSpPr>
        <p:sp>
          <p:nvSpPr>
            <p:cNvPr id="13" name="云形 12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云形 13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 rot="234299">
            <a:off x="-3513022" y="-3236763"/>
            <a:ext cx="21002413" cy="6808940"/>
            <a:chOff x="-4075136" y="4609891"/>
            <a:chExt cx="18331759" cy="6808940"/>
          </a:xfrm>
          <a:solidFill>
            <a:schemeClr val="accent2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0" name="云形 9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云形 10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 rot="10800000">
            <a:off x="-6658900" y="-5120853"/>
            <a:ext cx="23456136" cy="7367306"/>
            <a:chOff x="-3320052" y="5254516"/>
            <a:chExt cx="20771391" cy="6524058"/>
          </a:xfrm>
          <a:solidFill>
            <a:schemeClr val="accent3"/>
          </a:solidFill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17" name="云形 16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-3320052" y="5383692"/>
              <a:ext cx="20771391" cy="6394882"/>
            </a:xfrm>
            <a:custGeom>
              <a:gdLst>
                <a:gd fmla="*/ 17183508 w 20771391" name="connsiteX0"/>
                <a:gd fmla="*/ 18 h 6394882" name="connsiteY0"/>
                <a:gd fmla="*/ 17844826 w 20771391" name="connsiteX1"/>
                <a:gd fmla="*/ 249903 h 6394882" name="connsiteY1"/>
                <a:gd fmla="*/ 17916650 w 20771391" name="connsiteX2"/>
                <a:gd fmla="*/ 325570 h 6394882" name="connsiteY2"/>
                <a:gd fmla="*/ 17924162 w 20771391" name="connsiteX3"/>
                <a:gd fmla="*/ 316124 h 6394882" name="connsiteY3"/>
                <a:gd fmla="*/ 17917282 w 20771391" name="connsiteX4"/>
                <a:gd fmla="*/ 326236 h 6394882" name="connsiteY4"/>
                <a:gd fmla="*/ 17926924 w 20771391" name="connsiteX5"/>
                <a:gd fmla="*/ 336394 h 6394882" name="connsiteY5"/>
                <a:gd fmla="*/ 19123182 w 20771391" name="connsiteX6"/>
                <a:gd fmla="*/ 78923 h 6394882" name="connsiteY6"/>
                <a:gd fmla="*/ 19729810 w 20771391" name="connsiteX7"/>
                <a:gd fmla="*/ 781325 h 6394882" name="connsiteY7"/>
                <a:gd fmla="*/ 19733094 w 20771391" name="connsiteX8"/>
                <a:gd fmla="*/ 782356 h 6394882" name="connsiteY8"/>
                <a:gd fmla="*/ 19863798 w 20771391" name="connsiteX9"/>
                <a:gd fmla="*/ 823435 h 6394882" name="connsiteY9"/>
                <a:gd fmla="*/ 20508334 w 20771391" name="connsiteX10"/>
                <a:gd fmla="*/ 1463025 h 6394882" name="connsiteY10"/>
                <a:gd fmla="*/ 20473488 w 20771391" name="connsiteX11"/>
                <a:gd fmla="*/ 2202228 h 6394882" name="connsiteY11"/>
                <a:gd fmla="*/ 20728038 w 20771391" name="connsiteX12"/>
                <a:gd fmla="*/ 3332453 h 6394882" name="connsiteY12"/>
                <a:gd fmla="*/ 19535604 w 20771391" name="connsiteX13"/>
                <a:gd fmla="*/ 4321796 h 6394882" name="connsiteY13"/>
                <a:gd fmla="*/ 19108734 w 20771391" name="connsiteX14"/>
                <a:gd fmla="*/ 5169536 h 6394882" name="connsiteY14"/>
                <a:gd fmla="*/ 17655376 w 20771391" name="connsiteX15"/>
                <a:gd fmla="*/ 5272180 h 6394882" name="connsiteY15"/>
                <a:gd fmla="*/ 16616778 w 20771391" name="connsiteX16"/>
                <a:gd fmla="*/ 6176561 h 6394882" name="connsiteY16"/>
                <a:gd fmla="*/ 15089690 w 20771391" name="connsiteX17"/>
                <a:gd fmla="*/ 5624530 h 6394882" name="connsiteY17"/>
                <a:gd fmla="*/ 13532209 w 20771391" name="connsiteX18"/>
                <a:gd fmla="*/ 5690966 h 6394882" name="connsiteY18"/>
                <a:gd fmla="*/ 13394962 w 20771391" name="connsiteX19"/>
                <a:gd fmla="*/ 5622178 h 6394882" name="connsiteY19"/>
                <a:gd fmla="*/ 13210654 w 20771391" name="connsiteX20"/>
                <a:gd fmla="*/ 5621940 h 6394882" name="connsiteY20"/>
                <a:gd fmla="*/ 12657652 w 20771391" name="connsiteX21"/>
                <a:gd fmla="*/ 5453938 h 6394882" name="connsiteY21"/>
                <a:gd fmla="*/ 11619054 w 20771391" name="connsiteX22"/>
                <a:gd fmla="*/ 6358319 h 6394882" name="connsiteY22"/>
                <a:gd fmla="*/ 10091966 w 20771391" name="connsiteX23"/>
                <a:gd fmla="*/ 5806288 h 6394882" name="connsiteY23"/>
                <a:gd fmla="*/ 7823537 w 20771391" name="connsiteX24"/>
                <a:gd fmla="*/ 5260870 h 6394882" name="connsiteY24"/>
                <a:gd fmla="*/ 7656903 w 20771391" name="connsiteX25"/>
                <a:gd fmla="*/ 5265056 h 6394882" name="connsiteY25"/>
                <a:gd fmla="*/ 7522673 w 20771391" name="connsiteX26"/>
                <a:gd fmla="*/ 5246285 h 6394882" name="connsiteY26"/>
                <a:gd fmla="*/ 7367687 w 20771391" name="connsiteX27"/>
                <a:gd fmla="*/ 5350379 h 6394882" name="connsiteY27"/>
                <a:gd fmla="*/ 6075118 w 20771391" name="connsiteX28"/>
                <a:gd fmla="*/ 5345032 h 6394882" name="connsiteY28"/>
                <a:gd fmla="*/ 5036520 w 20771391" name="connsiteX29"/>
                <a:gd fmla="*/ 6249413 h 6394882" name="connsiteY29"/>
                <a:gd fmla="*/ 3509431 w 20771391" name="connsiteX30"/>
                <a:gd fmla="*/ 5697382 h 6394882" name="connsiteY30"/>
                <a:gd fmla="*/ 1241004 w 20771391" name="connsiteX31"/>
                <a:gd fmla="*/ 5151964 h 6394882" name="connsiteY31"/>
                <a:gd fmla="*/ 243626 w 20771391" name="connsiteX32"/>
                <a:gd fmla="*/ 4545018 h 6394882" name="connsiteY32"/>
                <a:gd fmla="*/ 456743 w 20771391" name="connsiteX33"/>
                <a:gd fmla="*/ 3725742 h 6394882" name="connsiteY33"/>
                <a:gd fmla="*/ 6712 w 20771391" name="connsiteX34"/>
                <a:gd fmla="*/ 2885189 h 6394882" name="connsiteY34"/>
                <a:gd fmla="*/ 828582 w 20771391" name="connsiteX35"/>
                <a:gd fmla="*/ 2138079 h 6394882" name="connsiteY35"/>
                <a:gd fmla="*/ 836443 w 20771391" name="connsiteX36"/>
                <a:gd fmla="*/ 2118384 h 6394882" name="connsiteY36"/>
                <a:gd fmla="*/ 1202545 w 20771391" name="connsiteX37"/>
                <a:gd fmla="*/ 1045519 h 6394882" name="connsiteY37"/>
                <a:gd fmla="*/ 2983546 w 20771391" name="connsiteX38"/>
                <a:gd fmla="*/ 800411 h 6394882" name="connsiteY38"/>
                <a:gd fmla="*/ 2983859 w 20771391" name="connsiteX39"/>
                <a:gd fmla="*/ 799939 h 6394882" name="connsiteY39"/>
                <a:gd fmla="*/ 2982483 w 20771391" name="connsiteX40"/>
                <a:gd fmla="*/ 798974 h 6394882" name="connsiteY40"/>
                <a:gd fmla="*/ 2983913 w 20771391" name="connsiteX41"/>
                <a:gd fmla="*/ 799856 h 6394882" name="connsiteY41"/>
                <a:gd fmla="*/ 3056359 w 20771391" name="connsiteX42"/>
                <a:gd fmla="*/ 690464 h 6394882" name="connsiteY42"/>
                <a:gd fmla="*/ 4779207 w 20771391" name="connsiteX43"/>
                <a:gd fmla="*/ 545960 h 6394882" name="connsiteY43"/>
                <a:gd fmla="*/ 5478902 w 20771391" name="connsiteX44"/>
                <a:gd fmla="*/ 81334 h 6394882" name="connsiteY44"/>
                <a:gd fmla="*/ 5603251 w 20771391" name="connsiteX45"/>
                <a:gd fmla="*/ 72870 h 6394882" name="connsiteY45"/>
                <a:gd fmla="*/ 6264568 w 20771391" name="connsiteX46"/>
                <a:gd fmla="*/ 322755 h 6394882" name="connsiteY46"/>
                <a:gd fmla="*/ 6336392 w 20771391" name="connsiteX47"/>
                <a:gd fmla="*/ 398422 h 6394882" name="connsiteY47"/>
                <a:gd fmla="*/ 6343904 w 20771391" name="connsiteX48"/>
                <a:gd fmla="*/ 388976 h 6394882" name="connsiteY48"/>
                <a:gd fmla="*/ 6337025 w 20771391" name="connsiteX49"/>
                <a:gd fmla="*/ 399088 h 6394882" name="connsiteY49"/>
                <a:gd fmla="*/ 6346667 w 20771391" name="connsiteX50"/>
                <a:gd fmla="*/ 409246 h 6394882" name="connsiteY50"/>
                <a:gd fmla="*/ 7542925 w 20771391" name="connsiteX51"/>
                <a:gd fmla="*/ 151775 h 6394882" name="connsiteY51"/>
                <a:gd fmla="*/ 8149553 w 20771391" name="connsiteX52"/>
                <a:gd fmla="*/ 854177 h 6394882" name="connsiteY52"/>
                <a:gd fmla="*/ 8152836 w 20771391" name="connsiteX53"/>
                <a:gd fmla="*/ 855208 h 6394882" name="connsiteY53"/>
                <a:gd fmla="*/ 8197160 w 20771391" name="connsiteX54"/>
                <a:gd fmla="*/ 869139 h 6394882" name="connsiteY54"/>
                <a:gd fmla="*/ 8283464 w 20771391" name="connsiteX55"/>
                <a:gd fmla="*/ 831675 h 6394882" name="connsiteY55"/>
                <a:gd fmla="*/ 9566080 w 20771391" name="connsiteX56"/>
                <a:gd fmla="*/ 909317 h 6394882" name="connsiteY56"/>
                <a:gd fmla="*/ 9566393 w 20771391" name="connsiteX57"/>
                <a:gd fmla="*/ 908845 h 6394882" name="connsiteY57"/>
                <a:gd fmla="*/ 9565017 w 20771391" name="connsiteX58"/>
                <a:gd fmla="*/ 907880 h 6394882" name="connsiteY58"/>
                <a:gd fmla="*/ 9566447 w 20771391" name="connsiteX59"/>
                <a:gd fmla="*/ 908762 h 6394882" name="connsiteY59"/>
                <a:gd fmla="*/ 9638893 w 20771391" name="connsiteX60"/>
                <a:gd fmla="*/ 799370 h 6394882" name="connsiteY60"/>
                <a:gd fmla="*/ 11361741 w 20771391" name="connsiteX61"/>
                <a:gd fmla="*/ 654866 h 6394882" name="connsiteY61"/>
                <a:gd fmla="*/ 12061436 w 20771391" name="connsiteX62"/>
                <a:gd fmla="*/ 190240 h 6394882" name="connsiteY62"/>
                <a:gd fmla="*/ 12185784 w 20771391" name="connsiteX63"/>
                <a:gd fmla="*/ 181776 h 6394882" name="connsiteY63"/>
                <a:gd fmla="*/ 12847102 w 20771391" name="connsiteX64"/>
                <a:gd fmla="*/ 431661 h 6394882" name="connsiteY64"/>
                <a:gd fmla="*/ 12918926 w 20771391" name="connsiteX65"/>
                <a:gd fmla="*/ 507328 h 6394882" name="connsiteY65"/>
                <a:gd fmla="*/ 12926438 w 20771391" name="connsiteX66"/>
                <a:gd fmla="*/ 497882 h 6394882" name="connsiteY66"/>
                <a:gd fmla="*/ 12919558 w 20771391" name="connsiteX67"/>
                <a:gd fmla="*/ 507994 h 6394882" name="connsiteY67"/>
                <a:gd fmla="*/ 12929200 w 20771391" name="connsiteX68"/>
                <a:gd fmla="*/ 518152 h 6394882" name="connsiteY68"/>
                <a:gd fmla="*/ 14125458 w 20771391" name="connsiteX69"/>
                <a:gd fmla="*/ 260681 h 6394882" name="connsiteY69"/>
                <a:gd fmla="*/ 14597010 w 20771391" name="connsiteX70"/>
                <a:gd fmla="*/ 636575 h 6394882" name="connsiteY70"/>
                <a:gd fmla="*/ 14609605 w 20771391" name="connsiteX71"/>
                <a:gd fmla="*/ 658401 h 6394882" name="connsiteY71"/>
                <a:gd fmla="*/ 14636617 w 20771391" name="connsiteX72"/>
                <a:gd fmla="*/ 617612 h 6394882" name="connsiteY72"/>
                <a:gd fmla="*/ 16359465 w 20771391" name="connsiteX73"/>
                <a:gd fmla="*/ 473108 h 6394882" name="connsiteY73"/>
                <a:gd fmla="*/ 17059160 w 20771391" name="connsiteX74"/>
                <a:gd fmla="*/ 8482 h 6394882" name="connsiteY74"/>
                <a:gd fmla="*/ 17183508 w 20771391" name="connsiteX75"/>
                <a:gd fmla="*/ 18 h 6394882" name="connsiteY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b="b" l="l" r="r" t="t"/>
              <a:pathLst>
                <a:path h="6394882" w="20771391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41777" y="3468509"/>
            <a:ext cx="411659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/>
              <a:t>第二部分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52703" y="4053284"/>
            <a:ext cx="329474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909A2A"/>
                </a:solidFill>
              </a:defRPr>
            </a:lvl1pPr>
          </a:lstStyle>
          <a:p>
            <a:r>
              <a:rPr altLang="en-US" lang="zh-CN" smtClean="0"/>
              <a:t>我是你的小呀小可爱</a:t>
            </a:r>
          </a:p>
        </p:txBody>
      </p:sp>
      <p:sp>
        <p:nvSpPr>
          <p:cNvPr id="6" name="椭圆 5"/>
          <p:cNvSpPr/>
          <p:nvPr/>
        </p:nvSpPr>
        <p:spPr>
          <a:xfrm>
            <a:off x="5559097" y="4643770"/>
            <a:ext cx="266700" cy="2667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15993" y="4643770"/>
            <a:ext cx="266700" cy="26670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8873" y="5039290"/>
            <a:ext cx="9042401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spc="300" sz="14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altLang="zh-CN" lang="en-US" smtClean="0"/>
              <a:t>Lorem ipsum dolor sit amet, consectetur adipisicing elit, sed do eiusmod tempor incididunt ut labore et dolore magna aliqua.</a:t>
            </a:r>
          </a:p>
          <a:p>
            <a:r>
              <a:rPr altLang="zh-CN" lang="en-US" smtClean="0"/>
              <a:t>Lorem ipsum dolor sit amet, consectetur adipisicing elit, sed do eiusmod tempor incididunt ut</a:t>
            </a:r>
          </a:p>
        </p:txBody>
      </p:sp>
      <p:sp>
        <p:nvSpPr>
          <p:cNvPr id="15" name="任意多边形 14"/>
          <p:cNvSpPr/>
          <p:nvPr/>
        </p:nvSpPr>
        <p:spPr>
          <a:xfrm rot="10800000">
            <a:off x="-4267779" y="-7367240"/>
            <a:ext cx="20967543" cy="8937443"/>
          </a:xfrm>
          <a:custGeom>
            <a:gdLst>
              <a:gd fmla="*/ 11183573 w 15357178" name="connsiteX0"/>
              <a:gd fmla="*/ 18 h 6546017" name="connsiteY0"/>
              <a:gd fmla="*/ 11952849 w 15357178" name="connsiteX1"/>
              <a:gd fmla="*/ 249903 h 6546017" name="connsiteY1"/>
              <a:gd fmla="*/ 12036399 w 15357178" name="connsiteX2"/>
              <a:gd fmla="*/ 325570 h 6546017" name="connsiteY2"/>
              <a:gd fmla="*/ 12045138 w 15357178" name="connsiteX3"/>
              <a:gd fmla="*/ 316124 h 6546017" name="connsiteY3"/>
              <a:gd fmla="*/ 12037135 w 15357178" name="connsiteX4"/>
              <a:gd fmla="*/ 326236 h 6546017" name="connsiteY4"/>
              <a:gd fmla="*/ 12048351 w 15357178" name="connsiteX5"/>
              <a:gd fmla="*/ 336394 h 6546017" name="connsiteY5"/>
              <a:gd fmla="*/ 13439899 w 15357178" name="connsiteX6"/>
              <a:gd fmla="*/ 78923 h 6546017" name="connsiteY6"/>
              <a:gd fmla="*/ 14145560 w 15357178" name="connsiteX7"/>
              <a:gd fmla="*/ 781325 h 6546017" name="connsiteY7"/>
              <a:gd fmla="*/ 14149379 w 15357178" name="connsiteX8"/>
              <a:gd fmla="*/ 782356 h 6546017" name="connsiteY8"/>
              <a:gd fmla="*/ 14301422 w 15357178" name="connsiteX9"/>
              <a:gd fmla="*/ 823435 h 6546017" name="connsiteY9"/>
              <a:gd fmla="*/ 15051178 w 15357178" name="connsiteX10"/>
              <a:gd fmla="*/ 1463025 h 6546017" name="connsiteY10"/>
              <a:gd fmla="*/ 15010643 w 15357178" name="connsiteX11"/>
              <a:gd fmla="*/ 2202228 h 6546017" name="connsiteY11"/>
              <a:gd fmla="*/ 15306748 w 15357178" name="connsiteX12"/>
              <a:gd fmla="*/ 3332453 h 6546017" name="connsiteY12"/>
              <a:gd fmla="*/ 13919650 w 15357178" name="connsiteX13"/>
              <a:gd fmla="*/ 4321796 h 6546017" name="connsiteY13"/>
              <a:gd fmla="*/ 13423092 w 15357178" name="connsiteX14"/>
              <a:gd fmla="*/ 5169536 h 6546017" name="connsiteY14"/>
              <a:gd fmla="*/ 11732473 w 15357178" name="connsiteX15"/>
              <a:gd fmla="*/ 5272180 h 6546017" name="connsiteY15"/>
              <a:gd fmla="*/ 10524323 w 15357178" name="connsiteX16"/>
              <a:gd fmla="*/ 6176561 h 6546017" name="connsiteY16"/>
              <a:gd fmla="*/ 8747937 w 15357178" name="connsiteX17"/>
              <a:gd fmla="*/ 5624530 h 6546017" name="connsiteY17"/>
              <a:gd fmla="*/ 7107332 w 15357178" name="connsiteX18"/>
              <a:gd fmla="*/ 5748382 h 6546017" name="connsiteY18"/>
              <a:gd fmla="*/ 6960886 w 15357178" name="connsiteX19"/>
              <a:gd fmla="*/ 5699250 h 6546017" name="connsiteY19"/>
              <a:gd fmla="*/ 6807099 w 15357178" name="connsiteX20"/>
              <a:gd fmla="*/ 5746125 h 6546017" name="connsiteY20"/>
              <a:gd fmla="*/ 5899414 w 15357178" name="connsiteX21"/>
              <a:gd fmla="*/ 5605072 h 6546017" name="connsiteY21"/>
              <a:gd fmla="*/ 4890854 w 15357178" name="connsiteX22"/>
              <a:gd fmla="*/ 6509454 h 6546017" name="connsiteY22"/>
              <a:gd fmla="*/ 3407932 w 15357178" name="connsiteX23"/>
              <a:gd fmla="*/ 5957423 h 6546017" name="connsiteY23"/>
              <a:gd fmla="*/ 1205111 w 15357178" name="connsiteX24"/>
              <a:gd fmla="*/ 5412006 h 6546017" name="connsiteY24"/>
              <a:gd fmla="*/ 236579 w 15357178" name="connsiteX25"/>
              <a:gd fmla="*/ 4805060 h 6546017" name="connsiteY25"/>
              <a:gd fmla="*/ 443532 w 15357178" name="connsiteX26"/>
              <a:gd fmla="*/ 3985783 h 6546017" name="connsiteY26"/>
              <a:gd fmla="*/ 6517 w 15357178" name="connsiteX27"/>
              <a:gd fmla="*/ 3145230 h 6546017" name="connsiteY27"/>
              <a:gd fmla="*/ 804616 w 15357178" name="connsiteX28"/>
              <a:gd fmla="*/ 2398120 h 6546017" name="connsiteY28"/>
              <a:gd fmla="*/ 812250 w 15357178" name="connsiteX29"/>
              <a:gd fmla="*/ 2378425 h 6546017" name="connsiteY29"/>
              <a:gd fmla="*/ 1167764 w 15357178" name="connsiteX30"/>
              <a:gd fmla="*/ 1305560 h 6546017" name="connsiteY30"/>
              <a:gd fmla="*/ 2897255 w 15357178" name="connsiteX31"/>
              <a:gd fmla="*/ 1060452 h 6546017" name="connsiteY31"/>
              <a:gd fmla="*/ 2897559 w 15357178" name="connsiteX32"/>
              <a:gd fmla="*/ 1059980 h 6546017" name="connsiteY32"/>
              <a:gd fmla="*/ 2896224 w 15357178" name="connsiteX33"/>
              <a:gd fmla="*/ 1059015 h 6546017" name="connsiteY33"/>
              <a:gd fmla="*/ 2897612 w 15357178" name="connsiteX34"/>
              <a:gd fmla="*/ 1059897 h 6546017" name="connsiteY34"/>
              <a:gd fmla="*/ 2967962 w 15357178" name="connsiteX35"/>
              <a:gd fmla="*/ 950505 h 6546017" name="connsiteY35"/>
              <a:gd fmla="*/ 4640984 w 15357178" name="connsiteX36"/>
              <a:gd fmla="*/ 806001 h 6546017" name="connsiteY36"/>
              <a:gd fmla="*/ 5320441 w 15357178" name="connsiteX37"/>
              <a:gd fmla="*/ 341375 h 6546017" name="connsiteY37"/>
              <a:gd fmla="*/ 5441194 w 15357178" name="connsiteX38"/>
              <a:gd fmla="*/ 332911 h 6546017" name="connsiteY38"/>
              <a:gd fmla="*/ 6083385 w 15357178" name="connsiteX39"/>
              <a:gd fmla="*/ 582796 h 6546017" name="connsiteY39"/>
              <a:gd fmla="*/ 6153132 w 15357178" name="connsiteX40"/>
              <a:gd fmla="*/ 658463 h 6546017" name="connsiteY40"/>
              <a:gd fmla="*/ 6160427 w 15357178" name="connsiteX41"/>
              <a:gd fmla="*/ 649017 h 6546017" name="connsiteY41"/>
              <a:gd fmla="*/ 6153746 w 15357178" name="connsiteX42"/>
              <a:gd fmla="*/ 659129 h 6546017" name="connsiteY42"/>
              <a:gd fmla="*/ 6163109 w 15357178" name="connsiteX43"/>
              <a:gd fmla="*/ 669287 h 6546017" name="connsiteY43"/>
              <a:gd fmla="*/ 7324770 w 15357178" name="connsiteX44"/>
              <a:gd fmla="*/ 411816 h 6546017" name="connsiteY44"/>
              <a:gd fmla="*/ 7538593 w 15357178" name="connsiteX45"/>
              <a:gd fmla="*/ 530704 h 6546017" name="connsiteY45"/>
              <a:gd fmla="*/ 7582444 w 15357178" name="connsiteX46"/>
              <a:gd fmla="*/ 566853 h 6546017" name="connsiteY46"/>
              <a:gd fmla="*/ 7601474 w 15357178" name="connsiteX47"/>
              <a:gd fmla="*/ 569035 h 6546017" name="connsiteY47"/>
              <a:gd fmla="*/ 8136199 w 15357178" name="connsiteX48"/>
              <a:gd fmla="*/ 727559 h 6546017" name="connsiteY48"/>
              <a:gd fmla="*/ 8136563 w 15357178" name="connsiteX49"/>
              <a:gd fmla="*/ 727087 h 6546017" name="connsiteY49"/>
              <a:gd fmla="*/ 8134963 w 15357178" name="connsiteX50"/>
              <a:gd fmla="*/ 726122 h 6546017" name="connsiteY50"/>
              <a:gd fmla="*/ 8136627 w 15357178" name="connsiteX51"/>
              <a:gd fmla="*/ 727004 h 6546017" name="connsiteY51"/>
              <a:gd fmla="*/ 8220899 w 15357178" name="connsiteX52"/>
              <a:gd fmla="*/ 617612 h 6546017" name="connsiteY52"/>
              <a:gd fmla="*/ 10225004 w 15357178" name="connsiteX53"/>
              <a:gd fmla="*/ 473108 h 6546017" name="connsiteY53"/>
              <a:gd fmla="*/ 11038923 w 15357178" name="connsiteX54"/>
              <a:gd fmla="*/ 8482 h 6546017" name="connsiteY54"/>
              <a:gd fmla="*/ 11183573 w 15357178" name="connsiteX55"/>
              <a:gd fmla="*/ 18 h 6546017" name="connsiteY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b="b" l="l" r="r" t="t"/>
            <a:pathLst>
              <a:path h="6546017" w="15357178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16591" y="-64880"/>
            <a:ext cx="4678690" cy="5038120"/>
          </a:xfrm>
          <a:prstGeom prst="rect">
            <a:avLst/>
          </a:prstGeom>
        </p:spPr>
      </p:pic>
    </p:spTree>
    <p:extLst>
      <p:ext uri="{BB962C8B-B14F-4D97-AF65-F5344CB8AC3E}">
        <p14:creationId val="200474693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8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19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26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00" fill="hold" id="27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1" spid="6"/>
      <p:bldP grpId="0" spid="7"/>
      <p:bldP grpId="1" spid="7"/>
      <p:bldP grpId="0" spid="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820"/>
          <a:stretch>
            <a:fillRect/>
          </a:stretch>
        </p:blipFill>
        <p:spPr>
          <a:xfrm>
            <a:off x="0" y="-45964"/>
            <a:ext cx="12192000" cy="6903964"/>
          </a:xfrm>
          <a:prstGeom prst="rect">
            <a:avLst/>
          </a:prstGeom>
          <a:solidFill>
            <a:srgbClr val="FFEAE7"/>
          </a:solidFill>
        </p:spPr>
      </p:pic>
      <p:pic>
        <p:nvPicPr>
          <p:cNvPr descr="18"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818" y="695486"/>
            <a:ext cx="5499961" cy="54670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A_库_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92322" y="760617"/>
            <a:ext cx="4824973" cy="6097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00" y="1866830"/>
            <a:ext cx="411659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b="1" spc="600" sz="3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altLang="en-US" lang="zh-CN" smtClean="0">
                <a:solidFill>
                  <a:srgbClr val="43A1CA"/>
                </a:solidFill>
              </a:rPr>
              <a:t>卡爱小恐龙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09941" y="3009089"/>
            <a:ext cx="4288713" cy="1584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300" sz="1400">
                <a:solidFill>
                  <a:srgbClr val="152850"/>
                </a:solidFill>
              </a:rPr>
              <a:t>Lorem ipsum dolor sit amet, consectetur adipisicing elit, sed do eiusmod tempor incididunt ut labore et dolore magna aliqua.</a:t>
            </a:r>
          </a:p>
          <a:p>
            <a:pPr algn="ctr"/>
            <a:r>
              <a:rPr altLang="zh-CN" lang="en-US" smtClean="0" spc="300" sz="1400">
                <a:solidFill>
                  <a:srgbClr val="152850"/>
                </a:solidFill>
              </a:rPr>
              <a:t>Lorem ipsum dolor sit amet, consectetur adipisicing elit, sed do eiusmod tempor incididunt ut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988191" y="372924"/>
            <a:ext cx="1761296" cy="2388201"/>
          </a:xfrm>
          <a:prstGeom prst="rect">
            <a:avLst/>
          </a:prstGeom>
        </p:spPr>
      </p:pic>
    </p:spTree>
    <p:extLst>
      <p:ext uri="{BB962C8B-B14F-4D97-AF65-F5344CB8AC3E}">
        <p14:creationId val="137234406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6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PowerPoint 演示文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2FD1D4EA-E329-458E-B6BA-540B102796B3"/>
  <p:tag name="ISPRINGCLOUDFOLDERID" val="0"/>
  <p:tag name="ISPRINGCLOUDFOLDERPATH" val="Repository"/>
  <p:tag name="ISPRINGONLINEFOLDERID" val="0"/>
  <p:tag name="ISPRINGONLINEFOLDERPATH" val="Content List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0-淡雅卡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AE7"/>
      </a:accent1>
      <a:accent2>
        <a:srgbClr val="DEFCFF"/>
      </a:accent2>
      <a:accent3>
        <a:srgbClr val="E2F3E0"/>
      </a:accent3>
      <a:accent4>
        <a:srgbClr val="FFFCCD"/>
      </a:accent4>
      <a:accent5>
        <a:srgbClr val="F9F7EF"/>
      </a:accent5>
      <a:accent6>
        <a:srgbClr val="70AD47"/>
      </a:accent6>
      <a:hlink>
        <a:srgbClr val="0563C1"/>
      </a:hlink>
      <a:folHlink>
        <a:srgbClr val="954F72"/>
      </a:folHlink>
    </a:clrScheme>
    <a:fontScheme name="0-正常卡通">
      <a:majorFont>
        <a:latin typeface="Helvetica"/>
        <a:ea typeface="MYuppy-KR-Bold-DDC"/>
        <a:cs typeface="Arial"/>
      </a:majorFont>
      <a:minorFont>
        <a:latin typeface="微软雅黑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105</Paragraphs>
  <Slides>23</Slides>
  <Notes>23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2">
      <vt:lpstr>Arial</vt:lpstr>
      <vt:lpstr>Helvetica</vt:lpstr>
      <vt:lpstr>MYuppy-KR-Bold-DDC</vt:lpstr>
      <vt:lpstr>微软雅黑 Light</vt:lpstr>
      <vt:lpstr>微软雅黑</vt:lpstr>
      <vt:lpstr>Calibri Light</vt:lpstr>
      <vt:lpstr>Calibri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2021-08-22T11:51:09Z</dcterms:created>
  <cp:lastPrinted>2021-08-22T11:51:09Z</cp:lastPrinted>
  <dcterms:modified xsi:type="dcterms:W3CDTF">2021-08-22T05:43:57Z</dcterms:modified>
  <cp:revision>1</cp:revision>
</cp:coreProperties>
</file>