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838" r:id="rId2"/>
  </p:sldMasterIdLst>
  <p:notesMasterIdLst>
    <p:notesMasterId r:id="rId3"/>
  </p:notesMasterIdLst>
  <p:sldIdLst>
    <p:sldId id="256" r:id="rId4"/>
    <p:sldId id="257" r:id="rId5"/>
    <p:sldId id="258" r:id="rId6"/>
    <p:sldId id="268" r:id="rId7"/>
    <p:sldId id="267" r:id="rId8"/>
    <p:sldId id="269" r:id="rId9"/>
    <p:sldId id="270" r:id="rId10"/>
    <p:sldId id="272" r:id="rId11"/>
    <p:sldId id="282" r:id="rId12"/>
    <p:sldId id="284" r:id="rId13"/>
    <p:sldId id="289" r:id="rId14"/>
    <p:sldId id="265" r:id="rId15"/>
    <p:sldId id="266" r:id="rId16"/>
    <p:sldId id="276" r:id="rId17"/>
    <p:sldId id="262" r:id="rId18"/>
    <p:sldId id="277" r:id="rId19"/>
    <p:sldId id="285" r:id="rId20"/>
    <p:sldId id="293" r:id="rId21"/>
    <p:sldId id="291" r:id="rId22"/>
    <p:sldId id="263" r:id="rId23"/>
    <p:sldId id="280" r:id="rId24"/>
    <p:sldId id="278" r:id="rId25"/>
    <p:sldId id="275" r:id="rId26"/>
    <p:sldId id="279" r:id="rId27"/>
    <p:sldId id="283" r:id="rId28"/>
    <p:sldId id="294" r:id="rId29"/>
    <p:sldId id="273" r:id="rId30"/>
    <p:sldId id="271" r:id="rId31"/>
    <p:sldId id="264" r:id="rId32"/>
    <p:sldId id="274" r:id="rId33"/>
    <p:sldId id="281" r:id="rId34"/>
    <p:sldId id="286" r:id="rId35"/>
    <p:sldId id="288" r:id="rId36"/>
    <p:sldId id="287" r:id="rId37"/>
    <p:sldId id="290" r:id="rId38"/>
    <p:sldId id="292" r:id="rId39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80D24C-AD93-4D3C-9592-CBA28C67F47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42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20AA8AA-89A0-4EEE-9B85-EADA8926AA3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705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D96-ADE8-49CC-8985-077DBB3E42E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D1D0-EEBD-4D95-B514-5BD26BE79A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40288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F121-B84C-4F74-8A70-39640D0866A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0C4E-CE95-4717-A93E-3C26E69AC4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43996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EF29-0151-47B7-B4FE-CFA793C2030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26A7-5D6D-4E1C-92F9-26156787A4A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064082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631405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92383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090784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50061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538038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59258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511538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67456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9B70-8317-485B-AE00-764D9FEE2AB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936AD-3EB1-40F8-A1FC-B3FADC3BBBC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272345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028242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21661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14100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BFEC-27A4-4BF4-9790-227515FA03AC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073B-414A-4608-BADA-567B0B55FAD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3006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CFE4-0B1E-4D9B-A7A3-63278917497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0338-2C74-46A2-A7FC-93BB5BE6822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8579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342F-9059-43E4-8081-E4DCC31599F2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D92F-B4BD-41FC-81A0-FBB21F6066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862593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971F-A57A-4083-99B6-D5FE3F6D745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13C7-F871-46B0-B320-7545D4B5A7E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368067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8871-B8CD-45AE-8980-6F33849DB2B3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6827B-AAB1-4A9C-AB7B-A8CCB8C441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22019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E70-ACC5-4B93-9026-5D0BE78D92E3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2A7C-1EC5-4C8C-84DE-81140953E90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49657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18A-DDC4-40ED-A58B-B62149B5E70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8BD8-CA34-467D-A4F4-6D47ABCC09F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5373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FC96B2-36F3-412A-870C-F0D2001DB88D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7C2A85-C14B-4E71-8756-B0201566C7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40917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Relationship Id="rId3" Target="../media/image41.jpeg" Type="http://schemas.openxmlformats.org/officeDocument/2006/relationships/image"/><Relationship Id="rId4" Target="../media/image5.png" Type="http://schemas.openxmlformats.org/officeDocument/2006/relationships/image"/><Relationship Id="rId5" Target="../media/image42.jpeg" Type="http://schemas.openxmlformats.org/officeDocument/2006/relationships/image"/><Relationship Id="rId6" Target="../media/image43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48.jpeg" Type="http://schemas.openxmlformats.org/officeDocument/2006/relationships/image"/><Relationship Id="rId4" Target="../media/image49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5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971925" y="3524249"/>
            <a:ext cx="44672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zh-CN" lang="en-US" smtClean="0" sz="13800">
                <a:solidFill>
                  <a:srgbClr val="2BA854"/>
                </a:solidFill>
                <a:latin charset="0" panose="020b0806030902050204" pitchFamily="34" typeface="Impact"/>
              </a:rPr>
              <a:t>2016</a:t>
            </a:r>
          </a:p>
        </p:txBody>
      </p:sp>
      <p:sp>
        <p:nvSpPr>
          <p:cNvPr id="14340" name="文本框 5"/>
          <p:cNvSpPr txBox="1">
            <a:spLocks noChangeArrowheads="1"/>
          </p:cNvSpPr>
          <p:nvPr/>
        </p:nvSpPr>
        <p:spPr bwMode="auto">
          <a:xfrm>
            <a:off x="4464301" y="5597525"/>
            <a:ext cx="3776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水彩底蕴多用途模板</a:t>
            </a:r>
          </a:p>
        </p:txBody>
      </p:sp>
      <p:sp>
        <p:nvSpPr>
          <p:cNvPr id="14341" name="圆角矩形 6"/>
          <p:cNvSpPr>
            <a:spLocks noChangeArrowheads="1"/>
          </p:cNvSpPr>
          <p:nvPr/>
        </p:nvSpPr>
        <p:spPr bwMode="auto">
          <a:xfrm>
            <a:off x="4090988" y="5514975"/>
            <a:ext cx="4262437" cy="685800"/>
          </a:xfrm>
          <a:prstGeom prst="roundRect">
            <a:avLst>
              <a:gd fmla="val 16667" name="adj"/>
            </a:avLst>
          </a:prstGeom>
          <a:noFill/>
          <a:ln w="3175">
            <a:solidFill>
              <a:srgbClr val="59595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4886325" y="2376488"/>
            <a:ext cx="2374900" cy="2374900"/>
          </a:xfrm>
          <a:prstGeom prst="diamond">
            <a:avLst/>
          </a:prstGeom>
          <a:solidFill>
            <a:srgbClr val="3B383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s-ES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28" name="AutoShape 3"/>
          <p:cNvSpPr/>
          <p:nvPr/>
        </p:nvSpPr>
        <p:spPr bwMode="auto">
          <a:xfrm>
            <a:off x="4341813" y="1790700"/>
            <a:ext cx="3432175" cy="3454400"/>
          </a:xfrm>
          <a:custGeom>
            <a:gdLst>
              <a:gd fmla="*/ 2929357 w 19679" name="T0"/>
              <a:gd fmla="*/ 505899 h 19679" name="T1"/>
              <a:gd fmla="*/ 2929357 w 19679" name="T2"/>
              <a:gd fmla="*/ 2948326 h 19679" name="T3"/>
              <a:gd fmla="*/ 502644 w 19679" name="T4"/>
              <a:gd fmla="*/ 2948326 h 19679" name="T5"/>
              <a:gd fmla="*/ 502644 w 19679" name="T6"/>
              <a:gd fmla="*/ 505899 h 19679" name="T7"/>
              <a:gd fmla="*/ 2929357 w 19679" name="T8"/>
              <a:gd fmla="*/ 505899 h 19679" name="T9"/>
              <a:gd fmla="*/ 2929357 w 19679" name="T10"/>
              <a:gd fmla="*/ 505899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cap="flat" cmpd="sng" w="12700">
            <a:solidFill>
              <a:srgbClr val="ADBAC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29" name="AutoShape 16"/>
          <p:cNvSpPr/>
          <p:nvPr/>
        </p:nvSpPr>
        <p:spPr bwMode="auto">
          <a:xfrm rot="10800000">
            <a:off x="5813425" y="5013325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0" name="AutoShape 17"/>
          <p:cNvSpPr/>
          <p:nvPr/>
        </p:nvSpPr>
        <p:spPr bwMode="auto">
          <a:xfrm rot="10800000">
            <a:off x="4559300" y="4479925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1" name="AutoShape 18"/>
          <p:cNvSpPr/>
          <p:nvPr/>
        </p:nvSpPr>
        <p:spPr bwMode="auto">
          <a:xfrm rot="10800000">
            <a:off x="6972300" y="4498975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2" name="AutoShape 19"/>
          <p:cNvSpPr/>
          <p:nvPr/>
        </p:nvSpPr>
        <p:spPr bwMode="auto">
          <a:xfrm>
            <a:off x="5915025" y="5124450"/>
            <a:ext cx="311150" cy="258763"/>
          </a:xfrm>
          <a:custGeom>
            <a:gdLst>
              <a:gd fmla="*/ 307347 w 21600" name="T0"/>
              <a:gd fmla="*/ 171718 h 21600" name="T1"/>
              <a:gd fmla="*/ 311150 w 21600" name="T2"/>
              <a:gd fmla="*/ 245633 h 21600" name="T3"/>
              <a:gd fmla="*/ 298315 w 21600" name="T4"/>
              <a:gd fmla="*/ 258763 h 21600" name="T5"/>
              <a:gd fmla="*/ 224201 w 21600" name="T6"/>
              <a:gd fmla="*/ 255001 h 21600" name="T7"/>
              <a:gd fmla="*/ 220628 w 21600" name="T8"/>
              <a:gd fmla="*/ 181086 h 21600" name="T9"/>
              <a:gd fmla="*/ 233334 w 21600" name="T10"/>
              <a:gd fmla="*/ 167956 h 21600" name="T11"/>
              <a:gd fmla="*/ 256252 w 21600" name="T12"/>
              <a:gd fmla="*/ 142188 h 21600" name="T13"/>
              <a:gd fmla="*/ 165270 w 21600" name="T14"/>
              <a:gd fmla="*/ 138989 h 21600" name="T15"/>
              <a:gd fmla="*/ 188044 w 21600" name="T16"/>
              <a:gd fmla="*/ 167956 h 21600" name="T17"/>
              <a:gd fmla="*/ 200879 w 21600" name="T18"/>
              <a:gd fmla="*/ 181086 h 21600" name="T19"/>
              <a:gd fmla="*/ 197076 w 21600" name="T20"/>
              <a:gd fmla="*/ 255001 h 21600" name="T21"/>
              <a:gd fmla="*/ 123063 w 21600" name="T22"/>
              <a:gd fmla="*/ 258763 h 21600" name="T23"/>
              <a:gd fmla="*/ 110228 w 21600" name="T24"/>
              <a:gd fmla="*/ 245633 h 21600" name="T25"/>
              <a:gd fmla="*/ 114002 w 21600" name="T26"/>
              <a:gd fmla="*/ 171718 h 21600" name="T27"/>
              <a:gd fmla="*/ 145837 w 21600" name="T28"/>
              <a:gd fmla="*/ 167956 h 21600" name="T29"/>
              <a:gd fmla="*/ 58427 w 21600" name="T30"/>
              <a:gd fmla="*/ 138989 h 21600" name="T31"/>
              <a:gd fmla="*/ 55042 w 21600" name="T32"/>
              <a:gd fmla="*/ 167956 h 21600" name="T33"/>
              <a:gd fmla="*/ 87208 w 21600" name="T34"/>
              <a:gd fmla="*/ 171718 h 21600" name="T35"/>
              <a:gd fmla="*/ 90983 w 21600" name="T36"/>
              <a:gd fmla="*/ 245633 h 21600" name="T37"/>
              <a:gd fmla="*/ 77816 w 21600" name="T38"/>
              <a:gd fmla="*/ 258763 h 21600" name="T39"/>
              <a:gd fmla="*/ 3774 w 21600" name="T40"/>
              <a:gd fmla="*/ 255001 h 21600" name="T41"/>
              <a:gd fmla="*/ 0 w 21600" name="T42"/>
              <a:gd fmla="*/ 181086 h 21600" name="T43"/>
              <a:gd fmla="*/ 13152 w 21600" name="T44"/>
              <a:gd fmla="*/ 167956 h 21600" name="T45"/>
              <a:gd fmla="*/ 35609 w 21600" name="T46"/>
              <a:gd fmla="*/ 142188 h 21600" name="T47"/>
              <a:gd fmla="*/ 58398 w 21600" name="T48"/>
              <a:gd fmla="*/ 119774 h 21600" name="T49"/>
              <a:gd fmla="*/ 145808 w 21600" name="T50"/>
              <a:gd fmla="*/ 90459 h 21600" name="T51"/>
              <a:gd fmla="*/ 113973 w 21600" name="T52"/>
              <a:gd fmla="*/ 86829 h 21600" name="T53"/>
              <a:gd fmla="*/ 110199 w 21600" name="T54"/>
              <a:gd fmla="*/ 12770 h 21600" name="T55"/>
              <a:gd fmla="*/ 123034 w 21600" name="T56"/>
              <a:gd fmla="*/ 0 h 21600" name="T57"/>
              <a:gd fmla="*/ 197047 w 21600" name="T58"/>
              <a:gd fmla="*/ 3762 h 21600" name="T59"/>
              <a:gd fmla="*/ 200850 w 21600" name="T60"/>
              <a:gd fmla="*/ 77677 h 21600" name="T61"/>
              <a:gd fmla="*/ 188015 w 21600" name="T62"/>
              <a:gd fmla="*/ 90459 h 21600" name="T63"/>
              <a:gd fmla="*/ 165241 w 21600" name="T64"/>
              <a:gd fmla="*/ 119774 h 21600" name="T65"/>
              <a:gd fmla="*/ 268698 w 21600" name="T66"/>
              <a:gd fmla="*/ 126255 h 21600" name="T67"/>
              <a:gd fmla="*/ 275469 w 21600" name="T68"/>
              <a:gd fmla="*/ 167956 h 21600" name="T69"/>
              <a:gd fmla="*/ 298315 w 21600" name="T70"/>
              <a:gd fmla="*/ 167956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3" name="AutoShape 20"/>
          <p:cNvSpPr/>
          <p:nvPr/>
        </p:nvSpPr>
        <p:spPr bwMode="auto">
          <a:xfrm>
            <a:off x="4660900" y="4598988"/>
            <a:ext cx="309563" cy="258762"/>
          </a:xfrm>
          <a:custGeom>
            <a:gdLst>
              <a:gd fmla="*/ 309563 w 21600" name="T0"/>
              <a:gd fmla="*/ 112611 h 21579" name="T1"/>
              <a:gd fmla="*/ 304088 w 21600" name="T2"/>
              <a:gd fmla="*/ 128272 h 21579" name="T3"/>
              <a:gd fmla="*/ 290402 w 21600" name="T4"/>
              <a:gd fmla="*/ 137037 h 21579" name="T5"/>
              <a:gd fmla="*/ 290402 w 21600" name="T6"/>
              <a:gd fmla="*/ 199189 h 21579" name="T7"/>
              <a:gd fmla="*/ 282763 w 21600" name="T8"/>
              <a:gd fmla="*/ 217380 h 21579" name="T9"/>
              <a:gd fmla="*/ 264547 w 21600" name="T10"/>
              <a:gd fmla="*/ 224946 h 21579" name="T11"/>
              <a:gd fmla="*/ 237002 w 21600" name="T12"/>
              <a:gd fmla="*/ 202702 h 21579" name="T13"/>
              <a:gd fmla="*/ 202305 w 21600" name="T14"/>
              <a:gd fmla="*/ 182929 h 21579" name="T15"/>
              <a:gd fmla="*/ 164097 w 21600" name="T16"/>
              <a:gd fmla="*/ 167508 h 21579" name="T17"/>
              <a:gd fmla="*/ 125961 w 21600" name="T18"/>
              <a:gd fmla="*/ 159102 h 21579" name="T19"/>
              <a:gd fmla="*/ 114209 w 21600" name="T20"/>
              <a:gd fmla="*/ 165829 h 21579" name="T21"/>
              <a:gd fmla="*/ 107989 w 21600" name="T22"/>
              <a:gd fmla="*/ 176345 h 21579" name="T23"/>
              <a:gd fmla="*/ 107645 w 21600" name="T24"/>
              <a:gd fmla="*/ 188241 h 21579" name="T25"/>
              <a:gd fmla="*/ 113893 w 21600" name="T26"/>
              <a:gd fmla="*/ 199189 h 21579" name="T27"/>
              <a:gd fmla="*/ 110024 w 21600" name="T28"/>
              <a:gd fmla="*/ 211924 h 21579" name="T29"/>
              <a:gd fmla="*/ 113463 w 21600" name="T30"/>
              <a:gd fmla="*/ 223112 h 21579" name="T31"/>
              <a:gd fmla="*/ 121790 w 21600" name="T32"/>
              <a:gd fmla="*/ 233460 h 21579" name="T33"/>
              <a:gd fmla="*/ 132868 w 21600" name="T34"/>
              <a:gd fmla="*/ 243317 h 21579" name="T35"/>
              <a:gd fmla="*/ 121188 w 21600" name="T36"/>
              <a:gd fmla="*/ 254373 h 21579" name="T37"/>
              <a:gd fmla="*/ 103360 w 21600" name="T38"/>
              <a:gd fmla="*/ 258666 h 21579" name="T39"/>
              <a:gd fmla="*/ 84800 w 21600" name="T40"/>
              <a:gd fmla="*/ 256903 h 21579" name="T41"/>
              <a:gd fmla="*/ 70555 w 21600" name="T42"/>
              <a:gd fmla="*/ 249553 h 21579" name="T43"/>
              <a:gd fmla="*/ 63819 w 21600" name="T44"/>
              <a:gd fmla="*/ 228508 h 21579" name="T45"/>
              <a:gd fmla="*/ 57785 w 21600" name="T46"/>
              <a:gd fmla="*/ 206540 h 21579" name="T47"/>
              <a:gd fmla="*/ 55435 w 21600" name="T48"/>
              <a:gd fmla="*/ 183240 h 21579" name="T49"/>
              <a:gd fmla="*/ 59476 w 21600" name="T50"/>
              <a:gd fmla="*/ 157735 h 21579" name="T51"/>
              <a:gd fmla="*/ 25854 w 21600" name="T52"/>
              <a:gd fmla="*/ 157735 h 21579" name="T53"/>
              <a:gd fmla="*/ 7653 w 21600" name="T54"/>
              <a:gd fmla="*/ 150168 h 21579" name="T55"/>
              <a:gd fmla="*/ 0 w 21600" name="T56"/>
              <a:gd fmla="*/ 131797 h 21579" name="T57"/>
              <a:gd fmla="*/ 0 w 21600" name="T58"/>
              <a:gd fmla="*/ 93221 h 21579" name="T59"/>
              <a:gd fmla="*/ 7538 w 21600" name="T60"/>
              <a:gd fmla="*/ 74886 h 21579" name="T61"/>
              <a:gd fmla="*/ 25854 w 21600" name="T62"/>
              <a:gd fmla="*/ 67212 h 21579" name="T63"/>
              <a:gd fmla="*/ 109680 w 21600" name="T64"/>
              <a:gd fmla="*/ 67212 h 21579" name="T65"/>
              <a:gd fmla="*/ 150840 w 21600" name="T66"/>
              <a:gd fmla="*/ 61588 h 21579" name="T67"/>
              <a:gd fmla="*/ 193635 w 21600" name="T68"/>
              <a:gd fmla="*/ 46455 h 21579" name="T69"/>
              <a:gd fmla="*/ 233218 w 21600" name="T70"/>
              <a:gd fmla="*/ 24846 h 21579" name="T71"/>
              <a:gd fmla="*/ 264547 w 21600" name="T72"/>
              <a:gd fmla="*/ 0 h 21579" name="T73"/>
              <a:gd fmla="*/ 282763 w 21600" name="T74"/>
              <a:gd fmla="*/ 7603 h 21579" name="T75"/>
              <a:gd fmla="*/ 290402 w 21600" name="T76"/>
              <a:gd fmla="*/ 25973 h 21579" name="T77"/>
              <a:gd fmla="*/ 290402 w 21600" name="T78"/>
              <a:gd fmla="*/ 87945 h 21579" name="T79"/>
              <a:gd fmla="*/ 304088 w 21600" name="T80"/>
              <a:gd fmla="*/ 96782 h 21579" name="T81"/>
              <a:gd fmla="*/ 309563 w 21600" name="T82"/>
              <a:gd fmla="*/ 112611 h 21579" name="T83"/>
              <a:gd fmla="*/ 264547 w 21600" name="T84"/>
              <a:gd fmla="*/ 34235 h 21579" name="T85"/>
              <a:gd fmla="*/ 236658 w 21600" name="T86"/>
              <a:gd fmla="*/ 53386 h 21579" name="T87"/>
              <a:gd fmla="*/ 204656 w 21600" name="T88"/>
              <a:gd fmla="*/ 69958 h 21579" name="T89"/>
              <a:gd fmla="*/ 170231 w 21600" name="T90"/>
              <a:gd fmla="*/ 83016 h 21579" name="T91"/>
              <a:gd fmla="*/ 135534 w 21600" name="T92"/>
              <a:gd fmla="*/ 91182 h 21579" name="T93"/>
              <a:gd fmla="*/ 135534 w 21600" name="T94"/>
              <a:gd fmla="*/ 133980 h 21579" name="T95"/>
              <a:gd fmla="*/ 170231 w 21600" name="T96"/>
              <a:gd fmla="*/ 142242 h 21579" name="T97"/>
              <a:gd fmla="*/ 204656 w 21600" name="T98"/>
              <a:gd fmla="*/ 155372 h 21579" name="T99"/>
              <a:gd fmla="*/ 236830 w 21600" name="T100"/>
              <a:gd fmla="*/ 172052 h 21579" name="T101"/>
              <a:gd fmla="*/ 264547 w 21600" name="T102"/>
              <a:gd fmla="*/ 190915 h 21579" name="T103"/>
              <a:gd fmla="*/ 264547 w 21600" name="T104"/>
              <a:gd fmla="*/ 34235 h 21579" name="T105"/>
              <a:gd fmla="*/ 264547 w 21600" name="T106"/>
              <a:gd fmla="*/ 34235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80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4" name="AutoShape 21"/>
          <p:cNvSpPr/>
          <p:nvPr/>
        </p:nvSpPr>
        <p:spPr bwMode="auto">
          <a:xfrm>
            <a:off x="7110413" y="4633913"/>
            <a:ext cx="260350" cy="258762"/>
          </a:xfrm>
          <a:custGeom>
            <a:gdLst>
              <a:gd fmla="*/ 260350 w 21600" name="T0"/>
              <a:gd fmla="*/ 50027 h 21600" name="T1"/>
              <a:gd fmla="*/ 240920 w 21600" name="T2"/>
              <a:gd fmla="*/ 258762 h 21600" name="T3"/>
              <a:gd fmla="*/ 0 w 21600" name="T4"/>
              <a:gd fmla="*/ 239439 h 21600" name="T5"/>
              <a:gd fmla="*/ 19430 w 21600" name="T6"/>
              <a:gd fmla="*/ 30908 h 21600" name="T7"/>
              <a:gd fmla="*/ 27590 w 21600" name="T8"/>
              <a:gd fmla="*/ 18461 h 21600" name="T9"/>
              <a:gd fmla="*/ 57819 w 21600" name="T10"/>
              <a:gd fmla="*/ 0 h 21600" name="T11"/>
              <a:gd fmla="*/ 88145 w 21600" name="T12"/>
              <a:gd fmla="*/ 18521 h 21600" name="T13"/>
              <a:gd fmla="*/ 98041 w 21600" name="T14"/>
              <a:gd fmla="*/ 30908 h 21600" name="T15"/>
              <a:gd fmla="*/ 105080 w 21600" name="T16"/>
              <a:gd fmla="*/ 9176 h 21600" name="T17"/>
              <a:gd fmla="*/ 144892 w 21600" name="T18"/>
              <a:gd fmla="*/ 2552 h 21600" name="T19"/>
              <a:gd fmla="*/ 162345 w 21600" name="T20"/>
              <a:gd fmla="*/ 28775 h 21600" name="T21"/>
              <a:gd fmla="*/ 170469 w 21600" name="T22"/>
              <a:gd fmla="*/ 28775 h 21600" name="T23"/>
              <a:gd fmla="*/ 187500 w 21600" name="T24"/>
              <a:gd fmla="*/ 2552 h 21600" name="T25"/>
              <a:gd fmla="*/ 227384 w 21600" name="T26"/>
              <a:gd fmla="*/ 9176 h 21600" name="T27"/>
              <a:gd fmla="*/ 234423 w 21600" name="T28"/>
              <a:gd fmla="*/ 30908 h 21600" name="T29"/>
              <a:gd fmla="*/ 26276 w 21600" name="T30"/>
              <a:gd fmla="*/ 95454 h 21600" name="T31"/>
              <a:gd fmla="*/ 73127 w 21600" name="T32"/>
              <a:gd fmla="*/ 95454 h 21600" name="T33"/>
              <a:gd fmla="*/ 26276 w 21600" name="T34"/>
              <a:gd fmla="*/ 185111 h 21600" name="T35"/>
              <a:gd fmla="*/ 73127 w 21600" name="T36"/>
              <a:gd fmla="*/ 191388 h 21600" name="T37"/>
              <a:gd fmla="*/ 73127 w 21600" name="T38"/>
              <a:gd fmla="*/ 232682 h 21600" name="T39"/>
              <a:gd fmla="*/ 57856 w 21600" name="T40"/>
              <a:gd fmla="*/ 75760 h 21600" name="T41"/>
              <a:gd fmla="*/ 57856 w 21600" name="T42"/>
              <a:gd fmla="*/ 19323 h 21600" name="T43"/>
              <a:gd fmla="*/ 126981 w 21600" name="T44"/>
              <a:gd fmla="*/ 95454 h 21600" name="T45"/>
              <a:gd fmla="*/ 126981 w 21600" name="T46"/>
              <a:gd fmla="*/ 137096 h 21600" name="T47"/>
              <a:gd fmla="*/ 79648 w 21600" name="T48"/>
              <a:gd fmla="*/ 143469 h 21600" name="T49"/>
              <a:gd fmla="*/ 126981 w 21600" name="T50"/>
              <a:gd fmla="*/ 143469 h 21600" name="T51"/>
              <a:gd fmla="*/ 79648 w 21600" name="T52"/>
              <a:gd fmla="*/ 232682 h 21600" name="T53"/>
              <a:gd fmla="*/ 117820 w 21600" name="T54"/>
              <a:gd fmla="*/ 66404 h 21600" name="T55"/>
              <a:gd fmla="*/ 139685 w 21600" name="T56"/>
              <a:gd fmla="*/ 73555 h 21600" name="T57"/>
              <a:gd fmla="*/ 139685 w 21600" name="T58"/>
              <a:gd fmla="*/ 21599 h 21600" name="T59"/>
              <a:gd fmla="*/ 117820 w 21600" name="T60"/>
              <a:gd fmla="*/ 28739 h 21600" name="T61"/>
              <a:gd fmla="*/ 133478 w 21600" name="T62"/>
              <a:gd fmla="*/ 95454 h 21600" name="T63"/>
              <a:gd fmla="*/ 180630 w 21600" name="T64"/>
              <a:gd fmla="*/ 95454 h 21600" name="T65"/>
              <a:gd fmla="*/ 133478 w 21600" name="T66"/>
              <a:gd fmla="*/ 185111 h 21600" name="T67"/>
              <a:gd fmla="*/ 180630 w 21600" name="T68"/>
              <a:gd fmla="*/ 191388 h 21600" name="T69"/>
              <a:gd fmla="*/ 180630 w 21600" name="T70"/>
              <a:gd fmla="*/ 232682 h 21600" name="T71"/>
              <a:gd fmla="*/ 187090 w 21600" name="T72"/>
              <a:gd fmla="*/ 95454 h 21600" name="T73"/>
              <a:gd fmla="*/ 234110 w 21600" name="T74"/>
              <a:gd fmla="*/ 95454 h 21600" name="T75"/>
              <a:gd fmla="*/ 187090 w 21600" name="T76"/>
              <a:gd fmla="*/ 185111 h 21600" name="T77"/>
              <a:gd fmla="*/ 234110 w 21600" name="T78"/>
              <a:gd fmla="*/ 191388 h 21600" name="T79"/>
              <a:gd fmla="*/ 234110 w 21600" name="T80"/>
              <a:gd fmla="*/ 232682 h 21600" name="T81"/>
              <a:gd fmla="*/ 202567 w 21600" name="T82"/>
              <a:gd fmla="*/ 75760 h 21600" name="T83"/>
              <a:gd fmla="*/ 202567 w 21600" name="T84"/>
              <a:gd fmla="*/ 19323 h 21600" name="T85"/>
              <a:gd fmla="*/ 189935 w 21600" name="T86"/>
              <a:gd fmla="*/ 66404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5" name="AutoShape 22"/>
          <p:cNvSpPr/>
          <p:nvPr/>
        </p:nvSpPr>
        <p:spPr bwMode="auto">
          <a:xfrm>
            <a:off x="5788025" y="1593850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6" name="AutoShape 23"/>
          <p:cNvSpPr/>
          <p:nvPr/>
        </p:nvSpPr>
        <p:spPr bwMode="auto">
          <a:xfrm>
            <a:off x="7169150" y="2254250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7" name="AutoShape 24"/>
          <p:cNvSpPr/>
          <p:nvPr/>
        </p:nvSpPr>
        <p:spPr bwMode="auto">
          <a:xfrm>
            <a:off x="4071938" y="3419475"/>
            <a:ext cx="517525" cy="520700"/>
          </a:xfrm>
          <a:custGeom>
            <a:gdLst>
              <a:gd fmla="*/ 441707 w 19679" name="T0"/>
              <a:gd fmla="*/ 76257 h 19679" name="T1"/>
              <a:gd fmla="*/ 441707 w 19679" name="T2"/>
              <a:gd fmla="*/ 444417 h 19679" name="T3"/>
              <a:gd fmla="*/ 75792 w 19679" name="T4"/>
              <a:gd fmla="*/ 444417 h 19679" name="T5"/>
              <a:gd fmla="*/ 75792 w 19679" name="T6"/>
              <a:gd fmla="*/ 76257 h 19679" name="T7"/>
              <a:gd fmla="*/ 441707 w 19679" name="T8"/>
              <a:gd fmla="*/ 76257 h 19679" name="T9"/>
              <a:gd fmla="*/ 441707 w 19679" name="T10"/>
              <a:gd fmla="*/ 76257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8" name="AutoShape 25"/>
          <p:cNvSpPr/>
          <p:nvPr/>
        </p:nvSpPr>
        <p:spPr bwMode="auto">
          <a:xfrm>
            <a:off x="7531100" y="3419475"/>
            <a:ext cx="515938" cy="520700"/>
          </a:xfrm>
          <a:custGeom>
            <a:gdLst>
              <a:gd fmla="*/ 440352 w 19679" name="T0"/>
              <a:gd fmla="*/ 76257 h 19679" name="T1"/>
              <a:gd fmla="*/ 440352 w 19679" name="T2"/>
              <a:gd fmla="*/ 444417 h 19679" name="T3"/>
              <a:gd fmla="*/ 75559 w 19679" name="T4"/>
              <a:gd fmla="*/ 444417 h 19679" name="T5"/>
              <a:gd fmla="*/ 75559 w 19679" name="T6"/>
              <a:gd fmla="*/ 76257 h 19679" name="T7"/>
              <a:gd fmla="*/ 440352 w 19679" name="T8"/>
              <a:gd fmla="*/ 76257 h 19679" name="T9"/>
              <a:gd fmla="*/ 440352 w 19679" name="T10"/>
              <a:gd fmla="*/ 76257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9" name="AutoShape 26"/>
          <p:cNvSpPr/>
          <p:nvPr/>
        </p:nvSpPr>
        <p:spPr bwMode="auto">
          <a:xfrm>
            <a:off x="4502150" y="2127250"/>
            <a:ext cx="515938" cy="519113"/>
          </a:xfrm>
          <a:custGeom>
            <a:gdLst>
              <a:gd fmla="*/ 440352 w 19679" name="T0"/>
              <a:gd fmla="*/ 76024 h 19679" name="T1"/>
              <a:gd fmla="*/ 440352 w 19679" name="T2"/>
              <a:gd fmla="*/ 443062 h 19679" name="T3"/>
              <a:gd fmla="*/ 75559 w 19679" name="T4"/>
              <a:gd fmla="*/ 443062 h 19679" name="T5"/>
              <a:gd fmla="*/ 75559 w 19679" name="T6"/>
              <a:gd fmla="*/ 76024 h 19679" name="T7"/>
              <a:gd fmla="*/ 440352 w 19679" name="T8"/>
              <a:gd fmla="*/ 76024 h 19679" name="T9"/>
              <a:gd fmla="*/ 440352 w 19679" name="T10"/>
              <a:gd fmla="*/ 76024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0" name="AutoShape 27"/>
          <p:cNvSpPr/>
          <p:nvPr/>
        </p:nvSpPr>
        <p:spPr bwMode="auto">
          <a:xfrm>
            <a:off x="5892800" y="1708150"/>
            <a:ext cx="309563" cy="258763"/>
          </a:xfrm>
          <a:custGeom>
            <a:gdLst>
              <a:gd fmla="*/ 305779 w 21600" name="T0"/>
              <a:gd fmla="*/ 171718 h 21600" name="T1"/>
              <a:gd fmla="*/ 309563 w 21600" name="T2"/>
              <a:gd fmla="*/ 245633 h 21600" name="T3"/>
              <a:gd fmla="*/ 296794 w 21600" name="T4"/>
              <a:gd fmla="*/ 258763 h 21600" name="T5"/>
              <a:gd fmla="*/ 223057 w 21600" name="T6"/>
              <a:gd fmla="*/ 255001 h 21600" name="T7"/>
              <a:gd fmla="*/ 219503 w 21600" name="T8"/>
              <a:gd fmla="*/ 181086 h 21600" name="T9"/>
              <a:gd fmla="*/ 232144 w 21600" name="T10"/>
              <a:gd fmla="*/ 167956 h 21600" name="T11"/>
              <a:gd fmla="*/ 254945 w 21600" name="T12"/>
              <a:gd fmla="*/ 142188 h 21600" name="T13"/>
              <a:gd fmla="*/ 164427 w 21600" name="T14"/>
              <a:gd fmla="*/ 138989 h 21600" name="T15"/>
              <a:gd fmla="*/ 187085 w 21600" name="T16"/>
              <a:gd fmla="*/ 167956 h 21600" name="T17"/>
              <a:gd fmla="*/ 199854 w 21600" name="T18"/>
              <a:gd fmla="*/ 181086 h 21600" name="T19"/>
              <a:gd fmla="*/ 196071 w 21600" name="T20"/>
              <a:gd fmla="*/ 255001 h 21600" name="T21"/>
              <a:gd fmla="*/ 122435 w 21600" name="T22"/>
              <a:gd fmla="*/ 258763 h 21600" name="T23"/>
              <a:gd fmla="*/ 109666 w 21600" name="T24"/>
              <a:gd fmla="*/ 245633 h 21600" name="T25"/>
              <a:gd fmla="*/ 113420 w 21600" name="T26"/>
              <a:gd fmla="*/ 171718 h 21600" name="T27"/>
              <a:gd fmla="*/ 145093 w 21600" name="T28"/>
              <a:gd fmla="*/ 167956 h 21600" name="T29"/>
              <a:gd fmla="*/ 58129 w 21600" name="T30"/>
              <a:gd fmla="*/ 138989 h 21600" name="T31"/>
              <a:gd fmla="*/ 54761 w 21600" name="T32"/>
              <a:gd fmla="*/ 167956 h 21600" name="T33"/>
              <a:gd fmla="*/ 86764 w 21600" name="T34"/>
              <a:gd fmla="*/ 171718 h 21600" name="T35"/>
              <a:gd fmla="*/ 90519 w 21600" name="T36"/>
              <a:gd fmla="*/ 245633 h 21600" name="T37"/>
              <a:gd fmla="*/ 77419 w 21600" name="T38"/>
              <a:gd fmla="*/ 258763 h 21600" name="T39"/>
              <a:gd fmla="*/ 3755 w 21600" name="T40"/>
              <a:gd fmla="*/ 255001 h 21600" name="T41"/>
              <a:gd fmla="*/ 0 w 21600" name="T42"/>
              <a:gd fmla="*/ 181086 h 21600" name="T43"/>
              <a:gd fmla="*/ 13085 w 21600" name="T44"/>
              <a:gd fmla="*/ 167956 h 21600" name="T45"/>
              <a:gd fmla="*/ 35428 w 21600" name="T46"/>
              <a:gd fmla="*/ 142188 h 21600" name="T47"/>
              <a:gd fmla="*/ 58100 w 21600" name="T48"/>
              <a:gd fmla="*/ 119774 h 21600" name="T49"/>
              <a:gd fmla="*/ 145065 w 21600" name="T50"/>
              <a:gd fmla="*/ 90459 h 21600" name="T51"/>
              <a:gd fmla="*/ 113392 w 21600" name="T52"/>
              <a:gd fmla="*/ 86829 h 21600" name="T53"/>
              <a:gd fmla="*/ 109637 w 21600" name="T54"/>
              <a:gd fmla="*/ 12770 h 21600" name="T55"/>
              <a:gd fmla="*/ 122406 w 21600" name="T56"/>
              <a:gd fmla="*/ 0 h 21600" name="T57"/>
              <a:gd fmla="*/ 196042 w 21600" name="T58"/>
              <a:gd fmla="*/ 3762 h 21600" name="T59"/>
              <a:gd fmla="*/ 199826 w 21600" name="T60"/>
              <a:gd fmla="*/ 77677 h 21600" name="T61"/>
              <a:gd fmla="*/ 187056 w 21600" name="T62"/>
              <a:gd fmla="*/ 90459 h 21600" name="T63"/>
              <a:gd fmla="*/ 164398 w 21600" name="T64"/>
              <a:gd fmla="*/ 119774 h 21600" name="T65"/>
              <a:gd fmla="*/ 267328 w 21600" name="T66"/>
              <a:gd fmla="*/ 126255 h 21600" name="T67"/>
              <a:gd fmla="*/ 274064 w 21600" name="T68"/>
              <a:gd fmla="*/ 167956 h 21600" name="T69"/>
              <a:gd fmla="*/ 296794 w 21600" name="T70"/>
              <a:gd fmla="*/ 167956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1" name="AutoShape 28"/>
          <p:cNvSpPr/>
          <p:nvPr/>
        </p:nvSpPr>
        <p:spPr bwMode="auto">
          <a:xfrm>
            <a:off x="4178300" y="3533775"/>
            <a:ext cx="309563" cy="309563"/>
          </a:xfrm>
          <a:custGeom>
            <a:gdLst>
              <a:gd fmla="*/ 306080 w 21600" name="T0"/>
              <a:gd fmla="*/ 269463 h 21600" name="T1"/>
              <a:gd fmla="*/ 309563 w 21600" name="T2"/>
              <a:gd fmla="*/ 278564 h 21600" name="T3"/>
              <a:gd fmla="*/ 306080 w 21600" name="T4"/>
              <a:gd fmla="*/ 286905 h 21600" name="T5"/>
              <a:gd fmla="*/ 297338 w 21600" name="T6"/>
              <a:gd fmla="*/ 297252 h 21600" name="T7"/>
              <a:gd fmla="*/ 286962 w 21600" name="T8"/>
              <a:gd fmla="*/ 305966 h 21600" name="T9"/>
              <a:gd fmla="*/ 278707 w 21600" name="T10"/>
              <a:gd fmla="*/ 309563 h 21600" name="T11"/>
              <a:gd fmla="*/ 269592 w 21600" name="T12"/>
              <a:gd fmla="*/ 305880 h 21600" name="T13"/>
              <a:gd fmla="*/ 200026 w 21600" name="T14"/>
              <a:gd fmla="*/ 236515 h 21600" name="T15"/>
              <a:gd fmla="*/ 166103 w 21600" name="T16"/>
              <a:gd fmla="*/ 252294 h 21600" name="T17"/>
              <a:gd fmla="*/ 129085 w 21600" name="T18"/>
              <a:gd fmla="*/ 257840 h 21600" name="T19"/>
              <a:gd fmla="*/ 79082 w 21600" name="T20"/>
              <a:gd fmla="*/ 247808 h 21600" name="T21"/>
              <a:gd fmla="*/ 37907 w 21600" name="T22"/>
              <a:gd fmla="*/ 220048 h 21600" name="T23"/>
              <a:gd fmla="*/ 10046 w 21600" name="T24"/>
              <a:gd fmla="*/ 178959 h 21600" name="T25"/>
              <a:gd fmla="*/ 0 w 21600" name="T26"/>
              <a:gd fmla="*/ 128985 h 21600" name="T27"/>
              <a:gd fmla="*/ 10046 w 21600" name="T28"/>
              <a:gd fmla="*/ 79039 h 21600" name="T29"/>
              <a:gd fmla="*/ 37907 w 21600" name="T30"/>
              <a:gd fmla="*/ 37921 h 21600" name="T31"/>
              <a:gd fmla="*/ 78996 w 21600" name="T32"/>
              <a:gd fmla="*/ 10161 h 21600" name="T33"/>
              <a:gd fmla="*/ 129085 w 21600" name="T34"/>
              <a:gd fmla="*/ 0 h 21600" name="T35"/>
              <a:gd fmla="*/ 178973 w 21600" name="T36"/>
              <a:gd fmla="*/ 10161 h 21600" name="T37"/>
              <a:gd fmla="*/ 220119 w 21600" name="T38"/>
              <a:gd fmla="*/ 37921 h 21600" name="T39"/>
              <a:gd fmla="*/ 247937 w 21600" name="T40"/>
              <a:gd fmla="*/ 79039 h 21600" name="T41"/>
              <a:gd fmla="*/ 258012 w 21600" name="T42"/>
              <a:gd fmla="*/ 128985 h 21600" name="T43"/>
              <a:gd fmla="*/ 252466 w 21600" name="T44"/>
              <a:gd fmla="*/ 166089 h 21600" name="T45"/>
              <a:gd fmla="*/ 236672 w 21600" name="T46"/>
              <a:gd fmla="*/ 199883 h 21600" name="T47"/>
              <a:gd fmla="*/ 306080 w 21600" name="T48"/>
              <a:gd fmla="*/ 269463 h 21600" name="T49"/>
              <a:gd fmla="*/ 51551 w 21600" name="T50"/>
              <a:gd fmla="*/ 128985 h 21600" name="T51"/>
              <a:gd fmla="*/ 57742 w 21600" name="T52"/>
              <a:gd fmla="*/ 159339 h 21600" name="T53"/>
              <a:gd fmla="*/ 74424 w 21600" name="T54"/>
              <a:gd fmla="*/ 183746 h 21600" name="T55"/>
              <a:gd fmla="*/ 99003 w 21600" name="T56"/>
              <a:gd fmla="*/ 200213 h 21600" name="T57"/>
              <a:gd fmla="*/ 129042 w 21600" name="T58"/>
              <a:gd fmla="*/ 206289 h 21600" name="T59"/>
              <a:gd fmla="*/ 158966 w 21600" name="T60"/>
              <a:gd fmla="*/ 200213 h 21600" name="T61"/>
              <a:gd fmla="*/ 183473 w 21600" name="T62"/>
              <a:gd fmla="*/ 183746 h 21600" name="T63"/>
              <a:gd fmla="*/ 200155 w 21600" name="T64"/>
              <a:gd fmla="*/ 159339 h 21600" name="T65"/>
              <a:gd fmla="*/ 206347 w 21600" name="T66"/>
              <a:gd fmla="*/ 128985 h 21600" name="T67"/>
              <a:gd fmla="*/ 200155 w 21600" name="T68"/>
              <a:gd fmla="*/ 99074 h 21600" name="T69"/>
              <a:gd fmla="*/ 183473 w 21600" name="T70"/>
              <a:gd fmla="*/ 74424 h 21600" name="T71"/>
              <a:gd fmla="*/ 158966 w 21600" name="T72"/>
              <a:gd fmla="*/ 57785 h 21600" name="T73"/>
              <a:gd fmla="*/ 129042 w 21600" name="T74"/>
              <a:gd fmla="*/ 51680 h 21600" name="T75"/>
              <a:gd fmla="*/ 99003 w 21600" name="T76"/>
              <a:gd fmla="*/ 57785 h 21600" name="T77"/>
              <a:gd fmla="*/ 74424 w 21600" name="T78"/>
              <a:gd fmla="*/ 74424 h 21600" name="T79"/>
              <a:gd fmla="*/ 57742 w 21600" name="T80"/>
              <a:gd fmla="*/ 99074 h 21600" name="T81"/>
              <a:gd fmla="*/ 51551 w 21600" name="T82"/>
              <a:gd fmla="*/ 128985 h 21600" name="T83"/>
              <a:gd fmla="*/ 129085 w 21600" name="T84"/>
              <a:gd fmla="*/ 80128 h 21600" name="T85"/>
              <a:gd fmla="*/ 135763 w 21600" name="T86"/>
              <a:gd fmla="*/ 82923 h 21600" name="T87"/>
              <a:gd fmla="*/ 138558 w 21600" name="T88"/>
              <a:gd fmla="*/ 90003 h 21600" name="T89"/>
              <a:gd fmla="*/ 135763 w 21600" name="T90"/>
              <a:gd fmla="*/ 96681 h 21600" name="T91"/>
              <a:gd fmla="*/ 129085 w 21600" name="T92"/>
              <a:gd fmla="*/ 99519 h 21600" name="T93"/>
              <a:gd fmla="*/ 108232 w 21600" name="T94"/>
              <a:gd fmla="*/ 108017 h 21600" name="T95"/>
              <a:gd fmla="*/ 99605 w 21600" name="T96"/>
              <a:gd fmla="*/ 128942 h 21600" name="T97"/>
              <a:gd fmla="*/ 96810 w 21600" name="T98"/>
              <a:gd fmla="*/ 135663 h 21600" name="T99"/>
              <a:gd fmla="*/ 90132 w 21600" name="T100"/>
              <a:gd fmla="*/ 138415 h 21600" name="T101"/>
              <a:gd fmla="*/ 82923 w 21600" name="T102"/>
              <a:gd fmla="*/ 135663 h 21600" name="T103"/>
              <a:gd fmla="*/ 80257 w 21600" name="T104"/>
              <a:gd fmla="*/ 128942 h 21600" name="T105"/>
              <a:gd fmla="*/ 84026 w 21600" name="T106"/>
              <a:gd fmla="*/ 110153 h 21600" name="T107"/>
              <a:gd fmla="*/ 94546 w 21600" name="T108"/>
              <a:gd fmla="*/ 94460 h 21600" name="T109"/>
              <a:gd fmla="*/ 110024 w 21600" name="T110"/>
              <a:gd fmla="*/ 83940 h 21600" name="T111"/>
              <a:gd fmla="*/ 129085 w 21600" name="T112"/>
              <a:gd fmla="*/ 80128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2" name="AutoShape 29"/>
          <p:cNvSpPr/>
          <p:nvPr/>
        </p:nvSpPr>
        <p:spPr bwMode="auto">
          <a:xfrm>
            <a:off x="7273925" y="2395538"/>
            <a:ext cx="309563" cy="258762"/>
          </a:xfrm>
          <a:custGeom>
            <a:gdLst>
              <a:gd fmla="*/ 309563 w 21600" name="T0"/>
              <a:gd fmla="*/ 112611 h 21579" name="T1"/>
              <a:gd fmla="*/ 304088 w 21600" name="T2"/>
              <a:gd fmla="*/ 128272 h 21579" name="T3"/>
              <a:gd fmla="*/ 290402 w 21600" name="T4"/>
              <a:gd fmla="*/ 137037 h 21579" name="T5"/>
              <a:gd fmla="*/ 290402 w 21600" name="T6"/>
              <a:gd fmla="*/ 199189 h 21579" name="T7"/>
              <a:gd fmla="*/ 282763 w 21600" name="T8"/>
              <a:gd fmla="*/ 217380 h 21579" name="T9"/>
              <a:gd fmla="*/ 264547 w 21600" name="T10"/>
              <a:gd fmla="*/ 224946 h 21579" name="T11"/>
              <a:gd fmla="*/ 237002 w 21600" name="T12"/>
              <a:gd fmla="*/ 202702 h 21579" name="T13"/>
              <a:gd fmla="*/ 202305 w 21600" name="T14"/>
              <a:gd fmla="*/ 182929 h 21579" name="T15"/>
              <a:gd fmla="*/ 164097 w 21600" name="T16"/>
              <a:gd fmla="*/ 167508 h 21579" name="T17"/>
              <a:gd fmla="*/ 125961 w 21600" name="T18"/>
              <a:gd fmla="*/ 159102 h 21579" name="T19"/>
              <a:gd fmla="*/ 114209 w 21600" name="T20"/>
              <a:gd fmla="*/ 165829 h 21579" name="T21"/>
              <a:gd fmla="*/ 107989 w 21600" name="T22"/>
              <a:gd fmla="*/ 176345 h 21579" name="T23"/>
              <a:gd fmla="*/ 107645 w 21600" name="T24"/>
              <a:gd fmla="*/ 188241 h 21579" name="T25"/>
              <a:gd fmla="*/ 113893 w 21600" name="T26"/>
              <a:gd fmla="*/ 199189 h 21579" name="T27"/>
              <a:gd fmla="*/ 110024 w 21600" name="T28"/>
              <a:gd fmla="*/ 211924 h 21579" name="T29"/>
              <a:gd fmla="*/ 113463 w 21600" name="T30"/>
              <a:gd fmla="*/ 223112 h 21579" name="T31"/>
              <a:gd fmla="*/ 121790 w 21600" name="T32"/>
              <a:gd fmla="*/ 233460 h 21579" name="T33"/>
              <a:gd fmla="*/ 132868 w 21600" name="T34"/>
              <a:gd fmla="*/ 243317 h 21579" name="T35"/>
              <a:gd fmla="*/ 121188 w 21600" name="T36"/>
              <a:gd fmla="*/ 254373 h 21579" name="T37"/>
              <a:gd fmla="*/ 103360 w 21600" name="T38"/>
              <a:gd fmla="*/ 258666 h 21579" name="T39"/>
              <a:gd fmla="*/ 84800 w 21600" name="T40"/>
              <a:gd fmla="*/ 256903 h 21579" name="T41"/>
              <a:gd fmla="*/ 70555 w 21600" name="T42"/>
              <a:gd fmla="*/ 249553 h 21579" name="T43"/>
              <a:gd fmla="*/ 63819 w 21600" name="T44"/>
              <a:gd fmla="*/ 228508 h 21579" name="T45"/>
              <a:gd fmla="*/ 57785 w 21600" name="T46"/>
              <a:gd fmla="*/ 206540 h 21579" name="T47"/>
              <a:gd fmla="*/ 55435 w 21600" name="T48"/>
              <a:gd fmla="*/ 183240 h 21579" name="T49"/>
              <a:gd fmla="*/ 59476 w 21600" name="T50"/>
              <a:gd fmla="*/ 157735 h 21579" name="T51"/>
              <a:gd fmla="*/ 25854 w 21600" name="T52"/>
              <a:gd fmla="*/ 157735 h 21579" name="T53"/>
              <a:gd fmla="*/ 7653 w 21600" name="T54"/>
              <a:gd fmla="*/ 150168 h 21579" name="T55"/>
              <a:gd fmla="*/ 0 w 21600" name="T56"/>
              <a:gd fmla="*/ 131797 h 21579" name="T57"/>
              <a:gd fmla="*/ 0 w 21600" name="T58"/>
              <a:gd fmla="*/ 93221 h 21579" name="T59"/>
              <a:gd fmla="*/ 7538 w 21600" name="T60"/>
              <a:gd fmla="*/ 74886 h 21579" name="T61"/>
              <a:gd fmla="*/ 25854 w 21600" name="T62"/>
              <a:gd fmla="*/ 67212 h 21579" name="T63"/>
              <a:gd fmla="*/ 109680 w 21600" name="T64"/>
              <a:gd fmla="*/ 67212 h 21579" name="T65"/>
              <a:gd fmla="*/ 150840 w 21600" name="T66"/>
              <a:gd fmla="*/ 61588 h 21579" name="T67"/>
              <a:gd fmla="*/ 193635 w 21600" name="T68"/>
              <a:gd fmla="*/ 46455 h 21579" name="T69"/>
              <a:gd fmla="*/ 233218 w 21600" name="T70"/>
              <a:gd fmla="*/ 24846 h 21579" name="T71"/>
              <a:gd fmla="*/ 264547 w 21600" name="T72"/>
              <a:gd fmla="*/ 0 h 21579" name="T73"/>
              <a:gd fmla="*/ 282763 w 21600" name="T74"/>
              <a:gd fmla="*/ 7603 h 21579" name="T75"/>
              <a:gd fmla="*/ 290402 w 21600" name="T76"/>
              <a:gd fmla="*/ 25973 h 21579" name="T77"/>
              <a:gd fmla="*/ 290402 w 21600" name="T78"/>
              <a:gd fmla="*/ 87945 h 21579" name="T79"/>
              <a:gd fmla="*/ 304088 w 21600" name="T80"/>
              <a:gd fmla="*/ 96782 h 21579" name="T81"/>
              <a:gd fmla="*/ 309563 w 21600" name="T82"/>
              <a:gd fmla="*/ 112611 h 21579" name="T83"/>
              <a:gd fmla="*/ 264547 w 21600" name="T84"/>
              <a:gd fmla="*/ 34235 h 21579" name="T85"/>
              <a:gd fmla="*/ 236658 w 21600" name="T86"/>
              <a:gd fmla="*/ 53386 h 21579" name="T87"/>
              <a:gd fmla="*/ 204656 w 21600" name="T88"/>
              <a:gd fmla="*/ 69958 h 21579" name="T89"/>
              <a:gd fmla="*/ 170231 w 21600" name="T90"/>
              <a:gd fmla="*/ 83016 h 21579" name="T91"/>
              <a:gd fmla="*/ 135534 w 21600" name="T92"/>
              <a:gd fmla="*/ 91182 h 21579" name="T93"/>
              <a:gd fmla="*/ 135534 w 21600" name="T94"/>
              <a:gd fmla="*/ 133980 h 21579" name="T95"/>
              <a:gd fmla="*/ 170231 w 21600" name="T96"/>
              <a:gd fmla="*/ 142242 h 21579" name="T97"/>
              <a:gd fmla="*/ 204656 w 21600" name="T98"/>
              <a:gd fmla="*/ 155372 h 21579" name="T99"/>
              <a:gd fmla="*/ 236830 w 21600" name="T100"/>
              <a:gd fmla="*/ 172052 h 21579" name="T101"/>
              <a:gd fmla="*/ 264547 w 21600" name="T102"/>
              <a:gd fmla="*/ 190915 h 21579" name="T103"/>
              <a:gd fmla="*/ 264547 w 21600" name="T104"/>
              <a:gd fmla="*/ 34235 h 21579" name="T105"/>
              <a:gd fmla="*/ 264547 w 21600" name="T106"/>
              <a:gd fmla="*/ 34235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3" name="AutoShape 30"/>
          <p:cNvSpPr/>
          <p:nvPr/>
        </p:nvSpPr>
        <p:spPr bwMode="auto">
          <a:xfrm>
            <a:off x="4621213" y="2233613"/>
            <a:ext cx="277812" cy="277812"/>
          </a:xfrm>
          <a:custGeom>
            <a:gdLst>
              <a:gd fmla="*/ 277812 w 21600" name="T0"/>
              <a:gd fmla="*/ 53710 h 21600" name="T1"/>
              <a:gd fmla="*/ 257079 w 21600" name="T2"/>
              <a:gd fmla="*/ 277812 h 21600" name="T3"/>
              <a:gd fmla="*/ 0 w 21600" name="T4"/>
              <a:gd fmla="*/ 257066 h 21600" name="T5"/>
              <a:gd fmla="*/ 20733 w 21600" name="T6"/>
              <a:gd fmla="*/ 33183 h 21600" name="T7"/>
              <a:gd fmla="*/ 29440 w 21600" name="T8"/>
              <a:gd fmla="*/ 19820 h 21600" name="T9"/>
              <a:gd fmla="*/ 61697 w 21600" name="T10"/>
              <a:gd fmla="*/ 0 h 21600" name="T11"/>
              <a:gd fmla="*/ 94057 w 21600" name="T12"/>
              <a:gd fmla="*/ 19884 h 21600" name="T13"/>
              <a:gd fmla="*/ 104617 w 21600" name="T14"/>
              <a:gd fmla="*/ 33183 h 21600" name="T15"/>
              <a:gd fmla="*/ 112128 w 21600" name="T16"/>
              <a:gd fmla="*/ 9852 h 21600" name="T17"/>
              <a:gd fmla="*/ 154610 w 21600" name="T18"/>
              <a:gd fmla="*/ 2740 h 21600" name="T19"/>
              <a:gd fmla="*/ 173234 w 21600" name="T20"/>
              <a:gd fmla="*/ 30894 h 21600" name="T21"/>
              <a:gd fmla="*/ 181903 w 21600" name="T22"/>
              <a:gd fmla="*/ 30894 h 21600" name="T23"/>
              <a:gd fmla="*/ 200076 w 21600" name="T24"/>
              <a:gd fmla="*/ 2740 h 21600" name="T25"/>
              <a:gd fmla="*/ 242635 w 21600" name="T26"/>
              <a:gd fmla="*/ 9852 h 21600" name="T27"/>
              <a:gd fmla="*/ 250147 w 21600" name="T28"/>
              <a:gd fmla="*/ 33183 h 21600" name="T29"/>
              <a:gd fmla="*/ 28038 w 21600" name="T30"/>
              <a:gd fmla="*/ 102482 h 21600" name="T31"/>
              <a:gd fmla="*/ 78032 w 21600" name="T32"/>
              <a:gd fmla="*/ 102482 h 21600" name="T33"/>
              <a:gd fmla="*/ 28038 w 21600" name="T34"/>
              <a:gd fmla="*/ 198738 h 21600" name="T35"/>
              <a:gd fmla="*/ 78032 w 21600" name="T36"/>
              <a:gd fmla="*/ 205478 h 21600" name="T37"/>
              <a:gd fmla="*/ 78032 w 21600" name="T38"/>
              <a:gd fmla="*/ 249812 h 21600" name="T39"/>
              <a:gd fmla="*/ 61736 w 21600" name="T40"/>
              <a:gd fmla="*/ 81337 h 21600" name="T41"/>
              <a:gd fmla="*/ 61736 w 21600" name="T42"/>
              <a:gd fmla="*/ 20746 h 21600" name="T43"/>
              <a:gd fmla="*/ 135498 w 21600" name="T44"/>
              <a:gd fmla="*/ 102482 h 21600" name="T45"/>
              <a:gd fmla="*/ 135498 w 21600" name="T46"/>
              <a:gd fmla="*/ 147189 h 21600" name="T47"/>
              <a:gd fmla="*/ 84990 w 21600" name="T48"/>
              <a:gd fmla="*/ 154031 h 21600" name="T49"/>
              <a:gd fmla="*/ 135498 w 21600" name="T50"/>
              <a:gd fmla="*/ 154031 h 21600" name="T51"/>
              <a:gd fmla="*/ 84990 w 21600" name="T52"/>
              <a:gd fmla="*/ 249812 h 21600" name="T53"/>
              <a:gd fmla="*/ 125723 w 21600" name="T54"/>
              <a:gd fmla="*/ 71292 h 21600" name="T55"/>
              <a:gd fmla="*/ 149054 w 21600" name="T56"/>
              <a:gd fmla="*/ 78971 h 21600" name="T57"/>
              <a:gd fmla="*/ 149054 w 21600" name="T58"/>
              <a:gd fmla="*/ 23190 h 21600" name="T59"/>
              <a:gd fmla="*/ 125723 w 21600" name="T60"/>
              <a:gd fmla="*/ 30855 h 21600" name="T61"/>
              <a:gd fmla="*/ 142430 w 21600" name="T62"/>
              <a:gd fmla="*/ 102482 h 21600" name="T63"/>
              <a:gd fmla="*/ 192745 w 21600" name="T64"/>
              <a:gd fmla="*/ 102482 h 21600" name="T65"/>
              <a:gd fmla="*/ 142430 w 21600" name="T66"/>
              <a:gd fmla="*/ 198738 h 21600" name="T67"/>
              <a:gd fmla="*/ 192745 w 21600" name="T68"/>
              <a:gd fmla="*/ 205478 h 21600" name="T69"/>
              <a:gd fmla="*/ 192745 w 21600" name="T70"/>
              <a:gd fmla="*/ 249812 h 21600" name="T71"/>
              <a:gd fmla="*/ 199639 w 21600" name="T72"/>
              <a:gd fmla="*/ 102482 h 21600" name="T73"/>
              <a:gd fmla="*/ 249812 w 21600" name="T74"/>
              <a:gd fmla="*/ 102482 h 21600" name="T75"/>
              <a:gd fmla="*/ 199639 w 21600" name="T76"/>
              <a:gd fmla="*/ 198738 h 21600" name="T77"/>
              <a:gd fmla="*/ 249812 w 21600" name="T78"/>
              <a:gd fmla="*/ 205478 h 21600" name="T79"/>
              <a:gd fmla="*/ 249812 w 21600" name="T80"/>
              <a:gd fmla="*/ 249812 h 21600" name="T81"/>
              <a:gd fmla="*/ 216153 w 21600" name="T82"/>
              <a:gd fmla="*/ 81337 h 21600" name="T83"/>
              <a:gd fmla="*/ 216153 w 21600" name="T84"/>
              <a:gd fmla="*/ 20746 h 21600" name="T85"/>
              <a:gd fmla="*/ 202674 w 21600" name="T86"/>
              <a:gd fmla="*/ 71292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1600" w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44" name="AutoShape 31"/>
          <p:cNvSpPr/>
          <p:nvPr/>
        </p:nvSpPr>
        <p:spPr bwMode="auto">
          <a:xfrm>
            <a:off x="7643813" y="3540125"/>
            <a:ext cx="309562" cy="273050"/>
          </a:xfrm>
          <a:custGeom>
            <a:gdLst>
              <a:gd fmla="*/ 309562 w 21600" name="T0"/>
              <a:gd fmla="*/ 109220 h 21600" name="T1"/>
              <a:gd fmla="*/ 154781 w 21600" name="T2"/>
              <a:gd fmla="*/ 0 h 21600" name="T3"/>
              <a:gd fmla="*/ 0 w 21600" name="T4"/>
              <a:gd fmla="*/ 109220 h 21600" name="T5"/>
              <a:gd fmla="*/ 84212 w 21600" name="T6"/>
              <a:gd fmla="*/ 207063 h 21600" name="T7"/>
              <a:gd fmla="*/ 47796 w 21600" name="T8"/>
              <a:gd fmla="*/ 273050 h 21600" name="T9"/>
              <a:gd fmla="*/ 163882 w 21600" name="T10"/>
              <a:gd fmla="*/ 218440 h 21600" name="T11"/>
              <a:gd fmla="*/ 309562 w 21600" name="T12"/>
              <a:gd fmla="*/ 109220 h 21600" name="T13"/>
              <a:gd fmla="*/ 309562 w 21600" name="T14"/>
              <a:gd fmla="*/ 10922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pic>
        <p:nvPicPr>
          <p:cNvPr id="26645" name="组合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67388" y="3219450"/>
            <a:ext cx="69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3375" y="21113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4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8138" y="23971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4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1188" y="33480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4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235950" y="363537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5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2238" y="443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5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745413" y="47196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5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71713" y="20812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5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890713" y="23669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5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930400" y="3308350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5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549400" y="3595688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5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400300" y="44735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5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019300" y="47593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58" name="文本框 36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gdLst>
              <a:gd fmla="*/ 1938337 w 145" name="T0"/>
              <a:gd fmla="*/ 987447 h 143" name="T1"/>
              <a:gd fmla="*/ 1777923 w 145" name="T2"/>
              <a:gd fmla="*/ 1174262 h 143" name="T3"/>
              <a:gd fmla="*/ 106943 w 145" name="T4"/>
              <a:gd fmla="*/ 1908175 h 143" name="T5"/>
              <a:gd fmla="*/ 26736 w 145" name="T6"/>
              <a:gd fmla="*/ 1881487 h 143" name="T7"/>
              <a:gd fmla="*/ 0 w 145" name="T8"/>
              <a:gd fmla="*/ 1801424 h 143" name="T9"/>
              <a:gd fmla="*/ 80207 w 145" name="T10"/>
              <a:gd fmla="*/ 1441139 h 143" name="T11"/>
              <a:gd fmla="*/ 668392 w 145" name="T12"/>
              <a:gd fmla="*/ 974103 h 143" name="T13"/>
              <a:gd fmla="*/ 280725 w 145" name="T14"/>
              <a:gd fmla="*/ 587131 h 143" name="T15"/>
              <a:gd fmla="*/ 387667 w 145" name="T16"/>
              <a:gd fmla="*/ 106751 h 143" name="T17"/>
              <a:gd fmla="*/ 481242 w 145" name="T18"/>
              <a:gd fmla="*/ 13344 h 143" name="T19"/>
              <a:gd fmla="*/ 588185 w 145" name="T20"/>
              <a:gd fmla="*/ 40032 h 143" name="T21"/>
              <a:gd fmla="*/ 1844762 w 145" name="T22"/>
              <a:gd fmla="*/ 813977 h 143" name="T23"/>
              <a:gd fmla="*/ 1938337 w 145" name="T24"/>
              <a:gd fmla="*/ 987447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2" name="Freeform 17"/>
          <p:cNvSpPr/>
          <p:nvPr/>
        </p:nvSpPr>
        <p:spPr bwMode="auto">
          <a:xfrm>
            <a:off x="5530850" y="3046413"/>
            <a:ext cx="1481138" cy="1458912"/>
          </a:xfrm>
          <a:custGeom>
            <a:gdLst>
              <a:gd fmla="*/ 1481138 w 145" name="T0"/>
              <a:gd fmla="*/ 754961 h 143" name="T1"/>
              <a:gd fmla="*/ 1358561 w 145" name="T2"/>
              <a:gd fmla="*/ 897792 h 143" name="T3"/>
              <a:gd fmla="*/ 81718 w 145" name="T4"/>
              <a:gd fmla="*/ 1458912 h 143" name="T5"/>
              <a:gd fmla="*/ 20429 w 145" name="T6"/>
              <a:gd fmla="*/ 1438508 h 143" name="T7"/>
              <a:gd fmla="*/ 0 w 145" name="T8"/>
              <a:gd fmla="*/ 1377295 h 143" name="T9"/>
              <a:gd fmla="*/ 61288 w 145" name="T10"/>
              <a:gd fmla="*/ 1101836 h 143" name="T11"/>
              <a:gd fmla="*/ 510737 w 145" name="T12"/>
              <a:gd fmla="*/ 744759 h 143" name="T13"/>
              <a:gd fmla="*/ 214510 w 145" name="T14"/>
              <a:gd fmla="*/ 448896 h 143" name="T15"/>
              <a:gd fmla="*/ 296228 w 145" name="T16"/>
              <a:gd fmla="*/ 81617 h 143" name="T17"/>
              <a:gd fmla="*/ 367731 w 145" name="T18"/>
              <a:gd fmla="*/ 10202 h 143" name="T19"/>
              <a:gd fmla="*/ 449449 w 145" name="T20"/>
              <a:gd fmla="*/ 30607 h 143" name="T21"/>
              <a:gd fmla="*/ 1409635 w 145" name="T22"/>
              <a:gd fmla="*/ 622333 h 143" name="T23"/>
              <a:gd fmla="*/ 1481138 w 145" name="T24"/>
              <a:gd fmla="*/ 754961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3" name="Freeform 18"/>
          <p:cNvSpPr/>
          <p:nvPr/>
        </p:nvSpPr>
        <p:spPr bwMode="auto">
          <a:xfrm>
            <a:off x="4611688" y="3165475"/>
            <a:ext cx="1295400" cy="1265238"/>
          </a:xfrm>
          <a:custGeom>
            <a:gdLst>
              <a:gd fmla="*/ 1295400 w 127" name="T0"/>
              <a:gd fmla="*/ 653026 h 124" name="T1"/>
              <a:gd fmla="*/ 1193400 w 127" name="T2"/>
              <a:gd fmla="*/ 775468 h 124" name="T3"/>
              <a:gd fmla="*/ 81600 w 127" name="T4"/>
              <a:gd fmla="*/ 1265238 h 124" name="T5"/>
              <a:gd fmla="*/ 20400 w 127" name="T6"/>
              <a:gd fmla="*/ 1255034 h 124" name="T7"/>
              <a:gd fmla="*/ 10200 w 127" name="T8"/>
              <a:gd fmla="*/ 1204017 h 124" name="T9"/>
              <a:gd fmla="*/ 61200 w 127" name="T10"/>
              <a:gd fmla="*/ 959132 h 124" name="T11"/>
              <a:gd fmla="*/ 397800 w 127" name="T12"/>
              <a:gd fmla="*/ 632619 h 124" name="T13"/>
              <a:gd fmla="*/ 193800 w 127" name="T14"/>
              <a:gd fmla="*/ 387734 h 124" name="T15"/>
              <a:gd fmla="*/ 265200 w 127" name="T16"/>
              <a:gd fmla="*/ 61221 h 124" name="T17"/>
              <a:gd fmla="*/ 326400 w 127" name="T18"/>
              <a:gd fmla="*/ 10204 h 124" name="T19"/>
              <a:gd fmla="*/ 397800 w 127" name="T20"/>
              <a:gd fmla="*/ 20407 h 124" name="T21"/>
              <a:gd fmla="*/ 1234200 w 127" name="T22"/>
              <a:gd fmla="*/ 530584 h 124" name="T23"/>
              <a:gd fmla="*/ 1295400 w 127" name="T24"/>
              <a:gd fmla="*/ 653026 h 124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4" name="Freeform 19"/>
          <p:cNvSpPr/>
          <p:nvPr/>
        </p:nvSpPr>
        <p:spPr bwMode="auto">
          <a:xfrm>
            <a:off x="3889375" y="3292475"/>
            <a:ext cx="1028700" cy="1041400"/>
          </a:xfrm>
          <a:custGeom>
            <a:gdLst>
              <a:gd fmla="*/ 152777 w 101" name="T0"/>
              <a:gd fmla="*/ 316504 h 102" name="T1"/>
              <a:gd fmla="*/ 213888 w 101" name="T2"/>
              <a:gd fmla="*/ 51049 h 102" name="T3"/>
              <a:gd fmla="*/ 264814 w 101" name="T4"/>
              <a:gd fmla="*/ 10210 h 102" name="T5"/>
              <a:gd fmla="*/ 325925 w 101" name="T6"/>
              <a:gd fmla="*/ 20420 h 102" name="T7"/>
              <a:gd fmla="*/ 967589 w 101" name="T8"/>
              <a:gd fmla="*/ 418602 h 102" name="T9"/>
              <a:gd fmla="*/ 1028700 w 101" name="T10"/>
              <a:gd fmla="*/ 520700 h 102" name="T11"/>
              <a:gd fmla="*/ 957404 w 101" name="T12"/>
              <a:gd fmla="*/ 643218 h 102" name="T13"/>
              <a:gd fmla="*/ 61111 w 101" name="T14"/>
              <a:gd fmla="*/ 1041400 h 102" name="T15"/>
              <a:gd fmla="*/ 20370 w 101" name="T16"/>
              <a:gd fmla="*/ 1031190 h 102" name="T17"/>
              <a:gd fmla="*/ 0 w 101" name="T18"/>
              <a:gd fmla="*/ 990351 h 102" name="T19"/>
              <a:gd fmla="*/ 50926 w 101" name="T20"/>
              <a:gd fmla="*/ 786155 h 102" name="T21"/>
              <a:gd fmla="*/ 152777 w 101" name="T22"/>
              <a:gd fmla="*/ 316504 h 10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5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gdLst>
              <a:gd fmla="*/ 0 w 1600200" name="T0"/>
              <a:gd fmla="*/ 287338 h 552450" name="T1"/>
              <a:gd fmla="*/ 273163 w 1600200" name="T2"/>
              <a:gd fmla="*/ 0 h 552450" name="T3"/>
              <a:gd fmla="*/ 2549525 w 1600200" name="T4"/>
              <a:gd fmla="*/ 0 h 55245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6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gdLst>
              <a:gd fmla="*/ 0 w 1600200" name="T0"/>
              <a:gd fmla="*/ 287338 h 552450" name="T1"/>
              <a:gd fmla="*/ 273333 w 1600200" name="T2"/>
              <a:gd fmla="*/ 0 h 552450" name="T3"/>
              <a:gd fmla="*/ 2551112 w 1600200" name="T4"/>
              <a:gd fmla="*/ 0 h 55245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7" name="任意多边形 112"/>
          <p:cNvSpPr/>
          <p:nvPr/>
        </p:nvSpPr>
        <p:spPr bwMode="auto">
          <a:xfrm>
            <a:off x="6272213" y="2509838"/>
            <a:ext cx="673100" cy="1001712"/>
          </a:xfrm>
          <a:custGeom>
            <a:gdLst>
              <a:gd fmla="*/ 0 w 647700" name="T0"/>
              <a:gd fmla="*/ 1001712 h 965200" name="T1"/>
              <a:gd fmla="*/ 105584 w 647700" name="T2"/>
              <a:gd fmla="*/ 540397 h 965200" name="T3"/>
              <a:gd fmla="*/ 673100 w 647700" name="T4"/>
              <a:gd fmla="*/ 0 h 96520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8" name="任意多边形 113"/>
          <p:cNvSpPr/>
          <p:nvPr/>
        </p:nvSpPr>
        <p:spPr bwMode="auto">
          <a:xfrm flipH="1">
            <a:off x="4559300" y="2501900"/>
            <a:ext cx="673100" cy="1003300"/>
          </a:xfrm>
          <a:custGeom>
            <a:gdLst>
              <a:gd fmla="*/ 0 w 647700" name="T0"/>
              <a:gd fmla="*/ 1003300 h 965200" name="T1"/>
              <a:gd fmla="*/ 105584 w 647700" name="T2"/>
              <a:gd fmla="*/ 541254 h 965200" name="T3"/>
              <a:gd fmla="*/ 673100 w 647700" name="T4"/>
              <a:gd fmla="*/ 0 h 96520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7659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gdLst>
              <a:gd fmla="*/ 40169 w 376" name="T0"/>
              <a:gd fmla="*/ 1805 h 401" name="T1"/>
              <a:gd fmla="*/ 37171 w 376" name="T2"/>
              <a:gd fmla="*/ 1805 h 401" name="T3"/>
              <a:gd fmla="*/ 0 w 376" name="T4"/>
              <a:gd fmla="*/ 95678 h 401" name="T5"/>
              <a:gd fmla="*/ 38970 w 376" name="T6"/>
              <a:gd fmla="*/ 134189 h 401" name="T7"/>
              <a:gd fmla="*/ 77340 w 376" name="T8"/>
              <a:gd fmla="*/ 95678 h 401" name="T9"/>
              <a:gd fmla="*/ 40169 w 376" name="T10"/>
              <a:gd fmla="*/ 1805 h 401" name="T11"/>
              <a:gd fmla="*/ 187654 w 376" name="T12"/>
              <a:gd fmla="*/ 1805 h 401" name="T13"/>
              <a:gd fmla="*/ 185256 w 376" name="T14"/>
              <a:gd fmla="*/ 1805 h 401" name="T15"/>
              <a:gd fmla="*/ 147486 w 376" name="T16"/>
              <a:gd fmla="*/ 95678 h 401" name="T17"/>
              <a:gd fmla="*/ 186455 w 376" name="T18"/>
              <a:gd fmla="*/ 134189 h 401" name="T19"/>
              <a:gd fmla="*/ 225425 w 376" name="T20"/>
              <a:gd fmla="*/ 95678 h 401" name="T21"/>
              <a:gd fmla="*/ 187654 w 376" name="T22"/>
              <a:gd fmla="*/ 1805 h 401" name="T23"/>
              <a:gd fmla="*/ 110914 w 376" name="T24"/>
              <a:gd fmla="*/ 108314 h 401" name="T25"/>
              <a:gd fmla="*/ 73743 w 376" name="T26"/>
              <a:gd fmla="*/ 202788 h 401" name="T27"/>
              <a:gd fmla="*/ 112713 w 376" name="T28"/>
              <a:gd fmla="*/ 241300 h 401" name="T29"/>
              <a:gd fmla="*/ 151682 w 376" name="T30"/>
              <a:gd fmla="*/ 202788 h 401" name="T31"/>
              <a:gd fmla="*/ 113912 w 376" name="T32"/>
              <a:gd fmla="*/ 108314 h 401" name="T33"/>
              <a:gd fmla="*/ 110914 w 376" name="T34"/>
              <a:gd fmla="*/ 108314 h 40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0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gdLst>
              <a:gd fmla="*/ 91304 w 274" name="T0"/>
              <a:gd fmla="*/ 250825 h 284" name="T1"/>
              <a:gd fmla="*/ 70916 w 274" name="T2"/>
              <a:gd fmla="*/ 241110 h 284" name="T3"/>
              <a:gd fmla="*/ 7978 w 274" name="T4"/>
              <a:gd fmla="*/ 157207 h 284" name="T5"/>
              <a:gd fmla="*/ 12410 w 274" name="T6"/>
              <a:gd fmla="*/ 122763 h 284" name="T7"/>
              <a:gd fmla="*/ 46982 w 274" name="T8"/>
              <a:gd fmla="*/ 128062 h 284" name="T9"/>
              <a:gd fmla="*/ 88645 w 274" name="T10"/>
              <a:gd fmla="*/ 182820 h 284" name="T11"/>
              <a:gd fmla="*/ 194132 w 274" name="T12"/>
              <a:gd fmla="*/ 15014 h 284" name="T13"/>
              <a:gd fmla="*/ 227817 w 274" name="T14"/>
              <a:gd fmla="*/ 7065 h 284" name="T15"/>
              <a:gd fmla="*/ 235795 w 274" name="T16"/>
              <a:gd fmla="*/ 41510 h 284" name="T17"/>
              <a:gd fmla="*/ 111693 w 274" name="T18"/>
              <a:gd fmla="*/ 239344 h 284" name="T19"/>
              <a:gd fmla="*/ 92191 w 274" name="T20"/>
              <a:gd fmla="*/ 250825 h 284" name="T21"/>
              <a:gd fmla="*/ 91304 w 274" name="T22"/>
              <a:gd fmla="*/ 250825 h 284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1" name="Freeform 442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gdLst>
              <a:gd fmla="*/ 249778 w 288" name="T0"/>
              <a:gd fmla="*/ 0 h 246" name="T1"/>
              <a:gd fmla="*/ 46721 w 288" name="T2"/>
              <a:gd fmla="*/ 0 h 246" name="T3"/>
              <a:gd fmla="*/ 37736 w 288" name="T4"/>
              <a:gd fmla="*/ 9035 h 246" name="T5"/>
              <a:gd fmla="*/ 37736 w 288" name="T6"/>
              <a:gd fmla="*/ 38849 h 246" name="T7"/>
              <a:gd fmla="*/ 8985 w 288" name="T8"/>
              <a:gd fmla="*/ 38849 h 246" name="T9"/>
              <a:gd fmla="*/ 0 w 288" name="T10"/>
              <a:gd fmla="*/ 47883 h 246" name="T11"/>
              <a:gd fmla="*/ 0 w 288" name="T12"/>
              <a:gd fmla="*/ 197857 h 246" name="T13"/>
              <a:gd fmla="*/ 24259 w 288" name="T14"/>
              <a:gd fmla="*/ 222250 h 246" name="T15"/>
              <a:gd fmla="*/ 46721 w 288" name="T16"/>
              <a:gd fmla="*/ 222250 h 246" name="T17"/>
              <a:gd fmla="*/ 216534 w 288" name="T18"/>
              <a:gd fmla="*/ 222250 h 246" name="T19"/>
              <a:gd fmla="*/ 249778 w 288" name="T20"/>
              <a:gd fmla="*/ 222250 h 246" name="T21"/>
              <a:gd fmla="*/ 258763 w 288" name="T22"/>
              <a:gd fmla="*/ 213215 h 246" name="T23"/>
              <a:gd fmla="*/ 258763 w 288" name="T24"/>
              <a:gd fmla="*/ 9035 h 246" name="T25"/>
              <a:gd fmla="*/ 249778 w 288" name="T26"/>
              <a:gd fmla="*/ 0 h 246" name="T27"/>
              <a:gd fmla="*/ 243489 w 288" name="T28"/>
              <a:gd fmla="*/ 206891 h 246" name="T29"/>
              <a:gd fmla="*/ 216534 w 288" name="T30"/>
              <a:gd fmla="*/ 206891 h 246" name="T31"/>
              <a:gd fmla="*/ 46721 w 288" name="T32"/>
              <a:gd fmla="*/ 206891 h 246" name="T33"/>
              <a:gd fmla="*/ 24259 w 288" name="T34"/>
              <a:gd fmla="*/ 206891 h 246" name="T35"/>
              <a:gd fmla="*/ 15274 w 288" name="T36"/>
              <a:gd fmla="*/ 197857 h 246" name="T37"/>
              <a:gd fmla="*/ 15274 w 288" name="T38"/>
              <a:gd fmla="*/ 54207 h 246" name="T39"/>
              <a:gd fmla="*/ 37736 w 288" name="T40"/>
              <a:gd fmla="*/ 54207 h 246" name="T41"/>
              <a:gd fmla="*/ 37736 w 288" name="T42"/>
              <a:gd fmla="*/ 193339 h 246" name="T43"/>
              <a:gd fmla="*/ 53010 w 288" name="T44"/>
              <a:gd fmla="*/ 193339 h 246" name="T45"/>
              <a:gd fmla="*/ 53010 w 288" name="T46"/>
              <a:gd fmla="*/ 54207 h 246" name="T47"/>
              <a:gd fmla="*/ 53010 w 288" name="T48"/>
              <a:gd fmla="*/ 54207 h 246" name="T49"/>
              <a:gd fmla="*/ 53010 w 288" name="T50"/>
              <a:gd fmla="*/ 38849 h 246" name="T51"/>
              <a:gd fmla="*/ 53010 w 288" name="T52"/>
              <a:gd fmla="*/ 15359 h 246" name="T53"/>
              <a:gd fmla="*/ 243489 w 288" name="T54"/>
              <a:gd fmla="*/ 15359 h 246" name="T55"/>
              <a:gd fmla="*/ 243489 w 288" name="T56"/>
              <a:gd fmla="*/ 206891 h 24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2" name="Rectangle 443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3" name="Rectangle 444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4" name="Rectangle 445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5" name="Rectangle 446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6" name="Rectangle 447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7" name="Oval 56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cap="rnd" w="30163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 sz="15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668" name="Freeform 57"/>
          <p:cNvSpPr/>
          <p:nvPr/>
        </p:nvSpPr>
        <p:spPr bwMode="auto">
          <a:xfrm>
            <a:off x="6318250" y="3694113"/>
            <a:ext cx="155575" cy="141287"/>
          </a:xfrm>
          <a:custGeom>
            <a:gdLst>
              <a:gd fmla="*/ 13101 w 95" name="T0"/>
              <a:gd fmla="*/ 53592 h 87" name="T1"/>
              <a:gd fmla="*/ 47491 w 95" name="T2"/>
              <a:gd fmla="*/ 120175 h 87" name="T3"/>
              <a:gd fmla="*/ 93345 w 95" name="T4"/>
              <a:gd fmla="*/ 138039 h 87" name="T5"/>
              <a:gd fmla="*/ 88432 w 95" name="T6"/>
              <a:gd fmla="*/ 131543 h 87" name="T7"/>
              <a:gd fmla="*/ 78606 w 95" name="T8"/>
              <a:gd fmla="*/ 123423 h 87" name="T9"/>
              <a:gd fmla="*/ 73693 w 95" name="T10"/>
              <a:gd fmla="*/ 108807 h 87" name="T11"/>
              <a:gd fmla="*/ 58955 w 95" name="T12"/>
              <a:gd fmla="*/ 103935 h 87" name="T13"/>
              <a:gd fmla="*/ 73693 w 95" name="T14"/>
              <a:gd fmla="*/ 84447 h 87" name="T15"/>
              <a:gd fmla="*/ 116272 w 95" name="T16"/>
              <a:gd fmla="*/ 53592 h 87" name="T17"/>
              <a:gd fmla="*/ 70418 w 95" name="T18"/>
              <a:gd fmla="*/ 4872 h 87" name="T19"/>
              <a:gd fmla="*/ 9826 w 95" name="T20"/>
              <a:gd fmla="*/ 22736 h 87" name="T21"/>
              <a:gd fmla="*/ 13101 w 95" name="T22"/>
              <a:gd fmla="*/ 53592 h 8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87" w="95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27669" name="Freeform 58"/>
          <p:cNvSpPr/>
          <p:nvPr/>
        </p:nvSpPr>
        <p:spPr bwMode="auto">
          <a:xfrm>
            <a:off x="6402388" y="3803650"/>
            <a:ext cx="117475" cy="138113"/>
          </a:xfrm>
          <a:custGeom>
            <a:gdLst>
              <a:gd fmla="*/ 19311 w 73" name="T0"/>
              <a:gd fmla="*/ 51995 h 85" name="T1"/>
              <a:gd fmla="*/ 19311 w 73" name="T2"/>
              <a:gd fmla="*/ 73119 h 85" name="T3"/>
              <a:gd fmla="*/ 40231 w 73" name="T4"/>
              <a:gd fmla="*/ 94242 h 85" name="T5"/>
              <a:gd fmla="*/ 30576 w 73" name="T6"/>
              <a:gd fmla="*/ 129989 h 85" name="T7"/>
              <a:gd fmla="*/ 72416 w 73" name="T8"/>
              <a:gd fmla="*/ 107241 h 85" name="T9"/>
              <a:gd fmla="*/ 106210 w 73" name="T10"/>
              <a:gd fmla="*/ 60120 h 85" name="T11"/>
              <a:gd fmla="*/ 86899 w 73" name="T12"/>
              <a:gd fmla="*/ 38997 h 85" name="T13"/>
              <a:gd fmla="*/ 38622 w 73" name="T14"/>
              <a:gd fmla="*/ 17873 h 85" name="T15"/>
              <a:gd fmla="*/ 19311 w 73" name="T16"/>
              <a:gd fmla="*/ 51995 h 85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85" w="73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27670" name="Freeform 59"/>
          <p:cNvSpPr/>
          <p:nvPr/>
        </p:nvSpPr>
        <p:spPr bwMode="auto">
          <a:xfrm>
            <a:off x="6465888" y="3660775"/>
            <a:ext cx="103187" cy="193675"/>
          </a:xfrm>
          <a:custGeom>
            <a:gdLst>
              <a:gd fmla="*/ 0 w 63" name="T0"/>
              <a:gd fmla="*/ 0 h 119" name="T1"/>
              <a:gd fmla="*/ 18017 w 63" name="T2"/>
              <a:gd fmla="*/ 48826 h 119" name="T3"/>
              <a:gd fmla="*/ 75343 w 63" name="T4"/>
              <a:gd fmla="*/ 87886 h 119" name="T5"/>
              <a:gd fmla="*/ 88446 w 63" name="T6"/>
              <a:gd fmla="*/ 131829 h 119" name="T7"/>
              <a:gd fmla="*/ 85170 w 63" name="T8"/>
              <a:gd fmla="*/ 180655 h 119" name="T9"/>
              <a:gd fmla="*/ 103187 w 63" name="T10"/>
              <a:gd fmla="*/ 183910 h 11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19" w="62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27671" name="TextBox 13"/>
          <p:cNvSpPr txBox="1">
            <a:spLocks noChangeArrowheads="1"/>
          </p:cNvSpPr>
          <p:nvPr/>
        </p:nvSpPr>
        <p:spPr bwMode="auto">
          <a:xfrm>
            <a:off x="3751263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3756025" y="211613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6391275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7674" name="TextBox 13"/>
          <p:cNvSpPr txBox="1">
            <a:spLocks noChangeArrowheads="1"/>
          </p:cNvSpPr>
          <p:nvPr/>
        </p:nvSpPr>
        <p:spPr bwMode="auto">
          <a:xfrm>
            <a:off x="6396038" y="2116138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9091613" y="344963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9096375" y="373538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758825" y="3651250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63588" y="3937000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7679" name="矩形 31"/>
          <p:cNvSpPr>
            <a:spLocks noChangeArrowheads="1"/>
          </p:cNvSpPr>
          <p:nvPr/>
        </p:nvSpPr>
        <p:spPr bwMode="auto">
          <a:xfrm>
            <a:off x="1316038" y="5440363"/>
            <a:ext cx="952976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size。Please read the instructions and more work at the end of the manual template.</a:t>
            </a:r>
          </a:p>
        </p:txBody>
      </p:sp>
      <p:sp>
        <p:nvSpPr>
          <p:cNvPr id="27680" name="文本框 32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6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7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8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9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3860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9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8680" name="文本框 21"/>
          <p:cNvSpPr txBox="1">
            <a:spLocks noChangeArrowheads="1"/>
          </p:cNvSpPr>
          <p:nvPr/>
        </p:nvSpPr>
        <p:spPr bwMode="auto">
          <a:xfrm>
            <a:off x="5241925" y="2819401"/>
            <a:ext cx="487680" cy="14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TWO</a:t>
            </a:r>
          </a:p>
        </p:txBody>
      </p:sp>
      <p:sp>
        <p:nvSpPr>
          <p:cNvPr id="28681" name="文本框 22"/>
          <p:cNvSpPr txBox="1">
            <a:spLocks noChangeArrowheads="1"/>
          </p:cNvSpPr>
          <p:nvPr/>
        </p:nvSpPr>
        <p:spPr bwMode="auto">
          <a:xfrm>
            <a:off x="6005512" y="2725738"/>
            <a:ext cx="37404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</a:t>
            </a:r>
          </a:p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TITLE HERE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5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01460" y="2209800"/>
            <a:ext cx="223388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4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7950" y="2188175"/>
            <a:ext cx="2265363" cy="17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4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03650" y="2202923"/>
            <a:ext cx="2233613" cy="17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4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26582" y="2209800"/>
            <a:ext cx="2226786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5"/>
          <p:cNvSpPr txBox="1">
            <a:spLocks noChangeArrowheads="1"/>
          </p:cNvSpPr>
          <p:nvPr/>
        </p:nvSpPr>
        <p:spPr bwMode="auto">
          <a:xfrm>
            <a:off x="784225" y="4262438"/>
            <a:ext cx="758825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700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29704" name="矩形 19"/>
          <p:cNvSpPr>
            <a:spLocks noChangeArrowheads="1"/>
          </p:cNvSpPr>
          <p:nvPr/>
        </p:nvSpPr>
        <p:spPr bwMode="auto">
          <a:xfrm>
            <a:off x="1225550" y="3529013"/>
            <a:ext cx="2235200" cy="4143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705" name="文本框 20"/>
          <p:cNvSpPr txBox="1">
            <a:spLocks noChangeArrowheads="1"/>
          </p:cNvSpPr>
          <p:nvPr/>
        </p:nvSpPr>
        <p:spPr bwMode="auto">
          <a:xfrm>
            <a:off x="1235075" y="3554413"/>
            <a:ext cx="22336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KEYS</a:t>
            </a:r>
          </a:p>
        </p:txBody>
      </p:sp>
      <p:sp>
        <p:nvSpPr>
          <p:cNvPr id="29706" name="矩形 21"/>
          <p:cNvSpPr>
            <a:spLocks noChangeArrowheads="1"/>
          </p:cNvSpPr>
          <p:nvPr/>
        </p:nvSpPr>
        <p:spPr bwMode="auto">
          <a:xfrm>
            <a:off x="6399213" y="3521075"/>
            <a:ext cx="2254250" cy="414338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707" name="文本框 22"/>
          <p:cNvSpPr txBox="1">
            <a:spLocks noChangeArrowheads="1"/>
          </p:cNvSpPr>
          <p:nvPr/>
        </p:nvSpPr>
        <p:spPr bwMode="auto">
          <a:xfrm>
            <a:off x="6372225" y="3554413"/>
            <a:ext cx="22907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KEYS</a:t>
            </a:r>
          </a:p>
        </p:txBody>
      </p:sp>
      <p:sp>
        <p:nvSpPr>
          <p:cNvPr id="29708" name="矩形 23"/>
          <p:cNvSpPr>
            <a:spLocks noChangeArrowheads="1"/>
          </p:cNvSpPr>
          <p:nvPr/>
        </p:nvSpPr>
        <p:spPr bwMode="auto">
          <a:xfrm>
            <a:off x="3802063" y="3530600"/>
            <a:ext cx="2241550" cy="4159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709" name="文本框 24"/>
          <p:cNvSpPr txBox="1">
            <a:spLocks noChangeArrowheads="1"/>
          </p:cNvSpPr>
          <p:nvPr/>
        </p:nvSpPr>
        <p:spPr bwMode="auto">
          <a:xfrm>
            <a:off x="3762375" y="3563938"/>
            <a:ext cx="22336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KEYS</a:t>
            </a:r>
          </a:p>
        </p:txBody>
      </p:sp>
      <p:sp>
        <p:nvSpPr>
          <p:cNvPr id="29710" name="矩形 25"/>
          <p:cNvSpPr>
            <a:spLocks noChangeArrowheads="1"/>
          </p:cNvSpPr>
          <p:nvPr/>
        </p:nvSpPr>
        <p:spPr bwMode="auto">
          <a:xfrm>
            <a:off x="8993188" y="3530600"/>
            <a:ext cx="2281237" cy="4159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711" name="文本框 26"/>
          <p:cNvSpPr txBox="1">
            <a:spLocks noChangeArrowheads="1"/>
          </p:cNvSpPr>
          <p:nvPr/>
        </p:nvSpPr>
        <p:spPr bwMode="auto">
          <a:xfrm>
            <a:off x="8999539" y="3554413"/>
            <a:ext cx="22272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KEYS</a:t>
            </a:r>
          </a:p>
        </p:txBody>
      </p:sp>
      <p:sp>
        <p:nvSpPr>
          <p:cNvPr id="29712" name="矩形 27"/>
          <p:cNvSpPr>
            <a:spLocks noChangeArrowheads="1"/>
          </p:cNvSpPr>
          <p:nvPr/>
        </p:nvSpPr>
        <p:spPr bwMode="auto">
          <a:xfrm>
            <a:off x="1543050" y="458152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9713" name="TextBox 15"/>
          <p:cNvSpPr txBox="1">
            <a:spLocks noChangeArrowheads="1"/>
          </p:cNvSpPr>
          <p:nvPr/>
        </p:nvSpPr>
        <p:spPr bwMode="auto">
          <a:xfrm>
            <a:off x="3460750" y="4262438"/>
            <a:ext cx="758825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700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29714" name="矩形 41"/>
          <p:cNvSpPr>
            <a:spLocks noChangeArrowheads="1"/>
          </p:cNvSpPr>
          <p:nvPr/>
        </p:nvSpPr>
        <p:spPr bwMode="auto">
          <a:xfrm>
            <a:off x="4219575" y="458152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9715" name="TextBox 15"/>
          <p:cNvSpPr txBox="1">
            <a:spLocks noChangeArrowheads="1"/>
          </p:cNvSpPr>
          <p:nvPr/>
        </p:nvSpPr>
        <p:spPr bwMode="auto">
          <a:xfrm>
            <a:off x="5919788" y="4262438"/>
            <a:ext cx="760412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700">
                <a:solidFill>
                  <a:srgbClr val="DE4477"/>
                </a:solidFill>
                <a:latin typeface="TitilliumText22L Lt"/>
              </a:rPr>
              <a:t>”</a:t>
            </a:r>
          </a:p>
        </p:txBody>
      </p:sp>
      <p:sp>
        <p:nvSpPr>
          <p:cNvPr id="29716" name="矩形 43"/>
          <p:cNvSpPr>
            <a:spLocks noChangeArrowheads="1"/>
          </p:cNvSpPr>
          <p:nvPr/>
        </p:nvSpPr>
        <p:spPr bwMode="auto">
          <a:xfrm>
            <a:off x="6680200" y="458152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9717" name="TextBox 15"/>
          <p:cNvSpPr txBox="1">
            <a:spLocks noChangeArrowheads="1"/>
          </p:cNvSpPr>
          <p:nvPr/>
        </p:nvSpPr>
        <p:spPr bwMode="auto">
          <a:xfrm>
            <a:off x="8588374" y="4262438"/>
            <a:ext cx="760413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700">
                <a:solidFill>
                  <a:srgbClr val="513087"/>
                </a:solidFill>
                <a:latin typeface="TitilliumText22L Lt"/>
              </a:rPr>
              <a:t>”</a:t>
            </a:r>
          </a:p>
        </p:txBody>
      </p:sp>
      <p:sp>
        <p:nvSpPr>
          <p:cNvPr id="29718" name="矩形 45"/>
          <p:cNvSpPr>
            <a:spLocks noChangeArrowheads="1"/>
          </p:cNvSpPr>
          <p:nvPr/>
        </p:nvSpPr>
        <p:spPr bwMode="auto">
          <a:xfrm>
            <a:off x="9348788" y="458152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9719" name="文本框 52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0"/>
          <p:cNvSpPr>
            <a:spLocks noChangeArrowheads="1"/>
          </p:cNvSpPr>
          <p:nvPr/>
        </p:nvSpPr>
        <p:spPr bwMode="auto">
          <a:xfrm>
            <a:off x="-15875" y="1420813"/>
            <a:ext cx="12168188" cy="881062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0724" name="Rounded Rectangle 34"/>
          <p:cNvSpPr>
            <a:spLocks noChangeArrowheads="1"/>
          </p:cNvSpPr>
          <p:nvPr/>
        </p:nvSpPr>
        <p:spPr bwMode="auto">
          <a:xfrm>
            <a:off x="752475" y="2757488"/>
            <a:ext cx="2365375" cy="3417887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0725" name="Rounded Rectangle 35"/>
          <p:cNvSpPr>
            <a:spLocks noChangeArrowheads="1" noChangeAspect="1"/>
          </p:cNvSpPr>
          <p:nvPr/>
        </p:nvSpPr>
        <p:spPr bwMode="auto">
          <a:xfrm>
            <a:off x="1463675" y="3087688"/>
            <a:ext cx="842963" cy="844550"/>
          </a:xfrm>
          <a:prstGeom prst="roundRect">
            <a:avLst>
              <a:gd fmla="val 5884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30726" name="Group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237038" y="309086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ounded Rectangle 38"/>
          <p:cNvSpPr>
            <a:spLocks noChangeArrowheads="1" noChangeAspect="1"/>
          </p:cNvSpPr>
          <p:nvPr/>
        </p:nvSpPr>
        <p:spPr bwMode="auto">
          <a:xfrm>
            <a:off x="7046913" y="3087688"/>
            <a:ext cx="842962" cy="844550"/>
          </a:xfrm>
          <a:prstGeom prst="roundRect">
            <a:avLst>
              <a:gd fmla="val 5884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30728" name="Group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66300" y="309086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ounded Rectangle 53"/>
          <p:cNvSpPr>
            <a:spLocks noChangeArrowheads="1"/>
          </p:cNvSpPr>
          <p:nvPr/>
        </p:nvSpPr>
        <p:spPr bwMode="auto">
          <a:xfrm>
            <a:off x="3536950" y="2757488"/>
            <a:ext cx="2363788" cy="3417887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0730" name="Rounded Rectangle 54"/>
          <p:cNvSpPr>
            <a:spLocks noChangeArrowheads="1"/>
          </p:cNvSpPr>
          <p:nvPr/>
        </p:nvSpPr>
        <p:spPr bwMode="auto">
          <a:xfrm>
            <a:off x="6275388" y="2757488"/>
            <a:ext cx="2365375" cy="3417887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0731" name="Rounded Rectangle 55"/>
          <p:cNvSpPr>
            <a:spLocks noChangeArrowheads="1"/>
          </p:cNvSpPr>
          <p:nvPr/>
        </p:nvSpPr>
        <p:spPr bwMode="auto">
          <a:xfrm>
            <a:off x="9059863" y="2757488"/>
            <a:ext cx="2365375" cy="3417887"/>
          </a:xfrm>
          <a:prstGeom prst="roundRect">
            <a:avLst>
              <a:gd fmla="val 5884" name="adj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typeface="Lato Regular"/>
            </a:endParaRPr>
          </a:p>
        </p:txBody>
      </p:sp>
      <p:pic>
        <p:nvPicPr>
          <p:cNvPr id="30732" name="Picture 33"/>
          <p:cNvPicPr>
            <a:picLocks noChangeArrowheads="1"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6313" y="1624013"/>
            <a:ext cx="487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Freeform 415"/>
          <p:cNvSpPr/>
          <p:nvPr/>
        </p:nvSpPr>
        <p:spPr bwMode="auto">
          <a:xfrm>
            <a:off x="7318375" y="3279775"/>
            <a:ext cx="279400" cy="490538"/>
          </a:xfrm>
          <a:custGeom>
            <a:gdLst>
              <a:gd fmla="*/ 138853 w 165" name="T0"/>
              <a:gd fmla="*/ 32475 h 287" name="T1"/>
              <a:gd fmla="*/ 137160 w 165" name="T2"/>
              <a:gd fmla="*/ 32475 h 287" name="T3"/>
              <a:gd fmla="*/ 137160 w 165" name="T4"/>
              <a:gd fmla="*/ 345257 h 287" name="T5"/>
              <a:gd fmla="*/ 94827 w 165" name="T6"/>
              <a:gd fmla="*/ 336711 h 287" name="T7"/>
              <a:gd fmla="*/ 0 w 165" name="T8"/>
              <a:gd fmla="*/ 413624 h 287" name="T9"/>
              <a:gd fmla="*/ 94827 w 165" name="T10"/>
              <a:gd fmla="*/ 490538 h 287" name="T11"/>
              <a:gd fmla="*/ 189653 w 165" name="T12"/>
              <a:gd fmla="*/ 415334 h 287" name="T13"/>
              <a:gd fmla="*/ 189653 w 165" name="T14"/>
              <a:gd fmla="*/ 415334 h 287" name="T15"/>
              <a:gd fmla="*/ 189653 w 165" name="T16"/>
              <a:gd fmla="*/ 123062 h 287" name="T17"/>
              <a:gd fmla="*/ 279400 w 165" name="T18"/>
              <a:gd fmla="*/ 100842 h 287" name="T19"/>
              <a:gd fmla="*/ 279400 w 165" name="T20"/>
              <a:gd fmla="*/ 0 h 287" name="T21"/>
              <a:gd fmla="*/ 138853 w 165" name="T22"/>
              <a:gd fmla="*/ 32475 h 28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87" w="165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34" name="Freeform 252"/>
          <p:cNvSpPr>
            <a:spLocks noEditPoints="1"/>
          </p:cNvSpPr>
          <p:nvPr/>
        </p:nvSpPr>
        <p:spPr bwMode="auto">
          <a:xfrm>
            <a:off x="1657350" y="3303588"/>
            <a:ext cx="455613" cy="431800"/>
          </a:xfrm>
          <a:custGeom>
            <a:gdLst>
              <a:gd fmla="*/ 445017 w 301" name="T0"/>
              <a:gd fmla="*/ 162114 h 285" name="T1"/>
              <a:gd fmla="*/ 207372 w 301" name="T2"/>
              <a:gd fmla="*/ 13636 h 285" name="T3"/>
              <a:gd fmla="*/ 10596 w 301" name="T4"/>
              <a:gd fmla="*/ 210597 h 285" name="T5"/>
              <a:gd fmla="*/ 96875 w 301" name="T6"/>
              <a:gd fmla="*/ 330289 h 285" name="T7"/>
              <a:gd fmla="*/ 54492 w 301" name="T8"/>
              <a:gd fmla="*/ 406044 h 285" name="T9"/>
              <a:gd fmla="*/ 184667 w 301" name="T10"/>
              <a:gd fmla="*/ 359076 h 285" name="T11"/>
              <a:gd fmla="*/ 248241 w 301" name="T12"/>
              <a:gd fmla="*/ 359076 h 285" name="T13"/>
              <a:gd fmla="*/ 445017 w 301" name="T14"/>
              <a:gd fmla="*/ 162114 h 285" name="T15"/>
              <a:gd fmla="*/ 121093 w 301" name="T16"/>
              <a:gd fmla="*/ 216658 h 285" name="T17"/>
              <a:gd fmla="*/ 90820 w 301" name="T18"/>
              <a:gd fmla="*/ 186356 h 285" name="T19"/>
              <a:gd fmla="*/ 121093 w 301" name="T20"/>
              <a:gd fmla="*/ 156054 h 285" name="T21"/>
              <a:gd fmla="*/ 151366 w 301" name="T22"/>
              <a:gd fmla="*/ 186356 h 285" name="T23"/>
              <a:gd fmla="*/ 121093 w 301" name="T24"/>
              <a:gd fmla="*/ 216658 h 285" name="T25"/>
              <a:gd fmla="*/ 228563 w 301" name="T26"/>
              <a:gd fmla="*/ 216658 h 285" name="T27"/>
              <a:gd fmla="*/ 198290 w 301" name="T28"/>
              <a:gd fmla="*/ 186356 h 285" name="T29"/>
              <a:gd fmla="*/ 228563 w 301" name="T30"/>
              <a:gd fmla="*/ 156054 h 285" name="T31"/>
              <a:gd fmla="*/ 260350 w 301" name="T32"/>
              <a:gd fmla="*/ 186356 h 285" name="T33"/>
              <a:gd fmla="*/ 228563 w 301" name="T34"/>
              <a:gd fmla="*/ 216658 h 285" name="T35"/>
              <a:gd fmla="*/ 337547 w 301" name="T36"/>
              <a:gd fmla="*/ 216658 h 285" name="T37"/>
              <a:gd fmla="*/ 307274 w 301" name="T38"/>
              <a:gd fmla="*/ 186356 h 285" name="T39"/>
              <a:gd fmla="*/ 337547 w 301" name="T40"/>
              <a:gd fmla="*/ 156054 h 285" name="T41"/>
              <a:gd fmla="*/ 367820 w 301" name="T42"/>
              <a:gd fmla="*/ 186356 h 285" name="T43"/>
              <a:gd fmla="*/ 337547 w 301" name="T44"/>
              <a:gd fmla="*/ 216658 h 28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35" name="矩形 19"/>
          <p:cNvSpPr>
            <a:spLocks noChangeArrowheads="1"/>
          </p:cNvSpPr>
          <p:nvPr/>
        </p:nvSpPr>
        <p:spPr bwMode="auto">
          <a:xfrm>
            <a:off x="1714500" y="1654175"/>
            <a:ext cx="70770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30736" name="TextBox 13"/>
          <p:cNvSpPr txBox="1">
            <a:spLocks noChangeArrowheads="1"/>
          </p:cNvSpPr>
          <p:nvPr/>
        </p:nvSpPr>
        <p:spPr bwMode="auto">
          <a:xfrm>
            <a:off x="715963" y="45450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1049338" y="4835525"/>
            <a:ext cx="16716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3536950" y="454501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3868738" y="4835525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6275388" y="45450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6608763" y="4835525"/>
            <a:ext cx="16716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9097963" y="45450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9431338" y="4835525"/>
            <a:ext cx="16716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0744" name="文本框 28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  <p:sp>
        <p:nvSpPr>
          <p:cNvPr id="30745" name="文本框 29"/>
          <p:cNvSpPr txBox="1">
            <a:spLocks noChangeArrowheads="1"/>
          </p:cNvSpPr>
          <p:nvPr/>
        </p:nvSpPr>
        <p:spPr bwMode="auto">
          <a:xfrm>
            <a:off x="2070100" y="6921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80438" y="2249488"/>
            <a:ext cx="2447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6086" y="2249488"/>
            <a:ext cx="241982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17467" y="2251075"/>
            <a:ext cx="243614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74763" y="2251402"/>
            <a:ext cx="2425700" cy="17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1339850" y="45831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1382713" y="4897438"/>
            <a:ext cx="20907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3883025" y="45831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3925888" y="4897438"/>
            <a:ext cx="20907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6353175" y="458311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6394450" y="4897438"/>
            <a:ext cx="20923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>
            <a:off x="8896350" y="458311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8" name="TextBox 13"/>
          <p:cNvSpPr txBox="1">
            <a:spLocks noChangeArrowheads="1"/>
          </p:cNvSpPr>
          <p:nvPr/>
        </p:nvSpPr>
        <p:spPr bwMode="auto">
          <a:xfrm>
            <a:off x="8937625" y="4897438"/>
            <a:ext cx="20923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1759" name="文本框 12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3038" y="2161791"/>
            <a:ext cx="4471987" cy="22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椭圆 3"/>
          <p:cNvSpPr>
            <a:spLocks noChangeArrowheads="1"/>
          </p:cNvSpPr>
          <p:nvPr/>
        </p:nvSpPr>
        <p:spPr bwMode="auto">
          <a:xfrm>
            <a:off x="3722688" y="4540250"/>
            <a:ext cx="1185862" cy="11842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3" name="椭圆 5"/>
          <p:cNvSpPr>
            <a:spLocks noChangeArrowheads="1"/>
          </p:cNvSpPr>
          <p:nvPr/>
        </p:nvSpPr>
        <p:spPr bwMode="auto">
          <a:xfrm>
            <a:off x="4221163" y="2716213"/>
            <a:ext cx="1185862" cy="11858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4" name="椭圆 6"/>
          <p:cNvSpPr>
            <a:spLocks noChangeArrowheads="1"/>
          </p:cNvSpPr>
          <p:nvPr/>
        </p:nvSpPr>
        <p:spPr bwMode="auto">
          <a:xfrm>
            <a:off x="1819275" y="4530725"/>
            <a:ext cx="1184275" cy="11858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5" name="椭圆 7"/>
          <p:cNvSpPr>
            <a:spLocks noChangeArrowheads="1"/>
          </p:cNvSpPr>
          <p:nvPr/>
        </p:nvSpPr>
        <p:spPr bwMode="auto">
          <a:xfrm>
            <a:off x="1238250" y="2716213"/>
            <a:ext cx="1185863" cy="11858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6" name="椭圆 8"/>
          <p:cNvSpPr>
            <a:spLocks noChangeArrowheads="1"/>
          </p:cNvSpPr>
          <p:nvPr/>
        </p:nvSpPr>
        <p:spPr bwMode="auto">
          <a:xfrm>
            <a:off x="2787650" y="1601788"/>
            <a:ext cx="1185863" cy="11858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7" name="Freeform 11"/>
          <p:cNvSpPr/>
          <p:nvPr/>
        </p:nvSpPr>
        <p:spPr bwMode="auto">
          <a:xfrm rot="2160000">
            <a:off x="3946525" y="2586038"/>
            <a:ext cx="314325" cy="398462"/>
          </a:xfrm>
          <a:custGeom>
            <a:gdLst>
              <a:gd fmla="*/ 0 w 253496" name="T0"/>
              <a:gd fmla="*/ 79692 h 320765" name="T1"/>
              <a:gd fmla="*/ 157163 w 253496" name="T2"/>
              <a:gd fmla="*/ 79692 h 320765" name="T3"/>
              <a:gd fmla="*/ 157163 w 253496" name="T4"/>
              <a:gd fmla="*/ 0 h 320765" name="T5"/>
              <a:gd fmla="*/ 314325 w 253496" name="T6"/>
              <a:gd fmla="*/ 199232 h 320765" name="T7"/>
              <a:gd fmla="*/ 157163 w 253496" name="T8"/>
              <a:gd fmla="*/ 398462 h 320765" name="T9"/>
              <a:gd fmla="*/ 157163 w 253496" name="T10"/>
              <a:gd fmla="*/ 318770 h 320765" name="T11"/>
              <a:gd fmla="*/ 0 w 253496" name="T12"/>
              <a:gd fmla="*/ 318770 h 320765" name="T13"/>
              <a:gd fmla="*/ 0 w 253496" name="T14"/>
              <a:gd fmla="*/ 79692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5514" lIns="0" rIns="101371" tIns="85515"/>
          <a:lstStyle/>
          <a:p>
            <a:endParaRPr altLang="en-US" lang="zh-CN"/>
          </a:p>
        </p:txBody>
      </p:sp>
      <p:sp>
        <p:nvSpPr>
          <p:cNvPr id="32778" name="Freeform 13"/>
          <p:cNvSpPr/>
          <p:nvPr/>
        </p:nvSpPr>
        <p:spPr bwMode="auto">
          <a:xfrm rot="-4320000">
            <a:off x="4433094" y="4045744"/>
            <a:ext cx="314325" cy="398463"/>
          </a:xfrm>
          <a:custGeom>
            <a:gdLst>
              <a:gd fmla="*/ 314325 w 253496" name="T0"/>
              <a:gd fmla="*/ 318770 h 320765" name="T1"/>
              <a:gd fmla="*/ 157163 w 253496" name="T2"/>
              <a:gd fmla="*/ 318770 h 320765" name="T3"/>
              <a:gd fmla="*/ 157163 w 253496" name="T4"/>
              <a:gd fmla="*/ 398463 h 320765" name="T5"/>
              <a:gd fmla="*/ 0 w 253496" name="T6"/>
              <a:gd fmla="*/ 199231 h 320765" name="T7"/>
              <a:gd fmla="*/ 157163 w 253496" name="T8"/>
              <a:gd fmla="*/ 0 h 320765" name="T9"/>
              <a:gd fmla="*/ 157163 w 253496" name="T10"/>
              <a:gd fmla="*/ 79693 h 320765" name="T11"/>
              <a:gd fmla="*/ 314325 w 253496" name="T12"/>
              <a:gd fmla="*/ 79693 h 320765" name="T13"/>
              <a:gd fmla="*/ 314325 w 253496" name="T14"/>
              <a:gd fmla="*/ 318770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5514" lIns="101371" rIns="1" tIns="85515"/>
          <a:lstStyle/>
          <a:p>
            <a:endParaRPr altLang="en-US" lang="zh-CN"/>
          </a:p>
        </p:txBody>
      </p:sp>
      <p:sp>
        <p:nvSpPr>
          <p:cNvPr id="32779" name="Freeform 15"/>
          <p:cNvSpPr/>
          <p:nvPr/>
        </p:nvSpPr>
        <p:spPr bwMode="auto">
          <a:xfrm>
            <a:off x="3186113" y="4953000"/>
            <a:ext cx="315912" cy="398463"/>
          </a:xfrm>
          <a:custGeom>
            <a:gdLst>
              <a:gd fmla="*/ 315912 w 253496" name="T0"/>
              <a:gd fmla="*/ 318770 h 320765" name="T1"/>
              <a:gd fmla="*/ 157956 w 253496" name="T2"/>
              <a:gd fmla="*/ 318770 h 320765" name="T3"/>
              <a:gd fmla="*/ 157956 w 253496" name="T4"/>
              <a:gd fmla="*/ 398463 h 320765" name="T5"/>
              <a:gd fmla="*/ 0 w 253496" name="T6"/>
              <a:gd fmla="*/ 199231 h 320765" name="T7"/>
              <a:gd fmla="*/ 157956 w 253496" name="T8"/>
              <a:gd fmla="*/ 0 h 320765" name="T9"/>
              <a:gd fmla="*/ 157956 w 253496" name="T10"/>
              <a:gd fmla="*/ 79693 h 320765" name="T11"/>
              <a:gd fmla="*/ 315912 w 253496" name="T12"/>
              <a:gd fmla="*/ 79693 h 320765" name="T13"/>
              <a:gd fmla="*/ 315912 w 253496" name="T14"/>
              <a:gd fmla="*/ 318770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5515" lIns="101372" rIns="1" tIns="85516"/>
          <a:lstStyle/>
          <a:p>
            <a:endParaRPr altLang="en-US" lang="zh-CN"/>
          </a:p>
        </p:txBody>
      </p:sp>
      <p:sp>
        <p:nvSpPr>
          <p:cNvPr id="32780" name="Freeform 17"/>
          <p:cNvSpPr/>
          <p:nvPr/>
        </p:nvSpPr>
        <p:spPr bwMode="auto">
          <a:xfrm rot="4320000">
            <a:off x="1932781" y="4055270"/>
            <a:ext cx="314325" cy="398462"/>
          </a:xfrm>
          <a:custGeom>
            <a:gdLst>
              <a:gd fmla="*/ 314325 w 253496" name="T0"/>
              <a:gd fmla="*/ 318770 h 320765" name="T1"/>
              <a:gd fmla="*/ 157163 w 253496" name="T2"/>
              <a:gd fmla="*/ 318770 h 320765" name="T3"/>
              <a:gd fmla="*/ 157163 w 253496" name="T4"/>
              <a:gd fmla="*/ 398462 h 320765" name="T5"/>
              <a:gd fmla="*/ 0 w 253496" name="T6"/>
              <a:gd fmla="*/ 199230 h 320765" name="T7"/>
              <a:gd fmla="*/ 157163 w 253496" name="T8"/>
              <a:gd fmla="*/ 0 h 320765" name="T9"/>
              <a:gd fmla="*/ 157163 w 253496" name="T10"/>
              <a:gd fmla="*/ 79692 h 320765" name="T11"/>
              <a:gd fmla="*/ 314325 w 253496" name="T12"/>
              <a:gd fmla="*/ 79692 h 320765" name="T13"/>
              <a:gd fmla="*/ 314325 w 253496" name="T14"/>
              <a:gd fmla="*/ 318770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5515" lIns="101372" rIns="0" tIns="85515"/>
          <a:lstStyle/>
          <a:p>
            <a:endParaRPr altLang="en-US" lang="zh-CN"/>
          </a:p>
        </p:txBody>
      </p:sp>
      <p:sp>
        <p:nvSpPr>
          <p:cNvPr id="32781" name="Freeform 19"/>
          <p:cNvSpPr/>
          <p:nvPr/>
        </p:nvSpPr>
        <p:spPr bwMode="auto">
          <a:xfrm rot="-2160000">
            <a:off x="2387600" y="2582863"/>
            <a:ext cx="315913" cy="398462"/>
          </a:xfrm>
          <a:custGeom>
            <a:gdLst>
              <a:gd fmla="*/ 0 w 253496" name="T0"/>
              <a:gd fmla="*/ 79692 h 320765" name="T1"/>
              <a:gd fmla="*/ 157957 w 253496" name="T2"/>
              <a:gd fmla="*/ 79692 h 320765" name="T3"/>
              <a:gd fmla="*/ 157957 w 253496" name="T4"/>
              <a:gd fmla="*/ 0 h 320765" name="T5"/>
              <a:gd fmla="*/ 315913 w 253496" name="T6"/>
              <a:gd fmla="*/ 199232 h 320765" name="T7"/>
              <a:gd fmla="*/ 157957 w 253496" name="T8"/>
              <a:gd fmla="*/ 398462 h 320765" name="T9"/>
              <a:gd fmla="*/ 157957 w 253496" name="T10"/>
              <a:gd fmla="*/ 318770 h 320765" name="T11"/>
              <a:gd fmla="*/ 0 w 253496" name="T12"/>
              <a:gd fmla="*/ 318770 h 320765" name="T13"/>
              <a:gd fmla="*/ 0 w 253496" name="T14"/>
              <a:gd fmla="*/ 79692 h 32076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0765" w="253496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85515" lIns="-1" rIns="101372" tIns="85514"/>
          <a:lstStyle/>
          <a:p>
            <a:endParaRPr altLang="en-US" lang="zh-CN"/>
          </a:p>
        </p:txBody>
      </p:sp>
      <p:sp>
        <p:nvSpPr>
          <p:cNvPr id="32782" name="文本框 14"/>
          <p:cNvSpPr txBox="1">
            <a:spLocks noChangeArrowheads="1"/>
          </p:cNvSpPr>
          <p:nvPr/>
        </p:nvSpPr>
        <p:spPr bwMode="auto">
          <a:xfrm>
            <a:off x="2859088" y="2036763"/>
            <a:ext cx="1044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32783" name="文本框 15"/>
          <p:cNvSpPr txBox="1">
            <a:spLocks noChangeArrowheads="1"/>
          </p:cNvSpPr>
          <p:nvPr/>
        </p:nvSpPr>
        <p:spPr bwMode="auto">
          <a:xfrm>
            <a:off x="4291013" y="3124200"/>
            <a:ext cx="10461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32784" name="文本框 16"/>
          <p:cNvSpPr txBox="1">
            <a:spLocks noChangeArrowheads="1"/>
          </p:cNvSpPr>
          <p:nvPr/>
        </p:nvSpPr>
        <p:spPr bwMode="auto">
          <a:xfrm>
            <a:off x="3825875" y="4967288"/>
            <a:ext cx="1044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32785" name="文本框 17"/>
          <p:cNvSpPr txBox="1">
            <a:spLocks noChangeArrowheads="1"/>
          </p:cNvSpPr>
          <p:nvPr/>
        </p:nvSpPr>
        <p:spPr bwMode="auto">
          <a:xfrm>
            <a:off x="1895475" y="4967288"/>
            <a:ext cx="1044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32786" name="文本框 18"/>
          <p:cNvSpPr txBox="1">
            <a:spLocks noChangeArrowheads="1"/>
          </p:cNvSpPr>
          <p:nvPr/>
        </p:nvSpPr>
        <p:spPr bwMode="auto">
          <a:xfrm>
            <a:off x="1285875" y="3151188"/>
            <a:ext cx="10445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32787" name="矩形 19"/>
          <p:cNvSpPr>
            <a:spLocks noChangeArrowheads="1"/>
          </p:cNvSpPr>
          <p:nvPr/>
        </p:nvSpPr>
        <p:spPr bwMode="auto">
          <a:xfrm>
            <a:off x="6523038" y="4594225"/>
            <a:ext cx="4471987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2"/>
          <p:cNvSpPr/>
          <p:nvPr/>
        </p:nvSpPr>
        <p:spPr bwMode="auto">
          <a:xfrm>
            <a:off x="4413250" y="1662113"/>
            <a:ext cx="1601788" cy="1368425"/>
          </a:xfrm>
          <a:custGeom>
            <a:gdLst>
              <a:gd fmla="*/ 711906 w 21600" name="T0"/>
              <a:gd fmla="*/ 1368425 h 21600" name="T1"/>
              <a:gd fmla="*/ 0 w 21600" name="T2"/>
              <a:gd fmla="*/ 929705 h 21600" name="T3"/>
              <a:gd fmla="*/ 1549433 w 21600" name="T4"/>
              <a:gd fmla="*/ 0 h 21600" name="T5"/>
              <a:gd fmla="*/ 1601788 w 21600" name="T6"/>
              <a:gd fmla="*/ 835690 h 21600" name="T7"/>
              <a:gd fmla="*/ 711906 w 21600" name="T8"/>
              <a:gd fmla="*/ 1368425 h 21600" name="T9"/>
              <a:gd fmla="*/ 711906 w 21600" name="T10"/>
              <a:gd fmla="*/ 1368425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6" name="AutoShape 3"/>
          <p:cNvSpPr/>
          <p:nvPr/>
        </p:nvSpPr>
        <p:spPr bwMode="auto">
          <a:xfrm>
            <a:off x="7081838" y="2714625"/>
            <a:ext cx="965200" cy="1808163"/>
          </a:xfrm>
          <a:custGeom>
            <a:gdLst>
              <a:gd fmla="*/ 0 w 20053" name="T0"/>
              <a:gd fmla="*/ 386746 h 21600" name="T1"/>
              <a:gd fmla="*/ 741865 w 20053" name="T2"/>
              <a:gd fmla="*/ 0 h 21600" name="T3"/>
              <a:gd fmla="*/ 741865 w 20053" name="T4"/>
              <a:gd fmla="*/ 1808163 h 21600" name="T5"/>
              <a:gd fmla="*/ 0 w 20053" name="T6"/>
              <a:gd fmla="*/ 1421417 h 21600" name="T7"/>
              <a:gd fmla="*/ 125385 w 20053" name="T8"/>
              <a:gd fmla="*/ 904082 h 21600" name="T9"/>
              <a:gd fmla="*/ 0 w 20053" name="T10"/>
              <a:gd fmla="*/ 386746 h 21600" name="T11"/>
              <a:gd fmla="*/ 0 w 20053" name="T12"/>
              <a:gd fmla="*/ 386746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0053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7" name="AutoShape 4"/>
          <p:cNvSpPr/>
          <p:nvPr/>
        </p:nvSpPr>
        <p:spPr bwMode="auto">
          <a:xfrm>
            <a:off x="6156325" y="4203700"/>
            <a:ext cx="1604963" cy="1370013"/>
          </a:xfrm>
          <a:custGeom>
            <a:gdLst>
              <a:gd fmla="*/ 888748 w 21600" name="T0"/>
              <a:gd fmla="*/ 0 h 21600" name="T1"/>
              <a:gd fmla="*/ 1604963 w 21600" name="T2"/>
              <a:gd fmla="*/ 439229 h 21600" name="T3"/>
              <a:gd fmla="*/ 52310 w 21600" name="T4"/>
              <a:gd fmla="*/ 1370013 h 21600" name="T5"/>
              <a:gd fmla="*/ 0 w 21600" name="T6"/>
              <a:gd fmla="*/ 538618 h 21600" name="T7"/>
              <a:gd fmla="*/ 888748 w 21600" name="T8"/>
              <a:gd fmla="*/ 0 h 21600" name="T9"/>
              <a:gd fmla="*/ 888748 w 21600" name="T10"/>
              <a:gd fmla="*/ 0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8" name="AutoShape 5"/>
          <p:cNvSpPr/>
          <p:nvPr/>
        </p:nvSpPr>
        <p:spPr bwMode="auto">
          <a:xfrm>
            <a:off x="6650038" y="4665663"/>
            <a:ext cx="474662" cy="501650"/>
          </a:xfrm>
          <a:custGeom>
            <a:gdLst>
              <a:gd fmla="*/ 306448 w 21104" name="T0"/>
              <a:gd fmla="*/ 344420 h 21600" name="T1"/>
              <a:gd fmla="*/ 474617 w 21104" name="T2"/>
              <a:gd fmla="*/ 97334 h 21600" name="T3"/>
              <a:gd fmla="*/ 474617 w 21104" name="T4"/>
              <a:gd fmla="*/ 78615 h 21600" name="T5"/>
              <a:gd fmla="*/ 437236 w 21104" name="T6"/>
              <a:gd fmla="*/ 37438 h 21600" name="T7"/>
              <a:gd fmla="*/ 414812 w 21104" name="T8"/>
              <a:gd fmla="*/ 37438 h 21600" name="T9"/>
              <a:gd fmla="*/ 396121 w 21104" name="T10"/>
              <a:gd fmla="*/ 56157 h 21600" name="T11"/>
              <a:gd fmla="*/ 373720 w 21104" name="T12"/>
              <a:gd fmla="*/ 59896 h 21600" name="T13"/>
              <a:gd fmla="*/ 377453 w 21104" name="T14"/>
              <a:gd fmla="*/ 0 h 21600" name="T15"/>
              <a:gd fmla="*/ 100897 w 21104" name="T16"/>
              <a:gd fmla="*/ 0 h 21600" name="T17"/>
              <a:gd fmla="*/ 100897 w 21104" name="T18"/>
              <a:gd fmla="*/ 59896 h 21600" name="T19"/>
              <a:gd fmla="*/ 82229 w 21104" name="T20"/>
              <a:gd fmla="*/ 56157 h 21600" name="T21"/>
              <a:gd fmla="*/ 63539 w 21104" name="T22"/>
              <a:gd fmla="*/ 37438 h 21600" name="T23"/>
              <a:gd fmla="*/ 41115 w 21104" name="T24"/>
              <a:gd fmla="*/ 37438 h 21600" name="T25"/>
              <a:gd fmla="*/ 0 w 21104" name="T26"/>
              <a:gd fmla="*/ 78615 h 21600" name="T27"/>
              <a:gd fmla="*/ 0 w 21104" name="T28"/>
              <a:gd fmla="*/ 97334 h 21600" name="T29"/>
              <a:gd fmla="*/ 171903 w 21104" name="T30"/>
              <a:gd fmla="*/ 344420 h 21600" name="T31"/>
              <a:gd fmla="*/ 216751 w 21104" name="T32"/>
              <a:gd fmla="*/ 363139 h 21600" name="T33"/>
              <a:gd fmla="*/ 216751 w 21104" name="T34"/>
              <a:gd fmla="*/ 385597 h 21600" name="T35"/>
              <a:gd fmla="*/ 198061 w 21104" name="T36"/>
              <a:gd fmla="*/ 393075 h 21600" name="T37"/>
              <a:gd fmla="*/ 216751 w 21104" name="T38"/>
              <a:gd fmla="*/ 404316 h 21600" name="T39"/>
              <a:gd fmla="*/ 216751 w 21104" name="T40"/>
              <a:gd fmla="*/ 426774 h 21600" name="T41"/>
              <a:gd fmla="*/ 201794 w 21104" name="T42"/>
              <a:gd fmla="*/ 445493 h 21600" name="T43"/>
              <a:gd fmla="*/ 179393 w 21104" name="T44"/>
              <a:gd fmla="*/ 464212 h 21600" name="T45"/>
              <a:gd fmla="*/ 160702 w 21104" name="T46"/>
              <a:gd fmla="*/ 482931 h 21600" name="T47"/>
              <a:gd fmla="*/ 179393 w 21104" name="T48"/>
              <a:gd fmla="*/ 501650 h 21600" name="T49"/>
              <a:gd fmla="*/ 295224 w 21104" name="T50"/>
              <a:gd fmla="*/ 501650 h 21600" name="T51"/>
              <a:gd fmla="*/ 317648 w 21104" name="T52"/>
              <a:gd fmla="*/ 482931 h 21600" name="T53"/>
              <a:gd fmla="*/ 295224 w 21104" name="T54"/>
              <a:gd fmla="*/ 464212 h 21600" name="T55"/>
              <a:gd fmla="*/ 276556 w 21104" name="T56"/>
              <a:gd fmla="*/ 441754 h 21600" name="T57"/>
              <a:gd fmla="*/ 257866 w 21104" name="T58"/>
              <a:gd fmla="*/ 426774 h 21600" name="T59"/>
              <a:gd fmla="*/ 257866 w 21104" name="T60"/>
              <a:gd fmla="*/ 404316 h 21600" name="T61"/>
              <a:gd fmla="*/ 276556 w 21104" name="T62"/>
              <a:gd fmla="*/ 393075 h 21600" name="T63"/>
              <a:gd fmla="*/ 257866 w 21104" name="T64"/>
              <a:gd fmla="*/ 385597 h 21600" name="T65"/>
              <a:gd fmla="*/ 257866 w 21104" name="T66"/>
              <a:gd fmla="*/ 363139 h 21600" name="T67"/>
              <a:gd fmla="*/ 306448 w 21104" name="T68"/>
              <a:gd fmla="*/ 344420 h 21600" name="T69"/>
              <a:gd fmla="*/ 377453 w 21104" name="T70"/>
              <a:gd fmla="*/ 78615 h 21600" name="T71"/>
              <a:gd fmla="*/ 396121 w 21104" name="T72"/>
              <a:gd fmla="*/ 78615 h 21600" name="T73"/>
              <a:gd fmla="*/ 418546 w 21104" name="T74"/>
              <a:gd fmla="*/ 59896 h 21600" name="T75"/>
              <a:gd fmla="*/ 437236 w 21104" name="T76"/>
              <a:gd fmla="*/ 78615 h 21600" name="T77"/>
              <a:gd fmla="*/ 437236 w 21104" name="T78"/>
              <a:gd fmla="*/ 97334 h 21600" name="T79"/>
              <a:gd fmla="*/ 336339 w 21104" name="T80"/>
              <a:gd fmla="*/ 265805 h 21600" name="T81"/>
              <a:gd fmla="*/ 377453 w 21104" name="T82"/>
              <a:gd fmla="*/ 78615 h 21600" name="T83"/>
              <a:gd fmla="*/ 134545 w 21104" name="T84"/>
              <a:gd fmla="*/ 269544 h 21600" name="T85"/>
              <a:gd fmla="*/ 33647 w 21104" name="T86"/>
              <a:gd fmla="*/ 101073 h 21600" name="T87"/>
              <a:gd fmla="*/ 33647 w 21104" name="T88"/>
              <a:gd fmla="*/ 82354 h 21600" name="T89"/>
              <a:gd fmla="*/ 52315 w 21104" name="T90"/>
              <a:gd fmla="*/ 59896 h 21600" name="T91"/>
              <a:gd fmla="*/ 74739 w 21104" name="T92"/>
              <a:gd fmla="*/ 82354 h 21600" name="T93"/>
              <a:gd fmla="*/ 93430 w 21104" name="T94"/>
              <a:gd fmla="*/ 82354 h 21600" name="T95"/>
              <a:gd fmla="*/ 134545 w 21104" name="T96"/>
              <a:gd fmla="*/ 269544 h 21600" name="T97"/>
              <a:gd fmla="*/ 134545 w 21104" name="T98"/>
              <a:gd fmla="*/ 269544 h 21600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1600" w="21104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9" name="AutoShape 6"/>
          <p:cNvSpPr/>
          <p:nvPr/>
        </p:nvSpPr>
        <p:spPr bwMode="auto">
          <a:xfrm>
            <a:off x="6145213" y="1662113"/>
            <a:ext cx="1604962" cy="1360487"/>
          </a:xfrm>
          <a:custGeom>
            <a:gdLst>
              <a:gd fmla="*/ 0 w 21600" name="T0"/>
              <a:gd fmla="*/ 837203 h 21600" name="T1"/>
              <a:gd fmla="*/ 41833 w 21600" name="T2"/>
              <a:gd fmla="*/ 0 h 21600" name="T3"/>
              <a:gd fmla="*/ 1604962 w 21600" name="T4"/>
              <a:gd fmla="*/ 915683 h 21600" name="T5"/>
              <a:gd fmla="*/ 893949 w 21600" name="T6"/>
              <a:gd fmla="*/ 1360487 h 21600" name="T7"/>
              <a:gd fmla="*/ 0 w 21600" name="T8"/>
              <a:gd fmla="*/ 837203 h 21600" name="T9"/>
              <a:gd fmla="*/ 0 w 21600" name="T10"/>
              <a:gd fmla="*/ 837203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0" name="AutoShape 7"/>
          <p:cNvSpPr/>
          <p:nvPr/>
        </p:nvSpPr>
        <p:spPr bwMode="auto">
          <a:xfrm>
            <a:off x="4451350" y="4235450"/>
            <a:ext cx="1604963" cy="1344613"/>
          </a:xfrm>
          <a:custGeom>
            <a:gdLst>
              <a:gd fmla="*/ 1604963 w 21600" name="T0"/>
              <a:gd fmla="*/ 507529 h 21600" name="T1"/>
              <a:gd fmla="*/ 1578808 w 21600" name="T2"/>
              <a:gd fmla="*/ 1344613 h 21600" name="T3"/>
              <a:gd fmla="*/ 0 w 21600" name="T4"/>
              <a:gd fmla="*/ 465635 h 21600" name="T5"/>
              <a:gd fmla="*/ 695335 w 21600" name="T6"/>
              <a:gd fmla="*/ 0 h 21600" name="T7"/>
              <a:gd fmla="*/ 1604963 w 21600" name="T8"/>
              <a:gd fmla="*/ 507529 h 21600" name="T9"/>
              <a:gd fmla="*/ 1604963 w 21600" name="T10"/>
              <a:gd fmla="*/ 507529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1600" w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1" name="AutoShape 8"/>
          <p:cNvSpPr/>
          <p:nvPr/>
        </p:nvSpPr>
        <p:spPr bwMode="auto">
          <a:xfrm>
            <a:off x="5065713" y="2084388"/>
            <a:ext cx="434975" cy="431800"/>
          </a:xfrm>
          <a:custGeom>
            <a:gdLst>
              <a:gd fmla="*/ 0 w 21600" name="T0"/>
              <a:gd fmla="*/ 215900 h 21600" name="T1"/>
              <a:gd fmla="*/ 434975 w 21600" name="T2"/>
              <a:gd fmla="*/ 215900 h 21600" name="T3"/>
              <a:gd fmla="*/ 300858 w 21600" name="T4"/>
              <a:gd fmla="*/ 86360 h 21600" name="T5"/>
              <a:gd fmla="*/ 311732 w 21600" name="T6"/>
              <a:gd fmla="*/ 50377 h 21600" name="T7"/>
              <a:gd fmla="*/ 311732 w 21600" name="T8"/>
              <a:gd fmla="*/ 100753 h 21600" name="T9"/>
              <a:gd fmla="*/ 170365 w 21600" name="T10"/>
              <a:gd fmla="*/ 277072 h 21600" name="T11"/>
              <a:gd fmla="*/ 148616 w 21600" name="T12"/>
              <a:gd fmla="*/ 316653 h 21600" name="T13"/>
              <a:gd fmla="*/ 137742 w 21600" name="T14"/>
              <a:gd fmla="*/ 341842 h 21600" name="T15"/>
              <a:gd fmla="*/ 134117 w 21600" name="T16"/>
              <a:gd fmla="*/ 395817 h 21600" name="T17"/>
              <a:gd fmla="*/ 112369 w 21600" name="T18"/>
              <a:gd fmla="*/ 356235 h 21600" name="T19"/>
              <a:gd fmla="*/ 94245 w 21600" name="T20"/>
              <a:gd fmla="*/ 320252 h 21600" name="T21"/>
              <a:gd fmla="*/ 61621 w 21600" name="T22"/>
              <a:gd fmla="*/ 295063 h 21600" name="T23"/>
              <a:gd fmla="*/ 57997 w 21600" name="T24"/>
              <a:gd fmla="*/ 244687 h 21600" name="T25"/>
              <a:gd fmla="*/ 54372 w 21600" name="T26"/>
              <a:gd fmla="*/ 215900 h 21600" name="T27"/>
              <a:gd fmla="*/ 36248 w 21600" name="T28"/>
              <a:gd fmla="*/ 194310 h 21600" name="T29"/>
              <a:gd fmla="*/ 36248 w 21600" name="T30"/>
              <a:gd fmla="*/ 161925 h 21600" name="T31"/>
              <a:gd fmla="*/ 137742 w 21600" name="T32"/>
              <a:gd fmla="*/ 71967 h 21600" name="T33"/>
              <a:gd fmla="*/ 112369 w 21600" name="T34"/>
              <a:gd fmla="*/ 71967 h 21600" name="T35"/>
              <a:gd fmla="*/ 101494 w 21600" name="T36"/>
              <a:gd fmla="*/ 93557 h 21600" name="T37"/>
              <a:gd fmla="*/ 115993 w 21600" name="T38"/>
              <a:gd fmla="*/ 100753 h 21600" name="T39"/>
              <a:gd fmla="*/ 112369 w 21600" name="T40"/>
              <a:gd fmla="*/ 86360 h 21600" name="T41"/>
              <a:gd fmla="*/ 170365 w 21600" name="T42"/>
              <a:gd fmla="*/ 107950 h 21600" name="T43"/>
              <a:gd fmla="*/ 148616 w 21600" name="T44"/>
              <a:gd fmla="*/ 122343 h 21600" name="T45"/>
              <a:gd fmla="*/ 134117 w 21600" name="T46"/>
              <a:gd fmla="*/ 129540 h 21600" name="T47"/>
              <a:gd fmla="*/ 137742 w 21600" name="T48"/>
              <a:gd fmla="*/ 154728 h 21600" name="T49"/>
              <a:gd fmla="*/ 119618 w 21600" name="T50"/>
              <a:gd fmla="*/ 176318 h 21600" name="T51"/>
              <a:gd fmla="*/ 105119 w 21600" name="T52"/>
              <a:gd fmla="*/ 183515 h 21600" name="T53"/>
              <a:gd fmla="*/ 76121 w 21600" name="T54"/>
              <a:gd fmla="*/ 176318 h 21600" name="T55"/>
              <a:gd fmla="*/ 54372 w 21600" name="T56"/>
              <a:gd fmla="*/ 194310 h 21600" name="T57"/>
              <a:gd fmla="*/ 57997 w 21600" name="T58"/>
              <a:gd fmla="*/ 208703 h 21600" name="T59"/>
              <a:gd fmla="*/ 97869 w 21600" name="T60"/>
              <a:gd fmla="*/ 223097 h 21600" name="T61"/>
              <a:gd fmla="*/ 148616 w 21600" name="T62"/>
              <a:gd fmla="*/ 237490 h 21600" name="T63"/>
              <a:gd fmla="*/ 170365 w 21600" name="T64"/>
              <a:gd fmla="*/ 277072 h 21600" name="T65"/>
              <a:gd fmla="*/ 199364 w 21600" name="T66"/>
              <a:gd fmla="*/ 75565 h 21600" name="T67"/>
              <a:gd fmla="*/ 159491 w 21600" name="T68"/>
              <a:gd fmla="*/ 53975 h 21600" name="T69"/>
              <a:gd fmla="*/ 228362 w 21600" name="T70"/>
              <a:gd fmla="*/ 35983 h 21600" name="T71"/>
              <a:gd fmla="*/ 387853 w 21600" name="T72"/>
              <a:gd fmla="*/ 223097 h 21600" name="T73"/>
              <a:gd fmla="*/ 333481 w 21600" name="T74"/>
              <a:gd fmla="*/ 367030 h 21600" name="T75"/>
              <a:gd fmla="*/ 329856 w 21600" name="T76"/>
              <a:gd fmla="*/ 331047 h 21600" name="T77"/>
              <a:gd fmla="*/ 304483 w 21600" name="T78"/>
              <a:gd fmla="*/ 291465 h 21600" name="T79"/>
              <a:gd fmla="*/ 239236 w 21600" name="T80"/>
              <a:gd fmla="*/ 241088 h 21600" name="T81"/>
              <a:gd fmla="*/ 351605 w 21600" name="T82"/>
              <a:gd fmla="*/ 201507 h 21600" name="T83"/>
              <a:gd fmla="*/ 380603 w 21600" name="T84"/>
              <a:gd fmla="*/ 176318 h 21600" name="T85"/>
              <a:gd fmla="*/ 337106 w 21600" name="T86"/>
              <a:gd fmla="*/ 140335 h 21600" name="T87"/>
              <a:gd fmla="*/ 329856 w 21600" name="T88"/>
              <a:gd fmla="*/ 187113 h 21600" name="T89"/>
              <a:gd fmla="*/ 286359 w 21600" name="T90"/>
              <a:gd fmla="*/ 176318 h 21600" name="T91"/>
              <a:gd fmla="*/ 264610 w 21600" name="T92"/>
              <a:gd fmla="*/ 158327 h 21600" name="T93"/>
              <a:gd fmla="*/ 275484 w 21600" name="T94"/>
              <a:gd fmla="*/ 125942 h 21600" name="T95"/>
              <a:gd fmla="*/ 326231 w 21600" name="T96"/>
              <a:gd fmla="*/ 129540 h 21600" name="T97"/>
              <a:gd fmla="*/ 362479 w 21600" name="T98"/>
              <a:gd fmla="*/ 129540 h 21600" name="T99"/>
              <a:gd fmla="*/ 380603 w 21600" name="T100"/>
              <a:gd fmla="*/ 115147 h 21600" name="T101"/>
              <a:gd fmla="*/ 398727 w 21600" name="T102"/>
              <a:gd fmla="*/ 205105 h 21600" name="T103"/>
              <a:gd fmla="*/ 387853 w 21600" name="T104"/>
              <a:gd fmla="*/ 223097 h 21600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2" name="AutoShape 9"/>
          <p:cNvSpPr/>
          <p:nvPr/>
        </p:nvSpPr>
        <p:spPr bwMode="auto">
          <a:xfrm>
            <a:off x="4122738" y="2735263"/>
            <a:ext cx="969962" cy="1808162"/>
          </a:xfrm>
          <a:custGeom>
            <a:gdLst>
              <a:gd fmla="*/ 969962 w 20023" name="T0"/>
              <a:gd fmla="*/ 1410952 h 21600" name="T1"/>
              <a:gd fmla="*/ 232281 w 20023" name="T2"/>
              <a:gd fmla="*/ 1808162 h 21600" name="T3"/>
              <a:gd fmla="*/ 211354 w 20023" name="T4"/>
              <a:gd fmla="*/ 0 h 21600" name="T5"/>
              <a:gd fmla="*/ 959498 w 20023" name="T6"/>
              <a:gd fmla="*/ 376282 h 21600" name="T7"/>
              <a:gd fmla="*/ 839168 w 20023" name="T8"/>
              <a:gd fmla="*/ 883153 h 21600" name="T9"/>
              <a:gd fmla="*/ 969962 w 20023" name="T10"/>
              <a:gd fmla="*/ 1410952 h 21600" name="T11"/>
              <a:gd fmla="*/ 969962 w 20023" name="T12"/>
              <a:gd fmla="*/ 1410952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0023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3" name="AutoShape 10"/>
          <p:cNvSpPr/>
          <p:nvPr/>
        </p:nvSpPr>
        <p:spPr bwMode="auto">
          <a:xfrm>
            <a:off x="5068888" y="2603500"/>
            <a:ext cx="2033587" cy="2035175"/>
          </a:xfrm>
          <a:custGeom>
            <a:gdLst>
              <a:gd fmla="*/ 1735664 w 19679" name="T0"/>
              <a:gd fmla="*/ 298052 h 19679" name="T1"/>
              <a:gd fmla="*/ 1735664 w 19679" name="T2"/>
              <a:gd fmla="*/ 1737019 h 19679" name="T3"/>
              <a:gd fmla="*/ 297820 w 19679" name="T4"/>
              <a:gd fmla="*/ 1737019 h 19679" name="T5"/>
              <a:gd fmla="*/ 297820 w 19679" name="T6"/>
              <a:gd fmla="*/ 298052 h 19679" name="T7"/>
              <a:gd fmla="*/ 1735664 w 19679" name="T8"/>
              <a:gd fmla="*/ 298052 h 19679" name="T9"/>
              <a:gd fmla="*/ 1735664 w 19679" name="T10"/>
              <a:gd fmla="*/ 298052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04" name="AutoShape 11"/>
          <p:cNvSpPr/>
          <p:nvPr/>
        </p:nvSpPr>
        <p:spPr bwMode="auto">
          <a:xfrm>
            <a:off x="4362450" y="3505200"/>
            <a:ext cx="357188" cy="298450"/>
          </a:xfrm>
          <a:custGeom>
            <a:gdLst>
              <a:gd fmla="*/ 335079 w 21600" name="T0"/>
              <a:gd fmla="*/ 44533 h 21600" name="T1"/>
              <a:gd fmla="*/ 350706 w 21600" name="T2"/>
              <a:gd fmla="*/ 51317 h 21600" name="T3"/>
              <a:gd fmla="*/ 357188 w 21600" name="T4"/>
              <a:gd fmla="*/ 67220 h 21600" name="T5"/>
              <a:gd fmla="*/ 357188 w 21600" name="T6"/>
              <a:gd fmla="*/ 276122 h 21600" name="T7"/>
              <a:gd fmla="*/ 350706 w 21600" name="T8"/>
              <a:gd fmla="*/ 291832 h 21600" name="T9"/>
              <a:gd fmla="*/ 335079 w 21600" name="T10"/>
              <a:gd fmla="*/ 298450 h 21600" name="T11"/>
              <a:gd fmla="*/ 22308 w 21600" name="T12"/>
              <a:gd fmla="*/ 298450 h 21600" name="T13"/>
              <a:gd fmla="*/ 6598 w 21600" name="T14"/>
              <a:gd fmla="*/ 291832 h 21600" name="T15"/>
              <a:gd fmla="*/ 0 w 21600" name="T16"/>
              <a:gd fmla="*/ 276122 h 21600" name="T17"/>
              <a:gd fmla="*/ 0 w 21600" name="T18"/>
              <a:gd fmla="*/ 67220 h 21600" name="T19"/>
              <a:gd fmla="*/ 6598 w 21600" name="T20"/>
              <a:gd fmla="*/ 51317 h 21600" name="T21"/>
              <a:gd fmla="*/ 22308 w 21600" name="T22"/>
              <a:gd fmla="*/ 44533 h 21600" name="T23"/>
              <a:gd fmla="*/ 93233 w 21600" name="T24"/>
              <a:gd fmla="*/ 44533 h 21600" name="T25"/>
              <a:gd fmla="*/ 104494 w 21600" name="T26"/>
              <a:gd fmla="*/ 20173 h 21600" name="T27"/>
              <a:gd fmla="*/ 117244 w 21600" name="T28"/>
              <a:gd fmla="*/ 5886 h 21600" name="T29"/>
              <a:gd fmla="*/ 135665 w 21600" name="T30"/>
              <a:gd fmla="*/ 0 h 21600" name="T31"/>
              <a:gd fmla="*/ 221523 w 21600" name="T32"/>
              <a:gd fmla="*/ 0 h 21600" name="T33"/>
              <a:gd fmla="*/ 239944 w 21600" name="T34"/>
              <a:gd fmla="*/ 5886 h 21600" name="T35"/>
              <a:gd fmla="*/ 252909 w 21600" name="T36"/>
              <a:gd fmla="*/ 20173 h 21600" name="T37"/>
              <a:gd fmla="*/ 263955 w 21600" name="T38"/>
              <a:gd fmla="*/ 44533 h 21600" name="T39"/>
              <a:gd fmla="*/ 335079 w 21600" name="T40"/>
              <a:gd fmla="*/ 44533 h 21600" name="T41"/>
              <a:gd fmla="*/ 178693 w 21600" name="T42"/>
              <a:gd fmla="*/ 265082 h 21600" name="T43"/>
              <a:gd fmla="*/ 214759 w 21600" name="T44"/>
              <a:gd fmla="*/ 257689 h 21600" name="T45"/>
              <a:gd fmla="*/ 244327 w 21600" name="T46"/>
              <a:gd fmla="*/ 237599 h 21600" name="T47"/>
              <a:gd fmla="*/ 264154 w 21600" name="T48"/>
              <a:gd fmla="*/ 207920 h 21600" name="T49"/>
              <a:gd fmla="*/ 271529 w 21600" name="T50"/>
              <a:gd fmla="*/ 171636 h 21600" name="T51"/>
              <a:gd fmla="*/ 264154 w 21600" name="T52"/>
              <a:gd fmla="*/ 135339 h 21600" name="T53"/>
              <a:gd fmla="*/ 244327 w 21600" name="T54"/>
              <a:gd fmla="*/ 105632 h 21600" name="T55"/>
              <a:gd fmla="*/ 214759 w 21600" name="T56"/>
              <a:gd fmla="*/ 85652 h 21600" name="T57"/>
              <a:gd fmla="*/ 178693 w 21600" name="T58"/>
              <a:gd fmla="*/ 78302 h 21600" name="T59"/>
              <a:gd fmla="*/ 142544 w 21600" name="T60"/>
              <a:gd fmla="*/ 85652 h 21600" name="T61"/>
              <a:gd fmla="*/ 112911 w 21600" name="T62"/>
              <a:gd fmla="*/ 105632 h 21600" name="T63"/>
              <a:gd fmla="*/ 93034 w 21600" name="T64"/>
              <a:gd fmla="*/ 135256 h 21600" name="T65"/>
              <a:gd fmla="*/ 85659 w 21600" name="T66"/>
              <a:gd fmla="*/ 171636 h 21600" name="T67"/>
              <a:gd fmla="*/ 93034 w 21600" name="T68"/>
              <a:gd fmla="*/ 207920 h 21600" name="T69"/>
              <a:gd fmla="*/ 112911 w 21600" name="T70"/>
              <a:gd fmla="*/ 237599 h 21600" name="T71"/>
              <a:gd fmla="*/ 142544 w 21600" name="T72"/>
              <a:gd fmla="*/ 257689 h 21600" name="T73"/>
              <a:gd fmla="*/ 178693 w 21600" name="T74"/>
              <a:gd fmla="*/ 265082 h 21600" name="T75"/>
              <a:gd fmla="*/ 178693 w 21600" name="T76"/>
              <a:gd fmla="*/ 108230 h 21600" name="T77"/>
              <a:gd fmla="*/ 203316 w 21600" name="T78"/>
              <a:gd fmla="*/ 113176 h 21600" name="T79"/>
              <a:gd fmla="*/ 223276 w 21600" name="T80"/>
              <a:gd fmla="*/ 126689 h 21600" name="T81"/>
              <a:gd fmla="*/ 236753 w 21600" name="T82"/>
              <a:gd fmla="*/ 146793 h 21600" name="T83"/>
              <a:gd fmla="*/ 241681 w 21600" name="T84"/>
              <a:gd fmla="*/ 171636 h 21600" name="T85"/>
              <a:gd fmla="*/ 236753 w 21600" name="T86"/>
              <a:gd fmla="*/ 196272 h 21600" name="T87"/>
              <a:gd fmla="*/ 223276 w 21600" name="T88"/>
              <a:gd fmla="*/ 216487 h 21600" name="T89"/>
              <a:gd fmla="*/ 203233 w 21600" name="T90"/>
              <a:gd fmla="*/ 230207 h 21600" name="T91"/>
              <a:gd fmla="*/ 178693 w 21600" name="T92"/>
              <a:gd fmla="*/ 235126 h 21600" name="T93"/>
              <a:gd fmla="*/ 154004 w 21600" name="T94"/>
              <a:gd fmla="*/ 230207 h 21600" name="T95"/>
              <a:gd fmla="*/ 133962 w 21600" name="T96"/>
              <a:gd fmla="*/ 216487 h 21600" name="T97"/>
              <a:gd fmla="*/ 120485 w 21600" name="T98"/>
              <a:gd fmla="*/ 196189 h 21600" name="T99"/>
              <a:gd fmla="*/ 115507 w 21600" name="T100"/>
              <a:gd fmla="*/ 171636 h 21600" name="T101"/>
              <a:gd fmla="*/ 120485 w 21600" name="T102"/>
              <a:gd fmla="*/ 146793 h 21600" name="T103"/>
              <a:gd fmla="*/ 133962 w 21600" name="T104"/>
              <a:gd fmla="*/ 126689 h 21600" name="T105"/>
              <a:gd fmla="*/ 154004 w 21600" name="T106"/>
              <a:gd fmla="*/ 113176 h 21600" name="T107"/>
              <a:gd fmla="*/ 178693 w 21600" name="T108"/>
              <a:gd fmla="*/ 108230 h 21600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21600" w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5" name="AutoShape 12"/>
          <p:cNvSpPr/>
          <p:nvPr/>
        </p:nvSpPr>
        <p:spPr bwMode="auto">
          <a:xfrm>
            <a:off x="6726238" y="2184400"/>
            <a:ext cx="357187" cy="296863"/>
          </a:xfrm>
          <a:custGeom>
            <a:gdLst>
              <a:gd fmla="*/ 357187 w 21600" name="T0"/>
              <a:gd fmla="*/ 129192 h 21579" name="T1"/>
              <a:gd fmla="*/ 350870 w 21600" name="T2"/>
              <a:gd fmla="*/ 147159 h 21579" name="T3"/>
              <a:gd fmla="*/ 335078 w 21600" name="T4"/>
              <a:gd fmla="*/ 157215 h 21579" name="T5"/>
              <a:gd fmla="*/ 335078 w 21600" name="T6"/>
              <a:gd fmla="*/ 228518 h 21579" name="T7"/>
              <a:gd fmla="*/ 326264 w 21600" name="T8"/>
              <a:gd fmla="*/ 249387 h 21579" name="T9"/>
              <a:gd fmla="*/ 305246 w 21600" name="T10"/>
              <a:gd fmla="*/ 258068 h 21579" name="T11"/>
              <a:gd fmla="*/ 273463 w 21600" name="T12"/>
              <a:gd fmla="*/ 232549 h 21579" name="T13"/>
              <a:gd fmla="*/ 233428 w 21600" name="T14"/>
              <a:gd fmla="*/ 209864 h 21579" name="T15"/>
              <a:gd fmla="*/ 189342 w 21600" name="T16"/>
              <a:gd fmla="*/ 192172 h 21579" name="T17"/>
              <a:gd fmla="*/ 145339 w 21600" name="T18"/>
              <a:gd fmla="*/ 182528 h 21579" name="T19"/>
              <a:gd fmla="*/ 131779 w 21600" name="T20"/>
              <a:gd fmla="*/ 190246 h 21579" name="T21"/>
              <a:gd fmla="*/ 124602 w 21600" name="T22"/>
              <a:gd fmla="*/ 202311 h 21579" name="T23"/>
              <a:gd fmla="*/ 124205 w 21600" name="T24"/>
              <a:gd fmla="*/ 215958 h 21579" name="T25"/>
              <a:gd fmla="*/ 131415 w 21600" name="T26"/>
              <a:gd fmla="*/ 228518 h 21579" name="T27"/>
              <a:gd fmla="*/ 126950 w 21600" name="T28"/>
              <a:gd fmla="*/ 243128 h 21579" name="T29"/>
              <a:gd fmla="*/ 130919 w 21600" name="T30"/>
              <a:gd fmla="*/ 255963 h 21579" name="T31"/>
              <a:gd fmla="*/ 140527 w 21600" name="T32"/>
              <a:gd fmla="*/ 267836 h 21579" name="T33"/>
              <a:gd fmla="*/ 153309 w 21600" name="T34"/>
              <a:gd fmla="*/ 279144 h 21579" name="T35"/>
              <a:gd fmla="*/ 139832 w 21600" name="T36"/>
              <a:gd fmla="*/ 291828 h 21579" name="T37"/>
              <a:gd fmla="*/ 119261 w 21600" name="T38"/>
              <a:gd fmla="*/ 296753 h 21579" name="T39"/>
              <a:gd fmla="*/ 97846 w 21600" name="T40"/>
              <a:gd fmla="*/ 294731 h 21579" name="T41"/>
              <a:gd fmla="*/ 81409 w 21600" name="T42"/>
              <a:gd fmla="*/ 286298 h 21579" name="T43"/>
              <a:gd fmla="*/ 73637 w 21600" name="T44"/>
              <a:gd fmla="*/ 262154 h 21579" name="T45"/>
              <a:gd fmla="*/ 66675 w 21600" name="T46"/>
              <a:gd fmla="*/ 236951 h 21579" name="T47"/>
              <a:gd fmla="*/ 63963 w 21600" name="T48"/>
              <a:gd fmla="*/ 210221 h 21579" name="T49"/>
              <a:gd fmla="*/ 68626 w 21600" name="T50"/>
              <a:gd fmla="*/ 180960 h 21579" name="T51"/>
              <a:gd fmla="*/ 29832 w 21600" name="T52"/>
              <a:gd fmla="*/ 180960 h 21579" name="T53"/>
              <a:gd fmla="*/ 8830 w 21600" name="T54"/>
              <a:gd fmla="*/ 172279 h 21579" name="T55"/>
              <a:gd fmla="*/ 0 w 21600" name="T56"/>
              <a:gd fmla="*/ 151204 h 21579" name="T57"/>
              <a:gd fmla="*/ 0 w 21600" name="T58"/>
              <a:gd fmla="*/ 106947 h 21579" name="T59"/>
              <a:gd fmla="*/ 8698 w 21600" name="T60"/>
              <a:gd fmla="*/ 85913 h 21579" name="T61"/>
              <a:gd fmla="*/ 29832 w 21600" name="T62"/>
              <a:gd fmla="*/ 77108 h 21579" name="T63"/>
              <a:gd fmla="*/ 126553 w 21600" name="T64"/>
              <a:gd fmla="*/ 77108 h 21579" name="T65"/>
              <a:gd fmla="*/ 174046 w 21600" name="T66"/>
              <a:gd fmla="*/ 70656 h 21579" name="T67"/>
              <a:gd fmla="*/ 223424 w 21600" name="T68"/>
              <a:gd fmla="*/ 53295 h 21579" name="T69"/>
              <a:gd fmla="*/ 269097 w 21600" name="T70"/>
              <a:gd fmla="*/ 28505 h 21579" name="T71"/>
              <a:gd fmla="*/ 305246 w 21600" name="T72"/>
              <a:gd fmla="*/ 0 h 21579" name="T73"/>
              <a:gd fmla="*/ 326264 w 21600" name="T74"/>
              <a:gd fmla="*/ 8722 h 21579" name="T75"/>
              <a:gd fmla="*/ 335078 w 21600" name="T76"/>
              <a:gd fmla="*/ 29798 h 21579" name="T77"/>
              <a:gd fmla="*/ 335078 w 21600" name="T78"/>
              <a:gd fmla="*/ 100894 h 21579" name="T79"/>
              <a:gd fmla="*/ 350870 w 21600" name="T80"/>
              <a:gd fmla="*/ 111033 h 21579" name="T81"/>
              <a:gd fmla="*/ 357187 w 21600" name="T82"/>
              <a:gd fmla="*/ 129192 h 21579" name="T83"/>
              <a:gd fmla="*/ 305246 w 21600" name="T84"/>
              <a:gd fmla="*/ 39276 h 21579" name="T85"/>
              <a:gd fmla="*/ 273066 w 21600" name="T86"/>
              <a:gd fmla="*/ 61246 h 21579" name="T87"/>
              <a:gd fmla="*/ 236140 w 21600" name="T88"/>
              <a:gd fmla="*/ 80259 h 21579" name="T89"/>
              <a:gd fmla="*/ 196420 w 21600" name="T90"/>
              <a:gd fmla="*/ 95240 h 21579" name="T91"/>
              <a:gd fmla="*/ 156385 w 21600" name="T92"/>
              <a:gd fmla="*/ 104608 h 21579" name="T93"/>
              <a:gd fmla="*/ 156385 w 21600" name="T94"/>
              <a:gd fmla="*/ 153707 h 21579" name="T95"/>
              <a:gd fmla="*/ 196420 w 21600" name="T96"/>
              <a:gd fmla="*/ 163186 h 21579" name="T97"/>
              <a:gd fmla="*/ 236140 w 21600" name="T98"/>
              <a:gd fmla="*/ 178250 h 21579" name="T99"/>
              <a:gd fmla="*/ 273265 w 21600" name="T100"/>
              <a:gd fmla="*/ 197386 h 21579" name="T101"/>
              <a:gd fmla="*/ 305246 w 21600" name="T102"/>
              <a:gd fmla="*/ 219026 h 21579" name="T103"/>
              <a:gd fmla="*/ 305246 w 21600" name="T104"/>
              <a:gd fmla="*/ 39276 h 21579" name="T105"/>
              <a:gd fmla="*/ 305246 w 21600" name="T106"/>
              <a:gd fmla="*/ 39276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6" name="AutoShape 13"/>
          <p:cNvSpPr/>
          <p:nvPr/>
        </p:nvSpPr>
        <p:spPr bwMode="auto">
          <a:xfrm>
            <a:off x="7456488" y="3449638"/>
            <a:ext cx="357187" cy="358775"/>
          </a:xfrm>
          <a:custGeom>
            <a:gdLst>
              <a:gd fmla="*/ 353169 w 21600" name="T0"/>
              <a:gd fmla="*/ 312300 h 21600" name="T1"/>
              <a:gd fmla="*/ 357187 w 21600" name="T2"/>
              <a:gd fmla="*/ 322848 h 21600" name="T3"/>
              <a:gd fmla="*/ 353169 w 21600" name="T4"/>
              <a:gd fmla="*/ 332515 h 21600" name="T5"/>
              <a:gd fmla="*/ 343081 w 21600" name="T6"/>
              <a:gd fmla="*/ 344507 h 21600" name="T7"/>
              <a:gd fmla="*/ 331109 w 21600" name="T8"/>
              <a:gd fmla="*/ 354606 h 21600" name="T9"/>
              <a:gd fmla="*/ 321584 w 21600" name="T10"/>
              <a:gd fmla="*/ 358775 h 21600" name="T11"/>
              <a:gd fmla="*/ 311067 w 21600" name="T12"/>
              <a:gd fmla="*/ 354506 h 21600" name="T13"/>
              <a:gd fmla="*/ 230799 w 21600" name="T14"/>
              <a:gd fmla="*/ 274114 h 21600" name="T15"/>
              <a:gd fmla="*/ 191657 w 21600" name="T16"/>
              <a:gd fmla="*/ 292402 h 21600" name="T17"/>
              <a:gd fmla="*/ 148944 w 21600" name="T18"/>
              <a:gd fmla="*/ 298830 h 21600" name="T19"/>
              <a:gd fmla="*/ 91248 w 21600" name="T20"/>
              <a:gd fmla="*/ 287203 h 21600" name="T21"/>
              <a:gd fmla="*/ 43739 w 21600" name="T22"/>
              <a:gd fmla="*/ 255029 h 21600" name="T23"/>
              <a:gd fmla="*/ 11592 w 21600" name="T24"/>
              <a:gd fmla="*/ 207408 h 21600" name="T25"/>
              <a:gd fmla="*/ 0 w 21600" name="T26"/>
              <a:gd fmla="*/ 149490 h 21600" name="T27"/>
              <a:gd fmla="*/ 11592 w 21600" name="T28"/>
              <a:gd fmla="*/ 91604 h 21600" name="T29"/>
              <a:gd fmla="*/ 43739 w 21600" name="T30"/>
              <a:gd fmla="*/ 43950 h 21600" name="T31"/>
              <a:gd fmla="*/ 91149 w 21600" name="T32"/>
              <a:gd fmla="*/ 11776 h 21600" name="T33"/>
              <a:gd fmla="*/ 148944 w 21600" name="T34"/>
              <a:gd fmla="*/ 0 h 21600" name="T35"/>
              <a:gd fmla="*/ 206507 w 21600" name="T36"/>
              <a:gd fmla="*/ 11776 h 21600" name="T37"/>
              <a:gd fmla="*/ 253983 w 21600" name="T38"/>
              <a:gd fmla="*/ 43950 h 21600" name="T39"/>
              <a:gd fmla="*/ 286080 w 21600" name="T40"/>
              <a:gd fmla="*/ 91604 h 21600" name="T41"/>
              <a:gd fmla="*/ 297705 w 21600" name="T42"/>
              <a:gd fmla="*/ 149490 h 21600" name="T43"/>
              <a:gd fmla="*/ 291306 w 21600" name="T44"/>
              <a:gd fmla="*/ 192493 h 21600" name="T45"/>
              <a:gd fmla="*/ 273083 w 21600" name="T46"/>
              <a:gd fmla="*/ 231659 h 21600" name="T47"/>
              <a:gd fmla="*/ 353169 w 21600" name="T48"/>
              <a:gd fmla="*/ 312300 h 21600" name="T49"/>
              <a:gd fmla="*/ 59482 w 21600" name="T50"/>
              <a:gd fmla="*/ 149490 h 21600" name="T51"/>
              <a:gd fmla="*/ 66625 w 21600" name="T52"/>
              <a:gd fmla="*/ 184669 h 21600" name="T53"/>
              <a:gd fmla="*/ 85874 w 21600" name="T54"/>
              <a:gd fmla="*/ 212956 h 21600" name="T55"/>
              <a:gd fmla="*/ 114234 w 21600" name="T56"/>
              <a:gd fmla="*/ 232041 h 21600" name="T57"/>
              <a:gd fmla="*/ 148894 w 21600" name="T58"/>
              <a:gd fmla="*/ 239084 h 21600" name="T59"/>
              <a:gd fmla="*/ 183422 w 21600" name="T60"/>
              <a:gd fmla="*/ 232041 h 21600" name="T61"/>
              <a:gd fmla="*/ 211699 w 21600" name="T62"/>
              <a:gd fmla="*/ 212956 h 21600" name="T63"/>
              <a:gd fmla="*/ 230948 w 21600" name="T64"/>
              <a:gd fmla="*/ 184669 h 21600" name="T65"/>
              <a:gd fmla="*/ 238092 w 21600" name="T66"/>
              <a:gd fmla="*/ 149490 h 21600" name="T67"/>
              <a:gd fmla="*/ 230948 w 21600" name="T68"/>
              <a:gd fmla="*/ 114825 h 21600" name="T69"/>
              <a:gd fmla="*/ 211699 w 21600" name="T70"/>
              <a:gd fmla="*/ 86255 h 21600" name="T71"/>
              <a:gd fmla="*/ 183422 w 21600" name="T72"/>
              <a:gd fmla="*/ 66971 h 21600" name="T73"/>
              <a:gd fmla="*/ 148894 w 21600" name="T74"/>
              <a:gd fmla="*/ 59895 h 21600" name="T75"/>
              <a:gd fmla="*/ 114234 w 21600" name="T76"/>
              <a:gd fmla="*/ 66971 h 21600" name="T77"/>
              <a:gd fmla="*/ 85874 w 21600" name="T78"/>
              <a:gd fmla="*/ 86255 h 21600" name="T79"/>
              <a:gd fmla="*/ 66625 w 21600" name="T80"/>
              <a:gd fmla="*/ 114825 h 21600" name="T81"/>
              <a:gd fmla="*/ 59482 w 21600" name="T82"/>
              <a:gd fmla="*/ 149490 h 21600" name="T83"/>
              <a:gd fmla="*/ 148944 w 21600" name="T84"/>
              <a:gd fmla="*/ 92866 h 21600" name="T85"/>
              <a:gd fmla="*/ 156650 w 21600" name="T86"/>
              <a:gd fmla="*/ 96105 h 21600" name="T87"/>
              <a:gd fmla="*/ 159874 w 21600" name="T88"/>
              <a:gd fmla="*/ 104311 h 21600" name="T89"/>
              <a:gd fmla="*/ 156650 w 21600" name="T90"/>
              <a:gd fmla="*/ 112051 h 21600" name="T91"/>
              <a:gd fmla="*/ 148944 w 21600" name="T92"/>
              <a:gd fmla="*/ 115340 h 21600" name="T93"/>
              <a:gd fmla="*/ 124883 w 21600" name="T94"/>
              <a:gd fmla="*/ 125189 h 21600" name="T95"/>
              <a:gd fmla="*/ 114928 w 21600" name="T96"/>
              <a:gd fmla="*/ 149440 h 21600" name="T97"/>
              <a:gd fmla="*/ 111704 w 21600" name="T98"/>
              <a:gd fmla="*/ 157230 h 21600" name="T99"/>
              <a:gd fmla="*/ 103998 w 21600" name="T100"/>
              <a:gd fmla="*/ 160419 h 21600" name="T101"/>
              <a:gd fmla="*/ 95680 w 21600" name="T102"/>
              <a:gd fmla="*/ 157230 h 21600" name="T103"/>
              <a:gd fmla="*/ 92604 w 21600" name="T104"/>
              <a:gd fmla="*/ 149440 h 21600" name="T105"/>
              <a:gd fmla="*/ 96953 w 21600" name="T106"/>
              <a:gd fmla="*/ 127664 h 21600" name="T107"/>
              <a:gd fmla="*/ 109091 w 21600" name="T108"/>
              <a:gd fmla="*/ 109476 h 21600" name="T109"/>
              <a:gd fmla="*/ 126950 w 21600" name="T110"/>
              <a:gd fmla="*/ 97284 h 21600" name="T111"/>
              <a:gd fmla="*/ 148944 w 21600" name="T112"/>
              <a:gd fmla="*/ 92866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7" name="AutoShape 14"/>
          <p:cNvSpPr/>
          <p:nvPr/>
        </p:nvSpPr>
        <p:spPr bwMode="auto">
          <a:xfrm>
            <a:off x="5202238" y="4794250"/>
            <a:ext cx="355600" cy="355600"/>
          </a:xfrm>
          <a:custGeom>
            <a:gdLst>
              <a:gd fmla="*/ 311117 w 21600" name="T0"/>
              <a:gd fmla="*/ 0 h 21600" name="T1"/>
              <a:gd fmla="*/ 342644 w 21600" name="T2"/>
              <a:gd fmla="*/ 13105 h 21600" name="T3"/>
              <a:gd fmla="*/ 355600 w 21600" name="T4"/>
              <a:gd fmla="*/ 44631 h 21600" name="T5"/>
              <a:gd fmla="*/ 355600 w 21600" name="T6"/>
              <a:gd fmla="*/ 310870 h 21600" name="T7"/>
              <a:gd fmla="*/ 352028 w 21600" name="T8"/>
              <a:gd fmla="*/ 328469 h 21600" name="T9"/>
              <a:gd fmla="*/ 342495 w 21600" name="T10"/>
              <a:gd fmla="*/ 342495 h 21600" name="T11"/>
              <a:gd fmla="*/ 328271 w 21600" name="T12"/>
              <a:gd fmla="*/ 351929 h 21600" name="T13"/>
              <a:gd fmla="*/ 311117 w 21600" name="T14"/>
              <a:gd fmla="*/ 355501 h 21600" name="T15"/>
              <a:gd fmla="*/ 198642 w 21600" name="T16"/>
              <a:gd fmla="*/ 355501 h 21600" name="T17"/>
              <a:gd fmla="*/ 198642 w 21600" name="T18"/>
              <a:gd fmla="*/ 206643 h 21600" name="T19"/>
              <a:gd fmla="*/ 238482 w 21600" name="T20"/>
              <a:gd fmla="*/ 206643 h 21600" name="T21"/>
              <a:gd fmla="*/ 243471 w 21600" name="T22"/>
              <a:gd fmla="*/ 204816 h 21600" name="T23"/>
              <a:gd fmla="*/ 245644 w 21600" name="T24"/>
              <a:gd fmla="*/ 199926 h 21600" name="T25"/>
              <a:gd fmla="*/ 248393 w 21600" name="T26"/>
              <a:gd fmla="*/ 160991 h 21600" name="T27"/>
              <a:gd fmla="*/ 246566 w 21600" name="T28"/>
              <a:gd fmla="*/ 155476 h 21600" name="T29"/>
              <a:gd fmla="*/ 241248 w 21600" name="T30"/>
              <a:gd fmla="*/ 153155 h 21600" name="T31"/>
              <a:gd fmla="*/ 198642 w 21600" name="T32"/>
              <a:gd fmla="*/ 153155 h 21600" name="T33"/>
              <a:gd fmla="*/ 198642 w 21600" name="T34"/>
              <a:gd fmla="*/ 136033 h 21600" name="T35"/>
              <a:gd fmla="*/ 201112 w 21600" name="T36"/>
              <a:gd fmla="*/ 123423 h 21600" name="T37"/>
              <a:gd fmla="*/ 213442 w 21600" name="T38"/>
              <a:gd fmla="*/ 120328 h 21600" name="T39"/>
              <a:gd fmla="*/ 226300 w 21600" name="T40"/>
              <a:gd fmla="*/ 121283 h 21600" name="T41"/>
              <a:gd fmla="*/ 239832 w 21600" name="T42"/>
              <a:gd fmla="*/ 123801 h 21600" name="T43"/>
              <a:gd fmla="*/ 242977 w 21600" name="T44"/>
              <a:gd fmla="*/ 123456 h 21600" name="T45"/>
              <a:gd fmla="*/ 245644 w 21600" name="T46"/>
              <a:gd fmla="*/ 122205 h 21600" name="T47"/>
              <a:gd fmla="*/ 248887 w 21600" name="T48"/>
              <a:gd fmla="*/ 117134 h 21600" name="T49"/>
              <a:gd fmla="*/ 254155 w 21600" name="T50"/>
              <a:gd fmla="*/ 79648 h 21600" name="T51"/>
              <a:gd fmla="*/ 248393 w 21600" name="T52"/>
              <a:gd fmla="*/ 71565 h 21600" name="T53"/>
              <a:gd fmla="*/ 204882 w 21600" name="T54"/>
              <a:gd fmla="*/ 66016 h 21600" name="T55"/>
              <a:gd fmla="*/ 135194 w 21600" name="T56"/>
              <a:gd fmla="*/ 133811 h 21600" name="T57"/>
              <a:gd fmla="*/ 135194 w 21600" name="T58"/>
              <a:gd fmla="*/ 153254 h 21600" name="T59"/>
              <a:gd fmla="*/ 111355 w 21600" name="T60"/>
              <a:gd fmla="*/ 153254 h 21600" name="T61"/>
              <a:gd fmla="*/ 104013 w 21600" name="T62"/>
              <a:gd fmla="*/ 160646 h 21600" name="T63"/>
              <a:gd fmla="*/ 104013 w 21600" name="T64"/>
              <a:gd fmla="*/ 199531 h 21600" name="T65"/>
              <a:gd fmla="*/ 106087 w 21600" name="T66"/>
              <a:gd fmla="*/ 204569 h 21600" name="T67"/>
              <a:gd fmla="*/ 111355 w 21600" name="T68"/>
              <a:gd fmla="*/ 206742 h 21600" name="T69"/>
              <a:gd fmla="*/ 135194 w 21600" name="T70"/>
              <a:gd fmla="*/ 206742 h 21600" name="T71"/>
              <a:gd fmla="*/ 135194 w 21600" name="T72"/>
              <a:gd fmla="*/ 355600 h 21600" name="T73"/>
              <a:gd fmla="*/ 44203 w 21600" name="T74"/>
              <a:gd fmla="*/ 355600 h 21600" name="T75"/>
              <a:gd fmla="*/ 27131 w 21600" name="T76"/>
              <a:gd fmla="*/ 352028 h 21600" name="T77"/>
              <a:gd fmla="*/ 13105 w 21600" name="T78"/>
              <a:gd fmla="*/ 342594 h 21600" name="T79"/>
              <a:gd fmla="*/ 3622 w 21600" name="T80"/>
              <a:gd fmla="*/ 328568 h 21600" name="T81"/>
              <a:gd fmla="*/ 0 w 21600" name="T82"/>
              <a:gd fmla="*/ 310969 h 21600" name="T83"/>
              <a:gd fmla="*/ 0 w 21600" name="T84"/>
              <a:gd fmla="*/ 44730 h 21600" name="T85"/>
              <a:gd fmla="*/ 3622 w 21600" name="T86"/>
              <a:gd fmla="*/ 27361 h 21600" name="T87"/>
              <a:gd fmla="*/ 13105 w 21600" name="T88"/>
              <a:gd fmla="*/ 13203 h 21600" name="T89"/>
              <a:gd fmla="*/ 27131 w 21600" name="T90"/>
              <a:gd fmla="*/ 3671 h 21600" name="T91"/>
              <a:gd fmla="*/ 44203 w 21600" name="T92"/>
              <a:gd fmla="*/ 99 h 21600" name="T93"/>
              <a:gd fmla="*/ 311117 w 21600" name="T94"/>
              <a:gd fmla="*/ 99 h 21600" name="T95"/>
              <a:gd fmla="*/ 311117 w 21600" name="T96"/>
              <a:gd fmla="*/ 0 h 21600" name="T97"/>
              <a:gd fmla="*/ 311117 w 21600" name="T98"/>
              <a:gd fmla="*/ 0 h 21600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1600" w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8" name="AutoShape 25"/>
          <p:cNvSpPr/>
          <p:nvPr/>
        </p:nvSpPr>
        <p:spPr bwMode="auto">
          <a:xfrm>
            <a:off x="5715000" y="3314700"/>
            <a:ext cx="762000" cy="635000"/>
          </a:xfrm>
          <a:custGeom>
            <a:gdLst>
              <a:gd fmla="*/ 762000 w 21600" name="T0"/>
              <a:gd fmla="*/ 47566 h 21600" name="T1"/>
              <a:gd fmla="*/ 714834 w 21600" name="T2"/>
              <a:gd fmla="*/ 635000 h 21600" name="T3"/>
              <a:gd fmla="*/ 0 w 21600" name="T4"/>
              <a:gd fmla="*/ 587434 h 21600" name="T5"/>
              <a:gd fmla="*/ 47484 w 21600" name="T6"/>
              <a:gd fmla="*/ 0 h 21600" name="T7"/>
              <a:gd fmla="*/ 138430 w 21600" name="T8"/>
              <a:gd fmla="*/ 52417 h 21600" name="T9"/>
              <a:gd fmla="*/ 52246 w 21600" name="T10"/>
              <a:gd fmla="*/ 52241 h 21600" name="T11"/>
              <a:gd fmla="*/ 51999 w 21600" name="T12"/>
              <a:gd fmla="*/ 138406 h 21600" name="T13"/>
              <a:gd fmla="*/ 138183 w 21600" name="T14"/>
              <a:gd fmla="*/ 138671 h 21600" name="T15"/>
              <a:gd fmla="*/ 142946 w 21600" name="T16"/>
              <a:gd fmla="*/ 211725 h 21600" name="T17"/>
              <a:gd fmla="*/ 63571 w 21600" name="T18"/>
              <a:gd fmla="*/ 195674 h 21600" name="T19"/>
              <a:gd fmla="*/ 47413 w 21600" name="T20"/>
              <a:gd fmla="*/ 275461 h 21600" name="T21"/>
              <a:gd fmla="*/ 126788 w 21600" name="T22"/>
              <a:gd fmla="*/ 291512 h 21600" name="T23"/>
              <a:gd fmla="*/ 142946 w 21600" name="T24"/>
              <a:gd fmla="*/ 211725 h 21600" name="T25"/>
              <a:gd fmla="*/ 126788 w 21600" name="T26"/>
              <a:gd fmla="*/ 343576 h 21600" name="T27"/>
              <a:gd fmla="*/ 47413 w 21600" name="T28"/>
              <a:gd fmla="*/ 359628 h 21600" name="T29"/>
              <a:gd fmla="*/ 63571 w 21600" name="T30"/>
              <a:gd fmla="*/ 439414 h 21600" name="T31"/>
              <a:gd fmla="*/ 142946 w 21600" name="T32"/>
              <a:gd fmla="*/ 423363 h 21600" name="T33"/>
              <a:gd fmla="*/ 138430 w 21600" name="T34"/>
              <a:gd fmla="*/ 496770 h 21600" name="T35"/>
              <a:gd fmla="*/ 52246 w 21600" name="T36"/>
              <a:gd fmla="*/ 496594 h 21600" name="T37"/>
              <a:gd fmla="*/ 51999 w 21600" name="T38"/>
              <a:gd fmla="*/ 582759 h 21600" name="T39"/>
              <a:gd fmla="*/ 138183 w 21600" name="T40"/>
              <a:gd fmla="*/ 582936 h 21600" name="T41"/>
              <a:gd fmla="*/ 571288 w 21600" name="T42"/>
              <a:gd fmla="*/ 63823 h 21600" name="T43"/>
              <a:gd fmla="*/ 206657 w 21600" name="T44"/>
              <a:gd fmla="*/ 47654 h 21600" name="T45"/>
              <a:gd fmla="*/ 190535 w 21600" name="T46"/>
              <a:gd fmla="*/ 275461 h 21600" name="T47"/>
              <a:gd fmla="*/ 555166 w 21600" name="T48"/>
              <a:gd fmla="*/ 291512 h 21600" name="T49"/>
              <a:gd fmla="*/ 571288 w 21600" name="T50"/>
              <a:gd fmla="*/ 63823 h 21600" name="T51"/>
              <a:gd fmla="*/ 555166 w 21600" name="T52"/>
              <a:gd fmla="*/ 343576 h 21600" name="T53"/>
              <a:gd fmla="*/ 190535 w 21600" name="T54"/>
              <a:gd fmla="*/ 359628 h 21600" name="T55"/>
              <a:gd fmla="*/ 206657 w 21600" name="T56"/>
              <a:gd fmla="*/ 587434 h 21600" name="T57"/>
              <a:gd fmla="*/ 571288 w 21600" name="T58"/>
              <a:gd fmla="*/ 571265 h 21600" name="T59"/>
              <a:gd fmla="*/ 710106 w 21600" name="T60"/>
              <a:gd fmla="*/ 52417 h 21600" name="T61"/>
              <a:gd fmla="*/ 623641 w 21600" name="T62"/>
              <a:gd fmla="*/ 52241 h 21600" name="T63"/>
              <a:gd fmla="*/ 623641 w 21600" name="T64"/>
              <a:gd fmla="*/ 138406 h 21600" name="T65"/>
              <a:gd fmla="*/ 710106 w 21600" name="T66"/>
              <a:gd fmla="*/ 138671 h 21600" name="T67"/>
              <a:gd fmla="*/ 714834 w 21600" name="T68"/>
              <a:gd fmla="*/ 211725 h 21600" name="T69"/>
              <a:gd fmla="*/ 635035 w 21600" name="T70"/>
              <a:gd fmla="*/ 195674 h 21600" name="T71"/>
              <a:gd fmla="*/ 618984 w 21600" name="T72"/>
              <a:gd fmla="*/ 275461 h 21600" name="T73"/>
              <a:gd fmla="*/ 698712 w 21600" name="T74"/>
              <a:gd fmla="*/ 291512 h 21600" name="T75"/>
              <a:gd fmla="*/ 714834 w 21600" name="T76"/>
              <a:gd fmla="*/ 211725 h 21600" name="T77"/>
              <a:gd fmla="*/ 698712 w 21600" name="T78"/>
              <a:gd fmla="*/ 343576 h 21600" name="T79"/>
              <a:gd fmla="*/ 618984 w 21600" name="T80"/>
              <a:gd fmla="*/ 359628 h 21600" name="T81"/>
              <a:gd fmla="*/ 635035 w 21600" name="T82"/>
              <a:gd fmla="*/ 439414 h 21600" name="T83"/>
              <a:gd fmla="*/ 714834 w 21600" name="T84"/>
              <a:gd fmla="*/ 423363 h 21600" name="T85"/>
              <a:gd fmla="*/ 710106 w 21600" name="T86"/>
              <a:gd fmla="*/ 496770 h 21600" name="T87"/>
              <a:gd fmla="*/ 623641 w 21600" name="T88"/>
              <a:gd fmla="*/ 496594 h 21600" name="T89"/>
              <a:gd fmla="*/ 623641 w 21600" name="T90"/>
              <a:gd fmla="*/ 582759 h 21600" name="T91"/>
              <a:gd fmla="*/ 710106 w 21600" name="T92"/>
              <a:gd fmla="*/ 582936 h 21600" name="T93"/>
              <a:gd fmla="*/ 714834 w 21600" name="T94"/>
              <a:gd fmla="*/ 508147 h 21600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33809" name="组合 17"/>
          <p:cNvGrpSpPr/>
          <p:nvPr/>
        </p:nvGrpSpPr>
        <p:grpSpPr>
          <a:xfrm>
            <a:off x="7975600" y="2098675"/>
            <a:ext cx="2338388" cy="655638"/>
            <a:chExt cx="2338080" cy="655237"/>
          </a:xfrm>
        </p:grpSpPr>
        <p:sp>
          <p:nvSpPr>
            <p:cNvPr id="3382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2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810" name="组合 20"/>
          <p:cNvGrpSpPr/>
          <p:nvPr/>
        </p:nvGrpSpPr>
        <p:grpSpPr>
          <a:xfrm>
            <a:off x="8669338" y="3370263"/>
            <a:ext cx="2338387" cy="654050"/>
            <a:chExt cx="2338080" cy="655237"/>
          </a:xfrm>
        </p:grpSpPr>
        <p:sp>
          <p:nvSpPr>
            <p:cNvPr id="33824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" y="0"/>
              <a:ext cx="1952995" cy="24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25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811" name="组合 23"/>
          <p:cNvGrpSpPr/>
          <p:nvPr/>
        </p:nvGrpSpPr>
        <p:grpSpPr>
          <a:xfrm>
            <a:off x="7975600" y="4579938"/>
            <a:ext cx="2338388" cy="655637"/>
            <a:chExt cx="2338080" cy="655237"/>
          </a:xfrm>
        </p:grpSpPr>
        <p:sp>
          <p:nvSpPr>
            <p:cNvPr id="33822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23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812" name="组合 26"/>
          <p:cNvGrpSpPr/>
          <p:nvPr/>
        </p:nvGrpSpPr>
        <p:grpSpPr>
          <a:xfrm>
            <a:off x="2054225" y="2098675"/>
            <a:ext cx="2338388" cy="655638"/>
            <a:chExt cx="2338080" cy="655237"/>
          </a:xfrm>
        </p:grpSpPr>
        <p:sp>
          <p:nvSpPr>
            <p:cNvPr id="33820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21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813" name="组合 29"/>
          <p:cNvGrpSpPr/>
          <p:nvPr/>
        </p:nvGrpSpPr>
        <p:grpSpPr>
          <a:xfrm>
            <a:off x="1511300" y="3370263"/>
            <a:ext cx="2338388" cy="654050"/>
            <a:chExt cx="2338080" cy="655237"/>
          </a:xfrm>
        </p:grpSpPr>
        <p:sp>
          <p:nvSpPr>
            <p:cNvPr id="33818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19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3814" name="组合 32"/>
          <p:cNvGrpSpPr/>
          <p:nvPr/>
        </p:nvGrpSpPr>
        <p:grpSpPr>
          <a:xfrm>
            <a:off x="2054225" y="4579938"/>
            <a:ext cx="2338388" cy="655637"/>
            <a:chExt cx="2338080" cy="655237"/>
          </a:xfrm>
        </p:grpSpPr>
        <p:sp>
          <p:nvSpPr>
            <p:cNvPr id="33816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0" y="0"/>
              <a:ext cx="1952995" cy="243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817" name="TextBox 1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081" y="285905"/>
              <a:ext cx="2333999" cy="36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sp>
        <p:nvSpPr>
          <p:cNvPr id="33815" name="文本框 35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41438" y="1647323"/>
            <a:ext cx="3116262" cy="19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522788" y="1646238"/>
            <a:ext cx="3146425" cy="1992312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7705725" y="1646238"/>
            <a:ext cx="3144838" cy="1992312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4822" name="Oval 22"/>
          <p:cNvSpPr>
            <a:spLocks noChangeArrowheads="1"/>
          </p:cNvSpPr>
          <p:nvPr/>
        </p:nvSpPr>
        <p:spPr bwMode="auto">
          <a:xfrm>
            <a:off x="7705725" y="4111625"/>
            <a:ext cx="585788" cy="585788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34823" name="Oval 25"/>
          <p:cNvSpPr>
            <a:spLocks noChangeArrowheads="1"/>
          </p:cNvSpPr>
          <p:nvPr/>
        </p:nvSpPr>
        <p:spPr bwMode="auto">
          <a:xfrm>
            <a:off x="7705725" y="4937125"/>
            <a:ext cx="585788" cy="585788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34824" name="Freeform 304"/>
          <p:cNvSpPr/>
          <p:nvPr/>
        </p:nvSpPr>
        <p:spPr bwMode="auto">
          <a:xfrm>
            <a:off x="7861300" y="5086350"/>
            <a:ext cx="285750" cy="285750"/>
          </a:xfrm>
          <a:custGeom>
            <a:gdLst>
              <a:gd fmla="*/ 281902 w 297" name="T0"/>
              <a:gd fmla="*/ 223212 h 297" name="T1"/>
              <a:gd fmla="*/ 221288 w 297" name="T2"/>
              <a:gd fmla="*/ 187614 h 297" name="T3"/>
              <a:gd fmla="*/ 211667 w 297" name="T4"/>
              <a:gd fmla="*/ 188576 h 297" name="T5"/>
              <a:gd fmla="*/ 193386 w 297" name="T6"/>
              <a:gd fmla="*/ 206856 h 297" name="T7"/>
              <a:gd fmla="*/ 182803 w 297" name="T8"/>
              <a:gd fmla="*/ 211667 h 297" name="T9"/>
              <a:gd fmla="*/ 117379 w 297" name="T10"/>
              <a:gd fmla="*/ 169333 h 297" name="T11"/>
              <a:gd fmla="*/ 75045 w 297" name="T12"/>
              <a:gd fmla="*/ 103909 h 297" name="T13"/>
              <a:gd fmla="*/ 78894 w 297" name="T14"/>
              <a:gd fmla="*/ 92364 h 297" name="T15"/>
              <a:gd fmla="*/ 94288 w 297" name="T16"/>
              <a:gd fmla="*/ 76970 h 297" name="T17"/>
              <a:gd fmla="*/ 96212 w 297" name="T18"/>
              <a:gd fmla="*/ 67348 h 297" name="T19"/>
              <a:gd fmla="*/ 62538 w 297" name="T20"/>
              <a:gd fmla="*/ 3848 h 297" name="T21"/>
              <a:gd fmla="*/ 55803 w 297" name="T22"/>
              <a:gd fmla="*/ 2886 h 297" name="T23"/>
              <a:gd fmla="*/ 13470 w 297" name="T24"/>
              <a:gd fmla="*/ 44258 h 297" name="T25"/>
              <a:gd fmla="*/ 8659 w 297" name="T26"/>
              <a:gd fmla="*/ 54841 h 297" name="T27"/>
              <a:gd fmla="*/ 85629 w 297" name="T28"/>
              <a:gd fmla="*/ 201083 h 297" name="T29"/>
              <a:gd fmla="*/ 230909 w 297" name="T30"/>
              <a:gd fmla="*/ 277091 h 297" name="T31"/>
              <a:gd fmla="*/ 242455 w 297" name="T32"/>
              <a:gd fmla="*/ 272280 h 297" name="T33"/>
              <a:gd fmla="*/ 283826 w 297" name="T34"/>
              <a:gd fmla="*/ 230909 h 297" name="T35"/>
              <a:gd fmla="*/ 281902 w 297" name="T36"/>
              <a:gd fmla="*/ 223212 h 297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97" w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5" name="Freeform 451"/>
          <p:cNvSpPr>
            <a:spLocks noEditPoints="1"/>
          </p:cNvSpPr>
          <p:nvPr/>
        </p:nvSpPr>
        <p:spPr bwMode="auto">
          <a:xfrm>
            <a:off x="7861300" y="4262438"/>
            <a:ext cx="274638" cy="276225"/>
          </a:xfrm>
          <a:custGeom>
            <a:gdLst>
              <a:gd fmla="*/ 270810 w 287" name="T0"/>
              <a:gd fmla="*/ 224433 h 288" name="T1"/>
              <a:gd fmla="*/ 236361 w 287" name="T2"/>
              <a:gd fmla="*/ 199496 h 288" name="T3"/>
              <a:gd fmla="*/ 130142 w 287" name="T4"/>
              <a:gd fmla="*/ 92075 h 288" name="T5"/>
              <a:gd fmla="*/ 135884 w 287" name="T6"/>
              <a:gd fmla="*/ 70974 h 288" name="T7"/>
              <a:gd fmla="*/ 65071 w 287" name="T8"/>
              <a:gd fmla="*/ 0 h 288" name="T9"/>
              <a:gd fmla="*/ 58373 w 287" name="T10"/>
              <a:gd fmla="*/ 6714 h 288" name="T11"/>
              <a:gd fmla="*/ 85166 w 287" name="T12"/>
              <a:gd fmla="*/ 48915 h 288" name="T13"/>
              <a:gd fmla="*/ 47846 w 287" name="T14"/>
              <a:gd fmla="*/ 86320 h 288" name="T15"/>
              <a:gd fmla="*/ 5742 w 287" name="T16"/>
              <a:gd fmla="*/ 59465 h 288" name="T17"/>
              <a:gd fmla="*/ 0 w 287" name="T18"/>
              <a:gd fmla="*/ 66179 h 288" name="T19"/>
              <a:gd fmla="*/ 70813 w 287" name="T20"/>
              <a:gd fmla="*/ 137153 h 288" name="T21"/>
              <a:gd fmla="*/ 90908 w 287" name="T22"/>
              <a:gd fmla="*/ 131399 h 288" name="T23"/>
              <a:gd fmla="*/ 198084 w 287" name="T24"/>
              <a:gd fmla="*/ 238820 h 288" name="T25"/>
              <a:gd fmla="*/ 222964 w 287" name="T26"/>
              <a:gd fmla="*/ 272389 h 288" name="T27"/>
              <a:gd fmla="*/ 236361 w 287" name="T28"/>
              <a:gd fmla="*/ 276225 h 288" name="T29"/>
              <a:gd fmla="*/ 274638 w 287" name="T30"/>
              <a:gd fmla="*/ 238820 h 288" name="T31"/>
              <a:gd fmla="*/ 270810 w 287" name="T32"/>
              <a:gd fmla="*/ 224433 h 288" name="T33"/>
              <a:gd fmla="*/ 233490 w 287" name="T34"/>
              <a:gd fmla="*/ 250329 h 288" name="T35"/>
              <a:gd fmla="*/ 217222 w 287" name="T36"/>
              <a:gd fmla="*/ 234024 h 288" name="T37"/>
              <a:gd fmla="*/ 233490 w 287" name="T38"/>
              <a:gd fmla="*/ 218678 h 288" name="T39"/>
              <a:gd fmla="*/ 248801 w 287" name="T40"/>
              <a:gd fmla="*/ 234024 h 288" name="T41"/>
              <a:gd fmla="*/ 233490 w 287" name="T42"/>
              <a:gd fmla="*/ 250329 h 288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288" w="287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6" name="矩形 38"/>
          <p:cNvSpPr>
            <a:spLocks noChangeArrowheads="1"/>
          </p:cNvSpPr>
          <p:nvPr/>
        </p:nvSpPr>
        <p:spPr bwMode="auto">
          <a:xfrm>
            <a:off x="4819650" y="2279650"/>
            <a:ext cx="255270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4927600" y="195421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28" name="矩形 40"/>
          <p:cNvSpPr>
            <a:spLocks noChangeArrowheads="1"/>
          </p:cNvSpPr>
          <p:nvPr/>
        </p:nvSpPr>
        <p:spPr bwMode="auto">
          <a:xfrm>
            <a:off x="7964488" y="2279650"/>
            <a:ext cx="2554287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8072438" y="19542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0" name="矩形 42"/>
          <p:cNvSpPr>
            <a:spLocks noChangeArrowheads="1"/>
          </p:cNvSpPr>
          <p:nvPr/>
        </p:nvSpPr>
        <p:spPr bwMode="auto">
          <a:xfrm>
            <a:off x="1341438" y="4538663"/>
            <a:ext cx="5745162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34831" name="TextBox 13"/>
          <p:cNvSpPr txBox="1">
            <a:spLocks noChangeArrowheads="1"/>
          </p:cNvSpPr>
          <p:nvPr/>
        </p:nvSpPr>
        <p:spPr bwMode="auto">
          <a:xfrm>
            <a:off x="1341438" y="413385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2" name="TextBox 13"/>
          <p:cNvSpPr txBox="1">
            <a:spLocks noChangeArrowheads="1"/>
          </p:cNvSpPr>
          <p:nvPr/>
        </p:nvSpPr>
        <p:spPr bwMode="auto">
          <a:xfrm>
            <a:off x="8447088" y="41830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8450263" y="446881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8447088" y="50117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8450263" y="5297488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34836" name="文本框 50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Group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230688" y="1914525"/>
            <a:ext cx="370681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reeform 11"/>
          <p:cNvSpPr/>
          <p:nvPr/>
        </p:nvSpPr>
        <p:spPr bwMode="auto">
          <a:xfrm>
            <a:off x="3346450" y="6203950"/>
            <a:ext cx="5475288" cy="628650"/>
          </a:xfrm>
          <a:custGeom>
            <a:gdLst>
              <a:gd fmla="*/ 5475288 w 1229" name="T0"/>
              <a:gd fmla="*/ 547758 h 272" name="T1"/>
              <a:gd fmla="*/ 0 w 1229" name="T2"/>
              <a:gd fmla="*/ 628650 h 272" name="T3"/>
              <a:gd fmla="*/ 5475288 w 1229" name="T4"/>
              <a:gd fmla="*/ 547758 h 272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272" w="1229">
                <a:moveTo>
                  <a:pt x="1229" y="237"/>
                </a:moveTo>
                <a:cubicBezTo>
                  <a:pt x="1229" y="237"/>
                  <a:pt x="463" y="138"/>
                  <a:pt x="0" y="272"/>
                </a:cubicBezTo>
                <a:cubicBezTo>
                  <a:pt x="0" y="272"/>
                  <a:pt x="516" y="0"/>
                  <a:pt x="1229" y="237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45" name="Freeform 13"/>
          <p:cNvSpPr/>
          <p:nvPr/>
        </p:nvSpPr>
        <p:spPr bwMode="auto">
          <a:xfrm flipV="1">
            <a:off x="5749925" y="1330325"/>
            <a:ext cx="668338" cy="669925"/>
          </a:xfrm>
          <a:custGeom>
            <a:gdLst>
              <a:gd fmla="*/ 0 w 905504" name="T0"/>
              <a:gd fmla="*/ 334963 h 905504" name="T1"/>
              <a:gd fmla="*/ 97876 w 905504" name="T2"/>
              <a:gd fmla="*/ 98108 h 905504" name="T3"/>
              <a:gd fmla="*/ 334169 w 905504" name="T4"/>
              <a:gd fmla="*/ 0 h 905504" name="T5"/>
              <a:gd fmla="*/ 570462 w 905504" name="T6"/>
              <a:gd fmla="*/ 98108 h 905504" name="T7"/>
              <a:gd fmla="*/ 668338 w 905504" name="T8"/>
              <a:gd fmla="*/ 334963 h 905504" name="T9"/>
              <a:gd fmla="*/ 570462 w 905504" name="T10"/>
              <a:gd fmla="*/ 571817 h 905504" name="T11"/>
              <a:gd fmla="*/ 334169 w 905504" name="T12"/>
              <a:gd fmla="*/ 669925 h 905504" name="T13"/>
              <a:gd fmla="*/ 97876 w 905504" name="T14"/>
              <a:gd fmla="*/ 571817 h 905504" name="T15"/>
              <a:gd fmla="*/ 0 w 905504" name="T16"/>
              <a:gd fmla="*/ 334963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46" name="Freeform 5"/>
          <p:cNvSpPr>
            <a:spLocks noEditPoints="1"/>
          </p:cNvSpPr>
          <p:nvPr/>
        </p:nvSpPr>
        <p:spPr bwMode="auto">
          <a:xfrm>
            <a:off x="5900738" y="1487488"/>
            <a:ext cx="366712" cy="355600"/>
          </a:xfrm>
          <a:custGeom>
            <a:gdLst>
              <a:gd fmla="*/ 360269 w 683" name="T0"/>
              <a:gd fmla="*/ 39213 h 662" name="T1"/>
              <a:gd fmla="*/ 305504 w 683" name="T2"/>
              <a:gd fmla="*/ 13429 h 662" name="T3"/>
              <a:gd fmla="*/ 309262 w 683" name="T4"/>
              <a:gd fmla="*/ 2149 h 662" name="T5"/>
              <a:gd fmla="*/ 304430 w 683" name="T6"/>
              <a:gd fmla="*/ 0 h 662" name="T7"/>
              <a:gd fmla="*/ 59597 w 683" name="T8"/>
              <a:gd fmla="*/ 537 h 662" name="T9"/>
              <a:gd fmla="*/ 57450 w 683" name="T10"/>
              <a:gd fmla="*/ 9669 h 662" name="T11"/>
              <a:gd fmla="*/ 55302 w 683" name="T12"/>
              <a:gd fmla="*/ 39213 h 662" name="T13"/>
              <a:gd fmla="*/ 2148 w 683" name="T14"/>
              <a:gd fmla="*/ 41361 h 662" name="T15"/>
              <a:gd fmla="*/ 35973 w 683" name="T16"/>
              <a:gd fmla="*/ 136439 h 662" name="T17"/>
              <a:gd fmla="*/ 129396 w 683" name="T18"/>
              <a:gd fmla="*/ 210567 h 662" name="T19"/>
              <a:gd fmla="*/ 145504 w 683" name="T20"/>
              <a:gd fmla="*/ 238499 h 662" name="T21"/>
              <a:gd fmla="*/ 156779 w 683" name="T22"/>
              <a:gd fmla="*/ 316924 h 662" name="T23"/>
              <a:gd fmla="*/ 136376 w 683" name="T24"/>
              <a:gd fmla="*/ 319073 h 662" name="T25"/>
              <a:gd fmla="*/ 109530 w 683" name="T26"/>
              <a:gd fmla="*/ 337874 h 662" name="T27"/>
              <a:gd fmla="*/ 114363 w 683" name="T28"/>
              <a:gd fmla="*/ 355600 h 662" name="T29"/>
              <a:gd fmla="*/ 257182 w 683" name="T30"/>
              <a:gd fmla="*/ 351303 h 662" name="T31"/>
              <a:gd fmla="*/ 253423 w 683" name="T32"/>
              <a:gd fmla="*/ 331428 h 662" name="T33"/>
              <a:gd fmla="*/ 222282 w 683" name="T34"/>
              <a:gd fmla="*/ 316924 h 662" name="T35"/>
              <a:gd fmla="*/ 223356 w 683" name="T36"/>
              <a:gd fmla="*/ 244408 h 662" name="T37"/>
              <a:gd fmla="*/ 217987 w 683" name="T38"/>
              <a:gd fmla="*/ 234739 h 662" name="T39"/>
              <a:gd fmla="*/ 231410 w 683" name="T40"/>
              <a:gd fmla="*/ 213253 h 662" name="T41"/>
              <a:gd fmla="*/ 244296 w 683" name="T42"/>
              <a:gd fmla="*/ 191766 h 662" name="T43"/>
              <a:gd fmla="*/ 366712 w 683" name="T44"/>
              <a:gd fmla="*/ 45659 h 662" name="T45"/>
              <a:gd fmla="*/ 78389 w 683" name="T46"/>
              <a:gd fmla="*/ 154702 h 662" name="T47"/>
              <a:gd fmla="*/ 51007 w 683" name="T48"/>
              <a:gd fmla="*/ 131067 h 662" name="T49"/>
              <a:gd fmla="*/ 43490 w 683" name="T50"/>
              <a:gd fmla="*/ 123010 h 662" name="T51"/>
              <a:gd fmla="*/ 41879 w 683" name="T52"/>
              <a:gd fmla="*/ 120324 h 662" name="T53"/>
              <a:gd fmla="*/ 23087 w 683" name="T54"/>
              <a:gd fmla="*/ 89169 h 662" name="T55"/>
              <a:gd fmla="*/ 22013 w 683" name="T56"/>
              <a:gd fmla="*/ 86483 h 662" name="T57"/>
              <a:gd fmla="*/ 16107 w 683" name="T58"/>
              <a:gd fmla="*/ 69831 h 662" name="T59"/>
              <a:gd fmla="*/ 12349 w 683" name="T60"/>
              <a:gd fmla="*/ 52105 h 662" name="T61"/>
              <a:gd fmla="*/ 96644 w 683" name="T62"/>
              <a:gd fmla="*/ 164908 h 662" name="T63"/>
              <a:gd fmla="*/ 243222 w 683" name="T64"/>
              <a:gd fmla="*/ 75740 h 662" name="T65"/>
              <a:gd fmla="*/ 221745 w 683" name="T66"/>
              <a:gd fmla="*/ 142885 h 662" name="T67"/>
              <a:gd fmla="*/ 183624 w 683" name="T68"/>
              <a:gd fmla="*/ 119250 h 662" name="T69"/>
              <a:gd fmla="*/ 145504 w 683" name="T70"/>
              <a:gd fmla="*/ 142885 h 662" name="T71"/>
              <a:gd fmla="*/ 123490 w 683" name="T72"/>
              <a:gd fmla="*/ 75740 h 662" name="T73"/>
              <a:gd fmla="*/ 168591 w 683" name="T74"/>
              <a:gd fmla="*/ 72517 h 662" name="T75"/>
              <a:gd fmla="*/ 185235 w 683" name="T76"/>
              <a:gd fmla="*/ 30618 h 662" name="T77"/>
              <a:gd fmla="*/ 242685 w 683" name="T78"/>
              <a:gd fmla="*/ 72517 h 662" name="T79"/>
              <a:gd fmla="*/ 350605 w 683" name="T80"/>
              <a:gd fmla="*/ 55327 h 662" name="T81"/>
              <a:gd fmla="*/ 342551 w 683" name="T82"/>
              <a:gd fmla="*/ 83797 h 662" name="T83"/>
              <a:gd fmla="*/ 340940 w 683" name="T84"/>
              <a:gd fmla="*/ 87557 h 662" name="T85"/>
              <a:gd fmla="*/ 336645 w 683" name="T86"/>
              <a:gd fmla="*/ 96152 h 662" name="T87"/>
              <a:gd fmla="*/ 321074 w 683" name="T88"/>
              <a:gd fmla="*/ 121398 h 662" name="T89"/>
              <a:gd fmla="*/ 317316 w 683" name="T90"/>
              <a:gd fmla="*/ 125695 h 662" name="T91"/>
              <a:gd fmla="*/ 302282 w 683" name="T92"/>
              <a:gd fmla="*/ 141273 h 662" name="T93"/>
              <a:gd fmla="*/ 266846 w 683" name="T94"/>
              <a:gd fmla="*/ 164908 h 662" name="T95"/>
              <a:gd fmla="*/ 351142 w 683" name="T96"/>
              <a:gd fmla="*/ 52105 h 662" name="T97"/>
              <a:gd fmla="*/ 350605 w 683" name="T98"/>
              <a:gd fmla="*/ 55327 h 66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62" w="683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47" name="Freeform 19"/>
          <p:cNvSpPr/>
          <p:nvPr/>
        </p:nvSpPr>
        <p:spPr bwMode="auto">
          <a:xfrm flipV="1">
            <a:off x="7618413" y="4035425"/>
            <a:ext cx="669925" cy="669925"/>
          </a:xfrm>
          <a:custGeom>
            <a:gdLst>
              <a:gd fmla="*/ 0 w 905504" name="T0"/>
              <a:gd fmla="*/ 334963 h 905504" name="T1"/>
              <a:gd fmla="*/ 98108 w 905504" name="T2"/>
              <a:gd fmla="*/ 98108 h 905504" name="T3"/>
              <a:gd fmla="*/ 334963 w 905504" name="T4"/>
              <a:gd fmla="*/ 0 h 905504" name="T5"/>
              <a:gd fmla="*/ 571817 w 905504" name="T6"/>
              <a:gd fmla="*/ 98108 h 905504" name="T7"/>
              <a:gd fmla="*/ 669925 w 905504" name="T8"/>
              <a:gd fmla="*/ 334963 h 905504" name="T9"/>
              <a:gd fmla="*/ 571817 w 905504" name="T10"/>
              <a:gd fmla="*/ 571817 h 905504" name="T11"/>
              <a:gd fmla="*/ 334963 w 905504" name="T12"/>
              <a:gd fmla="*/ 669925 h 905504" name="T13"/>
              <a:gd fmla="*/ 98108 w 905504" name="T14"/>
              <a:gd fmla="*/ 571817 h 905504" name="T15"/>
              <a:gd fmla="*/ 0 w 905504" name="T16"/>
              <a:gd fmla="*/ 334963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48" name="Freeform 177"/>
          <p:cNvSpPr>
            <a:spLocks noEditPoints="1"/>
          </p:cNvSpPr>
          <p:nvPr/>
        </p:nvSpPr>
        <p:spPr bwMode="auto">
          <a:xfrm>
            <a:off x="7764463" y="4171950"/>
            <a:ext cx="377825" cy="398463"/>
          </a:xfrm>
          <a:custGeom>
            <a:gdLst>
              <a:gd fmla="*/ 367330 w 360" name="T0"/>
              <a:gd fmla="*/ 188746 h 380" name="T1"/>
              <a:gd fmla="*/ 10495 w 360" name="T2"/>
              <a:gd fmla="*/ 188746 h 380" name="T3"/>
              <a:gd fmla="*/ 5248 w 360" name="T4"/>
              <a:gd fmla="*/ 179308 h 380" name="T5"/>
              <a:gd fmla="*/ 178417 w 360" name="T6"/>
              <a:gd fmla="*/ 8389 h 380" name="T7"/>
              <a:gd fmla="*/ 198358 w 360" name="T8"/>
              <a:gd fmla="*/ 9437 h 380" name="T9"/>
              <a:gd fmla="*/ 262378 w 360" name="T10"/>
              <a:gd fmla="*/ 72352 h 380" name="T11"/>
              <a:gd fmla="*/ 262378 w 360" name="T12"/>
              <a:gd fmla="*/ 47186 h 380" name="T13"/>
              <a:gd fmla="*/ 294913 w 360" name="T14"/>
              <a:gd fmla="*/ 47186 h 380" name="T15"/>
              <a:gd fmla="*/ 294913 w 360" name="T16"/>
              <a:gd fmla="*/ 104859 h 380" name="T17"/>
              <a:gd fmla="*/ 370478 w 360" name="T18"/>
              <a:gd fmla="*/ 179308 h 380" name="T19"/>
              <a:gd fmla="*/ 367330 w 360" name="T20"/>
              <a:gd fmla="*/ 188746 h 380" name="T21"/>
              <a:gd fmla="*/ 329547 w 360" name="T22"/>
              <a:gd fmla="*/ 384831 h 380" name="T23"/>
              <a:gd fmla="*/ 314854 w 360" name="T24"/>
              <a:gd fmla="*/ 398463 h 380" name="T25"/>
              <a:gd fmla="*/ 203606 w 360" name="T26"/>
              <a:gd fmla="*/ 398463 h 380" name="T27"/>
              <a:gd fmla="*/ 203606 w 360" name="T28"/>
              <a:gd fmla="*/ 316673 h 380" name="T29"/>
              <a:gd fmla="*/ 153229 w 360" name="T30"/>
              <a:gd fmla="*/ 316673 h 380" name="T31"/>
              <a:gd fmla="*/ 153229 w 360" name="T32"/>
              <a:gd fmla="*/ 398463 h 380" name="T33"/>
              <a:gd fmla="*/ 60872 w 360" name="T34"/>
              <a:gd fmla="*/ 398463 h 380" name="T35"/>
              <a:gd fmla="*/ 46179 w 360" name="T36"/>
              <a:gd fmla="*/ 383783 h 380" name="T37"/>
              <a:gd fmla="*/ 46179 w 360" name="T38"/>
              <a:gd fmla="*/ 197134 h 380" name="T39"/>
              <a:gd fmla="*/ 329547 w 360" name="T40"/>
              <a:gd fmla="*/ 197134 h 380" name="T41"/>
              <a:gd fmla="*/ 329547 w 360" name="T42"/>
              <a:gd fmla="*/ 384831 h 380" name="T43"/>
              <a:gd fmla="*/ 286517 w 360" name="T44"/>
              <a:gd fmla="*/ 253758 h 380" name="T45"/>
              <a:gd fmla="*/ 236141 w 360" name="T46"/>
              <a:gd fmla="*/ 253758 h 380" name="T47"/>
              <a:gd fmla="*/ 236141 w 360" name="T48"/>
              <a:gd fmla="*/ 295701 h 380" name="T49"/>
              <a:gd fmla="*/ 286517 w 360" name="T50"/>
              <a:gd fmla="*/ 295701 h 380" name="T51"/>
              <a:gd fmla="*/ 286517 w 360" name="T52"/>
              <a:gd fmla="*/ 253758 h 3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380" w="36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49" name="Freeform 22"/>
          <p:cNvSpPr/>
          <p:nvPr/>
        </p:nvSpPr>
        <p:spPr bwMode="auto">
          <a:xfrm flipV="1">
            <a:off x="3867150" y="4035425"/>
            <a:ext cx="668338" cy="669925"/>
          </a:xfrm>
          <a:custGeom>
            <a:gdLst>
              <a:gd fmla="*/ 0 w 905504" name="T0"/>
              <a:gd fmla="*/ 334963 h 905504" name="T1"/>
              <a:gd fmla="*/ 97876 w 905504" name="T2"/>
              <a:gd fmla="*/ 98108 h 905504" name="T3"/>
              <a:gd fmla="*/ 334169 w 905504" name="T4"/>
              <a:gd fmla="*/ 0 h 905504" name="T5"/>
              <a:gd fmla="*/ 570462 w 905504" name="T6"/>
              <a:gd fmla="*/ 98108 h 905504" name="T7"/>
              <a:gd fmla="*/ 668338 w 905504" name="T8"/>
              <a:gd fmla="*/ 334963 h 905504" name="T9"/>
              <a:gd fmla="*/ 570462 w 905504" name="T10"/>
              <a:gd fmla="*/ 571817 h 905504" name="T11"/>
              <a:gd fmla="*/ 334169 w 905504" name="T12"/>
              <a:gd fmla="*/ 669925 h 905504" name="T13"/>
              <a:gd fmla="*/ 97876 w 905504" name="T14"/>
              <a:gd fmla="*/ 571817 h 905504" name="T15"/>
              <a:gd fmla="*/ 0 w 905504" name="T16"/>
              <a:gd fmla="*/ 334963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50" name="Freeform 23"/>
          <p:cNvSpPr>
            <a:spLocks noEditPoints="1"/>
          </p:cNvSpPr>
          <p:nvPr/>
        </p:nvSpPr>
        <p:spPr bwMode="auto">
          <a:xfrm>
            <a:off x="4064000" y="4170363"/>
            <a:ext cx="274638" cy="400050"/>
          </a:xfrm>
          <a:custGeom>
            <a:gdLst>
              <a:gd fmla="*/ 137319 w 70" name="T0"/>
              <a:gd fmla="*/ 0 h 102" name="T1"/>
              <a:gd fmla="*/ 0 w 70" name="T2"/>
              <a:gd fmla="*/ 137272 h 102" name="T3"/>
              <a:gd fmla="*/ 62774 w 70" name="T4"/>
              <a:gd fmla="*/ 290232 h 102" name="T5"/>
              <a:gd fmla="*/ 137319 w 70" name="T6"/>
              <a:gd fmla="*/ 400050 h 102" name="T7"/>
              <a:gd fmla="*/ 211864 w 70" name="T8"/>
              <a:gd fmla="*/ 290232 h 102" name="T9"/>
              <a:gd fmla="*/ 274638 w 70" name="T10"/>
              <a:gd fmla="*/ 137272 h 102" name="T11"/>
              <a:gd fmla="*/ 137319 w 70" name="T12"/>
              <a:gd fmla="*/ 0 h 102" name="T13"/>
              <a:gd fmla="*/ 168706 w 70" name="T14"/>
              <a:gd fmla="*/ 341219 h 102" name="T15"/>
              <a:gd fmla="*/ 105932 w 70" name="T16"/>
              <a:gd fmla="*/ 349063 h 102" name="T17"/>
              <a:gd fmla="*/ 102008 w 70" name="T18"/>
              <a:gd fmla="*/ 325531 h 102" name="T19"/>
              <a:gd fmla="*/ 102008 w 70" name="T20"/>
              <a:gd fmla="*/ 325531 h 102" name="T21"/>
              <a:gd fmla="*/ 176553 w 70" name="T22"/>
              <a:gd fmla="*/ 313765 h 102" name="T23"/>
              <a:gd fmla="*/ 172630 w 70" name="T24"/>
              <a:gd fmla="*/ 325531 h 102" name="T25"/>
              <a:gd fmla="*/ 168706 w 70" name="T26"/>
              <a:gd fmla="*/ 341219 h 102" name="T27"/>
              <a:gd fmla="*/ 98085 w 70" name="T28"/>
              <a:gd fmla="*/ 309843 h 102" name="T29"/>
              <a:gd fmla="*/ 90238 w 70" name="T30"/>
              <a:gd fmla="*/ 286310 h 102" name="T31"/>
              <a:gd fmla="*/ 184400 w 70" name="T32"/>
              <a:gd fmla="*/ 286310 h 102" name="T33"/>
              <a:gd fmla="*/ 180476 w 70" name="T34"/>
              <a:gd fmla="*/ 301999 h 102" name="T35"/>
              <a:gd fmla="*/ 98085 w 70" name="T36"/>
              <a:gd fmla="*/ 309843 h 102" name="T37"/>
              <a:gd fmla="*/ 137319 w 70" name="T38"/>
              <a:gd fmla="*/ 376518 h 102" name="T39"/>
              <a:gd fmla="*/ 113779 w 70" name="T40"/>
              <a:gd fmla="*/ 360829 h 102" name="T41"/>
              <a:gd fmla="*/ 164783 w 70" name="T42"/>
              <a:gd fmla="*/ 352985 h 102" name="T43"/>
              <a:gd fmla="*/ 137319 w 70" name="T44"/>
              <a:gd fmla="*/ 376518 h 102" name="T45"/>
              <a:gd fmla="*/ 196170 w 70" name="T46"/>
              <a:gd fmla="*/ 262778 h 102" name="T47"/>
              <a:gd fmla="*/ 78468 w 70" name="T48"/>
              <a:gd fmla="*/ 262778 h 102" name="T49"/>
              <a:gd fmla="*/ 58851 w 70" name="T50"/>
              <a:gd fmla="*/ 223557 h 102" name="T51"/>
              <a:gd fmla="*/ 23540 w 70" name="T52"/>
              <a:gd fmla="*/ 137272 h 102" name="T53"/>
              <a:gd fmla="*/ 137319 w 70" name="T54"/>
              <a:gd fmla="*/ 23532 h 102" name="T55"/>
              <a:gd fmla="*/ 251098 w 70" name="T56"/>
              <a:gd fmla="*/ 137272 h 102" name="T57"/>
              <a:gd fmla="*/ 215787 w 70" name="T58"/>
              <a:gd fmla="*/ 223557 h 102" name="T59"/>
              <a:gd fmla="*/ 196170 w 70" name="T60"/>
              <a:gd fmla="*/ 262778 h 102" name="T61"/>
              <a:gd fmla="*/ 196170 w 70" name="T62"/>
              <a:gd fmla="*/ 262778 h 102" name="T63"/>
              <a:gd fmla="*/ 196170 w 70" name="T64"/>
              <a:gd fmla="*/ 262778 h 102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51" name="Freeform 10"/>
          <p:cNvSpPr/>
          <p:nvPr/>
        </p:nvSpPr>
        <p:spPr bwMode="auto">
          <a:xfrm flipV="1">
            <a:off x="6756400" y="1703388"/>
            <a:ext cx="669925" cy="668337"/>
          </a:xfrm>
          <a:custGeom>
            <a:gdLst>
              <a:gd fmla="*/ 0 w 905504" name="T0"/>
              <a:gd fmla="*/ 334169 h 905504" name="T1"/>
              <a:gd fmla="*/ 98108 w 905504" name="T2"/>
              <a:gd fmla="*/ 97876 h 905504" name="T3"/>
              <a:gd fmla="*/ 334963 w 905504" name="T4"/>
              <a:gd fmla="*/ 0 h 905504" name="T5"/>
              <a:gd fmla="*/ 571817 w 905504" name="T6"/>
              <a:gd fmla="*/ 97876 h 905504" name="T7"/>
              <a:gd fmla="*/ 669925 w 905504" name="T8"/>
              <a:gd fmla="*/ 334169 h 905504" name="T9"/>
              <a:gd fmla="*/ 571817 w 905504" name="T10"/>
              <a:gd fmla="*/ 570461 h 905504" name="T11"/>
              <a:gd fmla="*/ 334963 w 905504" name="T12"/>
              <a:gd fmla="*/ 668337 h 905504" name="T13"/>
              <a:gd fmla="*/ 98108 w 905504" name="T14"/>
              <a:gd fmla="*/ 570461 h 905504" name="T15"/>
              <a:gd fmla="*/ 0 w 905504" name="T16"/>
              <a:gd fmla="*/ 334169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52" name="Freeform 170"/>
          <p:cNvSpPr>
            <a:spLocks noEditPoints="1"/>
          </p:cNvSpPr>
          <p:nvPr/>
        </p:nvSpPr>
        <p:spPr bwMode="auto">
          <a:xfrm>
            <a:off x="6911975" y="1885950"/>
            <a:ext cx="358775" cy="303213"/>
          </a:xfrm>
          <a:custGeom>
            <a:gdLst>
              <a:gd fmla="*/ 341957 w 256" name="T0"/>
              <a:gd fmla="*/ 303213 h 216" name="T1"/>
              <a:gd fmla="*/ 16818 w 256" name="T2"/>
              <a:gd fmla="*/ 303213 h 216" name="T3"/>
              <a:gd fmla="*/ 0 w 256" name="T4"/>
              <a:gd fmla="*/ 286368 h 216" name="T5"/>
              <a:gd fmla="*/ 0 w 256" name="T6"/>
              <a:gd fmla="*/ 16845 h 216" name="T7"/>
              <a:gd fmla="*/ 16818 w 256" name="T8"/>
              <a:gd fmla="*/ 0 h 216" name="T9"/>
              <a:gd fmla="*/ 33635 w 256" name="T10"/>
              <a:gd fmla="*/ 16845 h 216" name="T11"/>
              <a:gd fmla="*/ 33635 w 256" name="T12"/>
              <a:gd fmla="*/ 230217 h 216" name="T13"/>
              <a:gd fmla="*/ 33635 w 256" name="T14"/>
              <a:gd fmla="*/ 269523 h 216" name="T15"/>
              <a:gd fmla="*/ 341957 w 256" name="T16"/>
              <a:gd fmla="*/ 269523 h 216" name="T17"/>
              <a:gd fmla="*/ 358775 w 256" name="T18"/>
              <a:gd fmla="*/ 286368 h 216" name="T19"/>
              <a:gd fmla="*/ 341957 w 256" name="T20"/>
              <a:gd fmla="*/ 303213 h 216" name="T21"/>
              <a:gd fmla="*/ 302716 w 256" name="T22"/>
              <a:gd fmla="*/ 252678 h 216" name="T23"/>
              <a:gd fmla="*/ 269081 w 256" name="T24"/>
              <a:gd fmla="*/ 252678 h 216" name="T25"/>
              <a:gd fmla="*/ 252264 w 256" name="T26"/>
              <a:gd fmla="*/ 235832 h 216" name="T27"/>
              <a:gd fmla="*/ 252264 w 256" name="T28"/>
              <a:gd fmla="*/ 117916 h 216" name="T29"/>
              <a:gd fmla="*/ 269081 w 256" name="T30"/>
              <a:gd fmla="*/ 101071 h 216" name="T31"/>
              <a:gd fmla="*/ 302716 w 256" name="T32"/>
              <a:gd fmla="*/ 101071 h 216" name="T33"/>
              <a:gd fmla="*/ 319534 w 256" name="T34"/>
              <a:gd fmla="*/ 117916 h 216" name="T35"/>
              <a:gd fmla="*/ 319534 w 256" name="T36"/>
              <a:gd fmla="*/ 235832 h 216" name="T37"/>
              <a:gd fmla="*/ 302716 w 256" name="T38"/>
              <a:gd fmla="*/ 252678 h 216" name="T39"/>
              <a:gd fmla="*/ 207417 w 256" name="T40"/>
              <a:gd fmla="*/ 252678 h 216" name="T41"/>
              <a:gd fmla="*/ 173782 w 256" name="T42"/>
              <a:gd fmla="*/ 252678 h 216" name="T43"/>
              <a:gd fmla="*/ 156964 w 256" name="T44"/>
              <a:gd fmla="*/ 235832 h 216" name="T45"/>
              <a:gd fmla="*/ 156964 w 256" name="T46"/>
              <a:gd fmla="*/ 50536 h 216" name="T47"/>
              <a:gd fmla="*/ 173782 w 256" name="T48"/>
              <a:gd fmla="*/ 33690 h 216" name="T49"/>
              <a:gd fmla="*/ 207417 w 256" name="T50"/>
              <a:gd fmla="*/ 33690 h 216" name="T51"/>
              <a:gd fmla="*/ 224234 w 256" name="T52"/>
              <a:gd fmla="*/ 50536 h 216" name="T53"/>
              <a:gd fmla="*/ 224234 w 256" name="T54"/>
              <a:gd fmla="*/ 235832 h 216" name="T55"/>
              <a:gd fmla="*/ 207417 w 256" name="T56"/>
              <a:gd fmla="*/ 252678 h 216" name="T57"/>
              <a:gd fmla="*/ 112117 w 256" name="T58"/>
              <a:gd fmla="*/ 252678 h 216" name="T59"/>
              <a:gd fmla="*/ 78482 w 256" name="T60"/>
              <a:gd fmla="*/ 252678 h 216" name="T61"/>
              <a:gd fmla="*/ 61664 w 256" name="T62"/>
              <a:gd fmla="*/ 235832 h 216" name="T63"/>
              <a:gd fmla="*/ 61664 w 256" name="T64"/>
              <a:gd fmla="*/ 202142 h 216" name="T65"/>
              <a:gd fmla="*/ 78482 w 256" name="T66"/>
              <a:gd fmla="*/ 185297 h 216" name="T67"/>
              <a:gd fmla="*/ 112117 w 256" name="T68"/>
              <a:gd fmla="*/ 185297 h 216" name="T69"/>
              <a:gd fmla="*/ 128935 w 256" name="T70"/>
              <a:gd fmla="*/ 202142 h 216" name="T71"/>
              <a:gd fmla="*/ 128935 w 256" name="T72"/>
              <a:gd fmla="*/ 235832 h 216" name="T73"/>
              <a:gd fmla="*/ 112117 w 256" name="T74"/>
              <a:gd fmla="*/ 252678 h 21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" w="25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53" name="Freeform 25"/>
          <p:cNvSpPr/>
          <p:nvPr/>
        </p:nvSpPr>
        <p:spPr bwMode="auto">
          <a:xfrm flipV="1">
            <a:off x="4741863" y="1703388"/>
            <a:ext cx="669925" cy="668337"/>
          </a:xfrm>
          <a:custGeom>
            <a:gdLst>
              <a:gd fmla="*/ 0 w 905504" name="T0"/>
              <a:gd fmla="*/ 334169 h 905504" name="T1"/>
              <a:gd fmla="*/ 98108 w 905504" name="T2"/>
              <a:gd fmla="*/ 97876 h 905504" name="T3"/>
              <a:gd fmla="*/ 334963 w 905504" name="T4"/>
              <a:gd fmla="*/ 0 h 905504" name="T5"/>
              <a:gd fmla="*/ 571817 w 905504" name="T6"/>
              <a:gd fmla="*/ 97876 h 905504" name="T7"/>
              <a:gd fmla="*/ 669925 w 905504" name="T8"/>
              <a:gd fmla="*/ 334169 h 905504" name="T9"/>
              <a:gd fmla="*/ 571817 w 905504" name="T10"/>
              <a:gd fmla="*/ 570461 h 905504" name="T11"/>
              <a:gd fmla="*/ 334963 w 905504" name="T12"/>
              <a:gd fmla="*/ 668337 h 905504" name="T13"/>
              <a:gd fmla="*/ 98108 w 905504" name="T14"/>
              <a:gd fmla="*/ 570461 h 905504" name="T15"/>
              <a:gd fmla="*/ 0 w 905504" name="T16"/>
              <a:gd fmla="*/ 334169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54" name="Freeform 120"/>
          <p:cNvSpPr>
            <a:spLocks noEditPoints="1"/>
          </p:cNvSpPr>
          <p:nvPr/>
        </p:nvSpPr>
        <p:spPr bwMode="auto">
          <a:xfrm>
            <a:off x="4902200" y="1885950"/>
            <a:ext cx="349250" cy="303213"/>
          </a:xfrm>
          <a:custGeom>
            <a:gdLst>
              <a:gd fmla="*/ 283579 w 117" name="T0"/>
              <a:gd fmla="*/ 21015 h 101" name="T1"/>
              <a:gd fmla="*/ 283579 w 117" name="T2"/>
              <a:gd fmla="*/ 42030 h 101" name="T3"/>
              <a:gd fmla="*/ 44776 w 117" name="T4"/>
              <a:gd fmla="*/ 108076 h 101" name="T5"/>
              <a:gd fmla="*/ 0 w 117" name="T6"/>
              <a:gd fmla="*/ 84059 h 101" name="T7"/>
              <a:gd fmla="*/ 0 w 117" name="T8"/>
              <a:gd fmla="*/ 216152 h 101" name="T9"/>
              <a:gd fmla="*/ 44776 w 117" name="T10"/>
              <a:gd fmla="*/ 195137 h 101" name="T11"/>
              <a:gd fmla="*/ 71641 w 117" name="T12"/>
              <a:gd fmla="*/ 201141 h 101" name="T13"/>
              <a:gd fmla="*/ 62686 w 117" name="T14"/>
              <a:gd fmla="*/ 228160 h 101" name="T15"/>
              <a:gd fmla="*/ 86566 w 117" name="T16"/>
              <a:gd fmla="*/ 267188 h 101" name="T17"/>
              <a:gd fmla="*/ 149252 w 117" name="T18"/>
              <a:gd fmla="*/ 285200 h 101" name="T19"/>
              <a:gd fmla="*/ 158207 w 117" name="T20"/>
              <a:gd fmla="*/ 285200 h 101" name="T21"/>
              <a:gd fmla="*/ 191043 w 117" name="T22"/>
              <a:gd fmla="*/ 261183 h 101" name="T23"/>
              <a:gd fmla="*/ 197013 w 117" name="T24"/>
              <a:gd fmla="*/ 234164 h 101" name="T25"/>
              <a:gd fmla="*/ 283579 w 117" name="T26"/>
              <a:gd fmla="*/ 258181 h 101" name="T27"/>
              <a:gd fmla="*/ 283579 w 117" name="T28"/>
              <a:gd fmla="*/ 282198 h 101" name="T29"/>
              <a:gd fmla="*/ 349250 w 117" name="T30"/>
              <a:gd fmla="*/ 303213 h 101" name="T31"/>
              <a:gd fmla="*/ 349250 w 117" name="T32"/>
              <a:gd fmla="*/ 0 h 101" name="T33"/>
              <a:gd fmla="*/ 283579 w 117" name="T34"/>
              <a:gd fmla="*/ 21015 h 101" name="T35"/>
              <a:gd fmla="*/ 170147 w 117" name="T36"/>
              <a:gd fmla="*/ 255179 h 101" name="T37"/>
              <a:gd fmla="*/ 155222 w 117" name="T38"/>
              <a:gd fmla="*/ 264186 h 101" name="T39"/>
              <a:gd fmla="*/ 92536 w 117" name="T40"/>
              <a:gd fmla="*/ 246173 h 101" name="T41"/>
              <a:gd fmla="*/ 83581 w 117" name="T42"/>
              <a:gd fmla="*/ 234164 h 101" name="T43"/>
              <a:gd fmla="*/ 92536 w 117" name="T44"/>
              <a:gd fmla="*/ 207146 h 101" name="T45"/>
              <a:gd fmla="*/ 176118 w 117" name="T46"/>
              <a:gd fmla="*/ 231162 h 101" name="T47"/>
              <a:gd fmla="*/ 170147 w 117" name="T48"/>
              <a:gd fmla="*/ 255179 h 101" name="T49"/>
              <a:gd fmla="*/ 283579 w 117" name="T50"/>
              <a:gd fmla="*/ 150105 h 101" name="T51"/>
              <a:gd fmla="*/ 44776 w 117" name="T52"/>
              <a:gd fmla="*/ 150105 h 101" name="T53"/>
              <a:gd fmla="*/ 44776 w 117" name="T54"/>
              <a:gd fmla="*/ 129091 h 101" name="T55"/>
              <a:gd fmla="*/ 283579 w 117" name="T56"/>
              <a:gd fmla="*/ 63044 h 101" name="T57"/>
              <a:gd fmla="*/ 283579 w 117" name="T58"/>
              <a:gd fmla="*/ 150105 h 101" name="T59"/>
              <a:gd fmla="*/ 325370 w 117" name="T60"/>
              <a:gd fmla="*/ 150105 h 101" name="T61"/>
              <a:gd fmla="*/ 304474 w 117" name="T62"/>
              <a:gd fmla="*/ 150105 h 101" name="T63"/>
              <a:gd fmla="*/ 304474 w 117" name="T64"/>
              <a:gd fmla="*/ 42030 h 101" name="T65"/>
              <a:gd fmla="*/ 325370 w 117" name="T66"/>
              <a:gd fmla="*/ 42030 h 101" name="T67"/>
              <a:gd fmla="*/ 325370 w 117" name="T68"/>
              <a:gd fmla="*/ 150105 h 1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00" w="117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55" name="Freeform 16"/>
          <p:cNvSpPr/>
          <p:nvPr/>
        </p:nvSpPr>
        <p:spPr bwMode="auto">
          <a:xfrm flipV="1">
            <a:off x="3900488" y="2803525"/>
            <a:ext cx="668337" cy="668338"/>
          </a:xfrm>
          <a:custGeom>
            <a:gdLst>
              <a:gd fmla="*/ 0 w 905504" name="T0"/>
              <a:gd fmla="*/ 334169 h 905504" name="T1"/>
              <a:gd fmla="*/ 97876 w 905504" name="T2"/>
              <a:gd fmla="*/ 97876 h 905504" name="T3"/>
              <a:gd fmla="*/ 334169 w 905504" name="T4"/>
              <a:gd fmla="*/ 0 h 905504" name="T5"/>
              <a:gd fmla="*/ 570461 w 905504" name="T6"/>
              <a:gd fmla="*/ 97876 h 905504" name="T7"/>
              <a:gd fmla="*/ 668337 w 905504" name="T8"/>
              <a:gd fmla="*/ 334169 h 905504" name="T9"/>
              <a:gd fmla="*/ 570461 w 905504" name="T10"/>
              <a:gd fmla="*/ 570462 h 905504" name="T11"/>
              <a:gd fmla="*/ 334169 w 905504" name="T12"/>
              <a:gd fmla="*/ 668338 h 905504" name="T13"/>
              <a:gd fmla="*/ 97876 w 905504" name="T14"/>
              <a:gd fmla="*/ 570462 h 905504" name="T15"/>
              <a:gd fmla="*/ 0 w 905504" name="T16"/>
              <a:gd fmla="*/ 334169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56" name="Freeform 45"/>
          <p:cNvSpPr>
            <a:spLocks noEditPoints="1"/>
          </p:cNvSpPr>
          <p:nvPr/>
        </p:nvSpPr>
        <p:spPr bwMode="auto">
          <a:xfrm>
            <a:off x="4041775" y="2928938"/>
            <a:ext cx="385763" cy="417512"/>
          </a:xfrm>
          <a:custGeom>
            <a:gdLst>
              <a:gd fmla="*/ 339767 w 889" name="T0"/>
              <a:gd fmla="*/ 351316 h 965" name="T1"/>
              <a:gd fmla="*/ 296808 w 889" name="T2"/>
              <a:gd fmla="*/ 304156 h 965" name="T3"/>
              <a:gd fmla="*/ 302883 w 889" name="T4"/>
              <a:gd fmla="*/ 256132 h 965" name="T5"/>
              <a:gd fmla="*/ 292468 w 889" name="T6"/>
              <a:gd fmla="*/ 208972 h 965" name="T7"/>
              <a:gd fmla="*/ 267734 w 889" name="T8"/>
              <a:gd fmla="*/ 167437 h 965" name="T9"/>
              <a:gd fmla="*/ 230850 w 889" name="T10"/>
              <a:gd fmla="*/ 136286 h 965" name="T11"/>
              <a:gd fmla="*/ 185722 w 889" name="T12"/>
              <a:gd fmla="*/ 118980 h 965" name="T13"/>
              <a:gd fmla="*/ 137122 w 889" name="T14"/>
              <a:gd fmla="*/ 116817 h 965" name="T15"/>
              <a:gd fmla="*/ 90691 w 889" name="T16"/>
              <a:gd fmla="*/ 131094 h 965" name="T17"/>
              <a:gd fmla="*/ 51638 w 889" name="T18"/>
              <a:gd fmla="*/ 158784 h 965" name="T19"/>
              <a:gd fmla="*/ 23432 w 889" name="T20"/>
              <a:gd fmla="*/ 198156 h 965" name="T21"/>
              <a:gd fmla="*/ 9546 w 889" name="T22"/>
              <a:gd fmla="*/ 244450 h 965" name="T23"/>
              <a:gd fmla="*/ 11716 w 889" name="T24"/>
              <a:gd fmla="*/ 292907 h 965" name="T25"/>
              <a:gd fmla="*/ 29507 w 889" name="T26"/>
              <a:gd fmla="*/ 337903 h 965" name="T27"/>
              <a:gd fmla="*/ 60750 w 889" name="T28"/>
              <a:gd fmla="*/ 374679 h 965" name="T29"/>
              <a:gd fmla="*/ 102407 w 889" name="T30"/>
              <a:gd fmla="*/ 399340 h 965" name="T31"/>
              <a:gd fmla="*/ 149706 w 889" name="T32"/>
              <a:gd fmla="*/ 408859 h 965" name="T33"/>
              <a:gd fmla="*/ 197872 w 889" name="T34"/>
              <a:gd fmla="*/ 402802 h 965" name="T35"/>
              <a:gd fmla="*/ 241265 w 889" name="T36"/>
              <a:gd fmla="*/ 381602 h 965" name="T37"/>
              <a:gd fmla="*/ 262527 w 889" name="T38"/>
              <a:gd fmla="*/ 353479 h 965" name="T39"/>
              <a:gd fmla="*/ 333692 w 889" name="T40"/>
              <a:gd fmla="*/ 407994 h 965" name="T41"/>
              <a:gd fmla="*/ 365802 w 889" name="T42"/>
              <a:gd fmla="*/ 353912 h 965" name="T43"/>
              <a:gd fmla="*/ 197872 w 889" name="T44"/>
              <a:gd fmla="*/ 267381 h 965" name="T45"/>
              <a:gd fmla="*/ 137556 w 889" name="T46"/>
              <a:gd fmla="*/ 235797 h 965" name="T47"/>
              <a:gd fmla="*/ 165327 w 889" name="T48"/>
              <a:gd fmla="*/ 272573 h 965" name="T49"/>
              <a:gd fmla="*/ 119764 w 889" name="T50"/>
              <a:gd fmla="*/ 265650 h 965" name="T51"/>
              <a:gd fmla="*/ 176609 w 889" name="T52"/>
              <a:gd fmla="*/ 302858 h 965" name="T53"/>
              <a:gd fmla="*/ 177043 w 889" name="T54"/>
              <a:gd fmla="*/ 347855 h 965" name="T55"/>
              <a:gd fmla="*/ 133216 w 889" name="T56"/>
              <a:gd fmla="*/ 176956 h 965" name="T57"/>
              <a:gd fmla="*/ 238661 w 889" name="T58"/>
              <a:gd fmla="*/ 291609 h 965" name="T59"/>
              <a:gd fmla="*/ 249943 w 889" name="T60"/>
              <a:gd fmla="*/ 298099 h 965" name="T61"/>
              <a:gd fmla="*/ 129745 w 889" name="T62"/>
              <a:gd fmla="*/ 163976 h 965" name="T63"/>
              <a:gd fmla="*/ 180081 w 889" name="T64"/>
              <a:gd fmla="*/ 360402 h 965" name="T65"/>
              <a:gd fmla="*/ 236057 w 889" name="T66"/>
              <a:gd fmla="*/ 337903 h 965" name="T67"/>
              <a:gd fmla="*/ 47298 w 889" name="T68"/>
              <a:gd fmla="*/ 289879 h 965" name="T69"/>
              <a:gd fmla="*/ 262527 w 889" name="T70"/>
              <a:gd fmla="*/ 234932 h 965" name="T71"/>
              <a:gd fmla="*/ 364067 w 889" name="T72"/>
              <a:gd fmla="*/ 389389 h 965" name="T73"/>
              <a:gd fmla="*/ 335427 w 889" name="T74"/>
              <a:gd fmla="*/ 389389 h 965" name="T75"/>
              <a:gd fmla="*/ 350181 w 889" name="T76"/>
              <a:gd fmla="*/ 364295 h 965" name="T77"/>
              <a:gd fmla="*/ 364067 w 889" name="T78"/>
              <a:gd fmla="*/ 389389 h 965" name="T79"/>
              <a:gd fmla="*/ 235624 w 889" name="T80"/>
              <a:gd fmla="*/ 97780 h 965" name="T81"/>
              <a:gd fmla="*/ 247340 w 889" name="T82"/>
              <a:gd fmla="*/ 126768 h 965" name="T83"/>
              <a:gd fmla="*/ 269036 w 889" name="T84"/>
              <a:gd fmla="*/ 134988 h 965" name="T85"/>
              <a:gd fmla="*/ 298109 w 889" name="T86"/>
              <a:gd fmla="*/ 147103 h 965" name="T87"/>
              <a:gd fmla="*/ 319372 w 889" name="T88"/>
              <a:gd fmla="*/ 137584 h 965" name="T89"/>
              <a:gd fmla="*/ 348011 w 889" name="T90"/>
              <a:gd fmla="*/ 125470 h 965" name="T91"/>
              <a:gd fmla="*/ 356256 w 889" name="T92"/>
              <a:gd fmla="*/ 103837 h 965" name="T93"/>
              <a:gd fmla="*/ 368406 w 889" name="T94"/>
              <a:gd fmla="*/ 74849 h 965" name="T95"/>
              <a:gd fmla="*/ 358859 w 889" name="T96"/>
              <a:gd fmla="*/ 53649 h 965" name="T97"/>
              <a:gd fmla="*/ 347143 w 889" name="T98"/>
              <a:gd fmla="*/ 25094 h 965" name="T99"/>
              <a:gd fmla="*/ 325013 w 889" name="T100"/>
              <a:gd fmla="*/ 16874 h 965" name="T101"/>
              <a:gd fmla="*/ 296374 w 889" name="T102"/>
              <a:gd fmla="*/ 4759 h 965" name="T103"/>
              <a:gd fmla="*/ 275111 w 889" name="T104"/>
              <a:gd fmla="*/ 14278 h 965" name="T105"/>
              <a:gd fmla="*/ 246038 w 889" name="T106"/>
              <a:gd fmla="*/ 25959 h 965" name="T107"/>
              <a:gd fmla="*/ 237793 w 889" name="T108"/>
              <a:gd fmla="*/ 48025 h 965" name="T109"/>
              <a:gd fmla="*/ 226077 w 889" name="T110"/>
              <a:gd fmla="*/ 76580 h 965" name="T111"/>
              <a:gd fmla="*/ 297241 w 889" name="T112"/>
              <a:gd fmla="*/ 40237 h 965" name="T113"/>
              <a:gd fmla="*/ 297241 w 889" name="T114"/>
              <a:gd fmla="*/ 111625 h 965" name="T115"/>
              <a:gd fmla="*/ 297241 w 889" name="T116"/>
              <a:gd fmla="*/ 40237 h 965" name="T117"/>
              <a:gd fmla="*/ 297241 w 889" name="T118"/>
              <a:gd fmla="*/ 40237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57" name="Freeform 7"/>
          <p:cNvSpPr/>
          <p:nvPr/>
        </p:nvSpPr>
        <p:spPr bwMode="auto">
          <a:xfrm flipV="1">
            <a:off x="7591425" y="2803525"/>
            <a:ext cx="669925" cy="668338"/>
          </a:xfrm>
          <a:custGeom>
            <a:gdLst>
              <a:gd fmla="*/ 0 w 905504" name="T0"/>
              <a:gd fmla="*/ 334169 h 905504" name="T1"/>
              <a:gd fmla="*/ 98108 w 905504" name="T2"/>
              <a:gd fmla="*/ 97876 h 905504" name="T3"/>
              <a:gd fmla="*/ 334963 w 905504" name="T4"/>
              <a:gd fmla="*/ 0 h 905504" name="T5"/>
              <a:gd fmla="*/ 571817 w 905504" name="T6"/>
              <a:gd fmla="*/ 97876 h 905504" name="T7"/>
              <a:gd fmla="*/ 669925 w 905504" name="T8"/>
              <a:gd fmla="*/ 334169 h 905504" name="T9"/>
              <a:gd fmla="*/ 571817 w 905504" name="T10"/>
              <a:gd fmla="*/ 570462 h 905504" name="T11"/>
              <a:gd fmla="*/ 334963 w 905504" name="T12"/>
              <a:gd fmla="*/ 668338 h 905504" name="T13"/>
              <a:gd fmla="*/ 98108 w 905504" name="T14"/>
              <a:gd fmla="*/ 570462 h 905504" name="T15"/>
              <a:gd fmla="*/ 0 w 905504" name="T16"/>
              <a:gd fmla="*/ 334169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682" lIns="243364" rIns="210266" tIns="210266"/>
          <a:lstStyle/>
          <a:p>
            <a:endParaRPr altLang="en-US" lang="zh-CN"/>
          </a:p>
        </p:txBody>
      </p:sp>
      <p:sp>
        <p:nvSpPr>
          <p:cNvPr id="35858" name="Freeform 206"/>
          <p:cNvSpPr>
            <a:spLocks noEditPoints="1"/>
          </p:cNvSpPr>
          <p:nvPr/>
        </p:nvSpPr>
        <p:spPr bwMode="auto">
          <a:xfrm>
            <a:off x="7742238" y="2954338"/>
            <a:ext cx="368300" cy="366712"/>
          </a:xfrm>
          <a:custGeom>
            <a:gdLst>
              <a:gd fmla="*/ 358229 w 256" name="T0"/>
              <a:gd fmla="*/ 307981 h 256" name="T1"/>
              <a:gd fmla="*/ 368300 w 256" name="T2"/>
              <a:gd fmla="*/ 332333 h 256" name="T3"/>
              <a:gd fmla="*/ 333772 w 256" name="T4"/>
              <a:gd fmla="*/ 366712 h 256" name="T5"/>
              <a:gd fmla="*/ 309314 w 256" name="T6"/>
              <a:gd fmla="*/ 356685 h 256" name="T7"/>
              <a:gd fmla="*/ 208607 w 256" name="T8"/>
              <a:gd fmla="*/ 256412 h 256" name="T9"/>
              <a:gd fmla="*/ 138113 w 256" name="T10"/>
              <a:gd fmla="*/ 275034 h 256" name="T11"/>
              <a:gd fmla="*/ 0 w 256" name="T12"/>
              <a:gd fmla="*/ 137517 h 256" name="T13"/>
              <a:gd fmla="*/ 138113 w 256" name="T14"/>
              <a:gd fmla="*/ 0 h 256" name="T15"/>
              <a:gd fmla="*/ 276225 w 256" name="T16"/>
              <a:gd fmla="*/ 137517 h 256" name="T17"/>
              <a:gd fmla="*/ 257522 w 256" name="T18"/>
              <a:gd fmla="*/ 207708 h 256" name="T19"/>
              <a:gd fmla="*/ 358229 w 256" name="T20"/>
              <a:gd fmla="*/ 307981 h 256" name="T21"/>
              <a:gd fmla="*/ 138113 w 256" name="T22"/>
              <a:gd fmla="*/ 34379 h 256" name="T23"/>
              <a:gd fmla="*/ 34528 w 256" name="T24"/>
              <a:gd fmla="*/ 137517 h 256" name="T25"/>
              <a:gd fmla="*/ 138113 w 256" name="T26"/>
              <a:gd fmla="*/ 240655 h 256" name="T27"/>
              <a:gd fmla="*/ 241697 w 256" name="T28"/>
              <a:gd fmla="*/ 137517 h 256" name="T29"/>
              <a:gd fmla="*/ 138113 w 256" name="T30"/>
              <a:gd fmla="*/ 34379 h 25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1395413" y="28368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0" name="TextBox 13"/>
          <p:cNvSpPr txBox="1">
            <a:spLocks noChangeArrowheads="1"/>
          </p:cNvSpPr>
          <p:nvPr/>
        </p:nvSpPr>
        <p:spPr bwMode="auto">
          <a:xfrm>
            <a:off x="1398588" y="3122614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1350963" y="40497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1355725" y="43354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>
            <a:off x="2219325" y="16811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>
            <a:off x="2224088" y="19669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 flipH="1">
            <a:off x="8416925" y="283686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 flipH="1">
            <a:off x="8416925" y="3122614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 flipH="1">
            <a:off x="8459789" y="404971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8" name="TextBox 13"/>
          <p:cNvSpPr txBox="1">
            <a:spLocks noChangeArrowheads="1"/>
          </p:cNvSpPr>
          <p:nvPr/>
        </p:nvSpPr>
        <p:spPr bwMode="auto">
          <a:xfrm flipH="1">
            <a:off x="8459788" y="43354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69" name="TextBox 13"/>
          <p:cNvSpPr txBox="1">
            <a:spLocks noChangeArrowheads="1"/>
          </p:cNvSpPr>
          <p:nvPr/>
        </p:nvSpPr>
        <p:spPr bwMode="auto">
          <a:xfrm flipH="1">
            <a:off x="7591426" y="16811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70" name="TextBox 13"/>
          <p:cNvSpPr txBox="1">
            <a:spLocks noChangeArrowheads="1"/>
          </p:cNvSpPr>
          <p:nvPr/>
        </p:nvSpPr>
        <p:spPr bwMode="auto">
          <a:xfrm flipH="1">
            <a:off x="7591425" y="196691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5871" name="文本框 33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212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4"/>
          <p:cNvSpPr txBox="1">
            <a:spLocks noChangeArrowheads="1"/>
          </p:cNvSpPr>
          <p:nvPr/>
        </p:nvSpPr>
        <p:spPr bwMode="auto">
          <a:xfrm>
            <a:off x="4410075" y="1504950"/>
            <a:ext cx="690880" cy="640080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410075" y="2613025"/>
            <a:ext cx="690880" cy="640080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4410075" y="3721100"/>
            <a:ext cx="690880" cy="640080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5366" name="文本框 8"/>
          <p:cNvSpPr txBox="1">
            <a:spLocks noChangeArrowheads="1"/>
          </p:cNvSpPr>
          <p:nvPr/>
        </p:nvSpPr>
        <p:spPr bwMode="auto">
          <a:xfrm>
            <a:off x="4410075" y="4829175"/>
            <a:ext cx="690880" cy="640080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5367" name="文本框 9"/>
          <p:cNvSpPr txBox="1">
            <a:spLocks noChangeArrowheads="1"/>
          </p:cNvSpPr>
          <p:nvPr/>
        </p:nvSpPr>
        <p:spPr bwMode="auto">
          <a:xfrm>
            <a:off x="5408612" y="1598613"/>
            <a:ext cx="36706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rgbClr val="2BA85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 HERE</a:t>
            </a:r>
          </a:p>
        </p:txBody>
      </p:sp>
      <p:sp>
        <p:nvSpPr>
          <p:cNvPr id="15368" name="文本框 10"/>
          <p:cNvSpPr txBox="1">
            <a:spLocks noChangeArrowheads="1"/>
          </p:cNvSpPr>
          <p:nvPr/>
        </p:nvSpPr>
        <p:spPr bwMode="auto">
          <a:xfrm>
            <a:off x="5408612" y="2706688"/>
            <a:ext cx="36706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rgbClr val="51308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 HERE</a:t>
            </a:r>
          </a:p>
        </p:txBody>
      </p:sp>
      <p:sp>
        <p:nvSpPr>
          <p:cNvPr id="15369" name="文本框 11"/>
          <p:cNvSpPr txBox="1">
            <a:spLocks noChangeArrowheads="1"/>
          </p:cNvSpPr>
          <p:nvPr/>
        </p:nvSpPr>
        <p:spPr bwMode="auto">
          <a:xfrm>
            <a:off x="5408612" y="3813175"/>
            <a:ext cx="36706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rgbClr val="DE447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 HERE</a:t>
            </a:r>
          </a:p>
        </p:txBody>
      </p:sp>
      <p:sp>
        <p:nvSpPr>
          <p:cNvPr id="15370" name="文本框 12"/>
          <p:cNvSpPr txBox="1">
            <a:spLocks noChangeArrowheads="1"/>
          </p:cNvSpPr>
          <p:nvPr/>
        </p:nvSpPr>
        <p:spPr bwMode="auto">
          <a:xfrm>
            <a:off x="5408612" y="4921250"/>
            <a:ext cx="36706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400">
                <a:solidFill>
                  <a:srgbClr val="F4BB4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 HERE</a:t>
            </a:r>
          </a:p>
        </p:txBody>
      </p:sp>
      <p:cxnSp>
        <p:nvCxnSpPr>
          <p:cNvPr id="15371" name="直接连接符 14"/>
          <p:cNvCxnSpPr>
            <a:cxnSpLocks noChangeShapeType="1"/>
          </p:cNvCxnSpPr>
          <p:nvPr/>
        </p:nvCxnSpPr>
        <p:spPr bwMode="auto">
          <a:xfrm flipH="1">
            <a:off x="5297488" y="1600200"/>
            <a:ext cx="0" cy="457200"/>
          </a:xfrm>
          <a:prstGeom prst="line">
            <a:avLst/>
          </a:prstGeom>
          <a:noFill/>
          <a:ln w="6350">
            <a:solidFill>
              <a:srgbClr val="2BA854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2" name="直接连接符 15"/>
          <p:cNvCxnSpPr>
            <a:cxnSpLocks noChangeShapeType="1"/>
          </p:cNvCxnSpPr>
          <p:nvPr/>
        </p:nvCxnSpPr>
        <p:spPr bwMode="auto">
          <a:xfrm flipH="1">
            <a:off x="5316538" y="2705100"/>
            <a:ext cx="0" cy="457200"/>
          </a:xfrm>
          <a:prstGeom prst="line">
            <a:avLst/>
          </a:prstGeom>
          <a:noFill/>
          <a:ln w="6350">
            <a:solidFill>
              <a:srgbClr val="51308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3" name="直接连接符 16"/>
          <p:cNvCxnSpPr>
            <a:cxnSpLocks noChangeShapeType="1"/>
          </p:cNvCxnSpPr>
          <p:nvPr/>
        </p:nvCxnSpPr>
        <p:spPr bwMode="auto">
          <a:xfrm flipH="1">
            <a:off x="5316538" y="3817938"/>
            <a:ext cx="0" cy="457200"/>
          </a:xfrm>
          <a:prstGeom prst="line">
            <a:avLst/>
          </a:prstGeom>
          <a:noFill/>
          <a:ln w="6350">
            <a:solidFill>
              <a:srgbClr val="DE447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4" name="直接连接符 17"/>
          <p:cNvCxnSpPr>
            <a:cxnSpLocks noChangeShapeType="1"/>
          </p:cNvCxnSpPr>
          <p:nvPr/>
        </p:nvCxnSpPr>
        <p:spPr bwMode="auto">
          <a:xfrm flipH="1">
            <a:off x="5316538" y="4895850"/>
            <a:ext cx="0" cy="457200"/>
          </a:xfrm>
          <a:prstGeom prst="line">
            <a:avLst/>
          </a:prstGeom>
          <a:noFill/>
          <a:ln w="6350">
            <a:solidFill>
              <a:srgbClr val="F4BB43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5" name="直接连接符 23"/>
          <p:cNvCxnSpPr>
            <a:cxnSpLocks noChangeShapeType="1"/>
          </p:cNvCxnSpPr>
          <p:nvPr/>
        </p:nvCxnSpPr>
        <p:spPr bwMode="auto">
          <a:xfrm flipH="1">
            <a:off x="5240338" y="1600200"/>
            <a:ext cx="0" cy="457200"/>
          </a:xfrm>
          <a:prstGeom prst="line">
            <a:avLst/>
          </a:prstGeom>
          <a:noFill/>
          <a:ln w="28575">
            <a:solidFill>
              <a:srgbClr val="2BA854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6" name="直接连接符 24"/>
          <p:cNvCxnSpPr>
            <a:cxnSpLocks noChangeShapeType="1"/>
          </p:cNvCxnSpPr>
          <p:nvPr/>
        </p:nvCxnSpPr>
        <p:spPr bwMode="auto">
          <a:xfrm flipH="1">
            <a:off x="5259388" y="2705100"/>
            <a:ext cx="0" cy="457200"/>
          </a:xfrm>
          <a:prstGeom prst="line">
            <a:avLst/>
          </a:prstGeom>
          <a:noFill/>
          <a:ln w="28575">
            <a:solidFill>
              <a:srgbClr val="51308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7" name="直接连接符 25"/>
          <p:cNvCxnSpPr>
            <a:cxnSpLocks noChangeShapeType="1"/>
          </p:cNvCxnSpPr>
          <p:nvPr/>
        </p:nvCxnSpPr>
        <p:spPr bwMode="auto">
          <a:xfrm flipH="1">
            <a:off x="5259388" y="3817938"/>
            <a:ext cx="0" cy="457200"/>
          </a:xfrm>
          <a:prstGeom prst="line">
            <a:avLst/>
          </a:prstGeom>
          <a:noFill/>
          <a:ln w="28575">
            <a:solidFill>
              <a:srgbClr val="DE447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8" name="直接连接符 26"/>
          <p:cNvCxnSpPr>
            <a:cxnSpLocks noChangeShapeType="1"/>
          </p:cNvCxnSpPr>
          <p:nvPr/>
        </p:nvCxnSpPr>
        <p:spPr bwMode="auto">
          <a:xfrm flipH="1">
            <a:off x="5259388" y="4895850"/>
            <a:ext cx="0" cy="457200"/>
          </a:xfrm>
          <a:prstGeom prst="line">
            <a:avLst/>
          </a:prstGeom>
          <a:noFill/>
          <a:ln w="28575">
            <a:solidFill>
              <a:srgbClr val="F4BB43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68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69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0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1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3860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9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6872" name="文本框 21"/>
          <p:cNvSpPr txBox="1">
            <a:spLocks noChangeArrowheads="1"/>
          </p:cNvSpPr>
          <p:nvPr/>
        </p:nvSpPr>
        <p:spPr bwMode="auto">
          <a:xfrm>
            <a:off x="5216525" y="2725738"/>
            <a:ext cx="487680" cy="16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THREE</a:t>
            </a:r>
          </a:p>
        </p:txBody>
      </p:sp>
      <p:sp>
        <p:nvSpPr>
          <p:cNvPr id="36873" name="文本框 22"/>
          <p:cNvSpPr txBox="1">
            <a:spLocks noChangeArrowheads="1"/>
          </p:cNvSpPr>
          <p:nvPr/>
        </p:nvSpPr>
        <p:spPr bwMode="auto">
          <a:xfrm>
            <a:off x="6005512" y="2725738"/>
            <a:ext cx="37404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</a:t>
            </a:r>
          </a:p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TITLE HERE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46004" y="3676650"/>
            <a:ext cx="1031911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96100" y="1388333"/>
            <a:ext cx="2220913" cy="20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29738" y="1397534"/>
            <a:ext cx="2200275" cy="203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37895" name="矩形 7"/>
          <p:cNvSpPr>
            <a:spLocks noChangeArrowheads="1"/>
          </p:cNvSpPr>
          <p:nvPr/>
        </p:nvSpPr>
        <p:spPr bwMode="auto">
          <a:xfrm>
            <a:off x="1236663" y="2025650"/>
            <a:ext cx="5078412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37896" name="文本框 10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fmla="val 16667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800600" y="2232025"/>
            <a:ext cx="423863" cy="517525"/>
          </a:xfrm>
          <a:custGeom>
            <a:gdLst>
              <a:gd fmla="*/ 62955 w 781" name="T0"/>
              <a:gd fmla="*/ 426293 h 953" name="T1"/>
              <a:gd fmla="*/ 199178 w 781" name="T2"/>
              <a:gd fmla="*/ 426293 h 953" name="T3"/>
              <a:gd fmla="*/ 199178 w 781" name="T4"/>
              <a:gd fmla="*/ 455617 h 953" name="T5"/>
              <a:gd fmla="*/ 62955 w 781" name="T6"/>
              <a:gd fmla="*/ 455617 h 953" name="T7"/>
              <a:gd fmla="*/ 62955 w 781" name="T8"/>
              <a:gd fmla="*/ 426293 h 953" name="T9"/>
              <a:gd fmla="*/ 62955 w 781" name="T10"/>
              <a:gd fmla="*/ 379048 h 953" name="T11"/>
              <a:gd fmla="*/ 199178 w 781" name="T12"/>
              <a:gd fmla="*/ 379048 h 953" name="T13"/>
              <a:gd fmla="*/ 199178 w 781" name="T14"/>
              <a:gd fmla="*/ 408372 h 953" name="T15"/>
              <a:gd fmla="*/ 62955 w 781" name="T16"/>
              <a:gd fmla="*/ 408372 h 953" name="T17"/>
              <a:gd fmla="*/ 62955 w 781" name="T18"/>
              <a:gd fmla="*/ 379048 h 953" name="T19"/>
              <a:gd fmla="*/ 62955 w 781" name="T20"/>
              <a:gd fmla="*/ 328544 h 953" name="T21"/>
              <a:gd fmla="*/ 199178 w 781" name="T22"/>
              <a:gd fmla="*/ 328544 h 953" name="T23"/>
              <a:gd fmla="*/ 199178 w 781" name="T24"/>
              <a:gd fmla="*/ 357869 h 953" name="T25"/>
              <a:gd fmla="*/ 62955 w 781" name="T26"/>
              <a:gd fmla="*/ 357869 h 953" name="T27"/>
              <a:gd fmla="*/ 62955 w 781" name="T28"/>
              <a:gd fmla="*/ 328544 h 953" name="T29"/>
              <a:gd fmla="*/ 62955 w 781" name="T30"/>
              <a:gd fmla="*/ 284014 h 953" name="T31"/>
              <a:gd fmla="*/ 199178 w 781" name="T32"/>
              <a:gd fmla="*/ 284014 h 953" name="T33"/>
              <a:gd fmla="*/ 199178 w 781" name="T34"/>
              <a:gd fmla="*/ 312796 h 953" name="T35"/>
              <a:gd fmla="*/ 62955 w 781" name="T36"/>
              <a:gd fmla="*/ 312796 h 953" name="T37"/>
              <a:gd fmla="*/ 62955 w 781" name="T38"/>
              <a:gd fmla="*/ 284014 h 953" name="T39"/>
              <a:gd fmla="*/ 62955 w 781" name="T40"/>
              <a:gd fmla="*/ 235683 h 953" name="T41"/>
              <a:gd fmla="*/ 199178 w 781" name="T42"/>
              <a:gd fmla="*/ 235683 h 953" name="T43"/>
              <a:gd fmla="*/ 199178 w 781" name="T44"/>
              <a:gd fmla="*/ 265008 h 953" name="T45"/>
              <a:gd fmla="*/ 62955 w 781" name="T46"/>
              <a:gd fmla="*/ 265008 h 953" name="T47"/>
              <a:gd fmla="*/ 62955 w 781" name="T48"/>
              <a:gd fmla="*/ 235683 h 953" name="T49"/>
              <a:gd fmla="*/ 289269 w 781" name="T50"/>
              <a:gd fmla="*/ 91775 h 953" name="T51"/>
              <a:gd fmla="*/ 347882 w 781" name="T52"/>
              <a:gd fmla="*/ 91775 h 953" name="T53"/>
              <a:gd fmla="*/ 347882 w 781" name="T54"/>
              <a:gd fmla="*/ 445300 h 953" name="T55"/>
              <a:gd fmla="*/ 289269 w 781" name="T56"/>
              <a:gd fmla="*/ 445300 h 953" name="T57"/>
              <a:gd fmla="*/ 289269 w 781" name="T58"/>
              <a:gd fmla="*/ 91775 h 953" name="T59"/>
              <a:gd fmla="*/ 147077 w 781" name="T60"/>
              <a:gd fmla="*/ 36384 h 953" name="T61"/>
              <a:gd fmla="*/ 152504 w 781" name="T62"/>
              <a:gd fmla="*/ 57563 h 953" name="T63"/>
              <a:gd fmla="*/ 153589 w 781" name="T64"/>
              <a:gd fmla="*/ 79828 h 953" name="T65"/>
              <a:gd fmla="*/ 150876 w 781" name="T66"/>
              <a:gd fmla="*/ 103179 h 953" name="T67"/>
              <a:gd fmla="*/ 143820 w 781" name="T68"/>
              <a:gd fmla="*/ 125444 h 953" name="T69"/>
              <a:gd fmla="*/ 131881 w 781" name="T70"/>
              <a:gd fmla="*/ 147709 h 953" name="T71"/>
              <a:gd fmla="*/ 116142 w 781" name="T72"/>
              <a:gd fmla="*/ 168345 h 953" name="T73"/>
              <a:gd fmla="*/ 96604 w 781" name="T74"/>
              <a:gd fmla="*/ 187352 h 953" name="T75"/>
              <a:gd fmla="*/ 93348 w 781" name="T76"/>
              <a:gd fmla="*/ 177034 h 953" name="T77"/>
              <a:gd fmla="*/ 87920 w 781" name="T78"/>
              <a:gd fmla="*/ 166173 h 953" name="T79"/>
              <a:gd fmla="*/ 81950 w 781" name="T80"/>
              <a:gd fmla="*/ 156398 h 953" name="T81"/>
              <a:gd fmla="*/ 73267 w 781" name="T82"/>
              <a:gd fmla="*/ 147166 h 953" name="T83"/>
              <a:gd fmla="*/ 67297 w 781" name="T84"/>
              <a:gd fmla="*/ 142822 h 953" name="T85"/>
              <a:gd fmla="*/ 58614 w 781" name="T86"/>
              <a:gd fmla="*/ 137391 h 953" name="T87"/>
              <a:gd fmla="*/ 47216 w 781" name="T88"/>
              <a:gd fmla="*/ 132504 h 953" name="T89"/>
              <a:gd fmla="*/ 30935 w 781" name="T90"/>
              <a:gd fmla="*/ 148795 h 953" name="T91"/>
              <a:gd fmla="*/ 29307 w 781" name="T92"/>
              <a:gd fmla="*/ 480598 h 953" name="T93"/>
              <a:gd fmla="*/ 392385 w 781" name="T94"/>
              <a:gd fmla="*/ 480598 h 953" name="T95"/>
              <a:gd fmla="*/ 393471 w 781" name="T96"/>
              <a:gd fmla="*/ 36384 h 953" name="T97"/>
              <a:gd fmla="*/ 147077 w 781" name="T98"/>
              <a:gd fmla="*/ 36384 h 953" name="T99"/>
              <a:gd fmla="*/ 134594 w 781" name="T100"/>
              <a:gd fmla="*/ 0 h 953" name="T101"/>
              <a:gd fmla="*/ 423863 w 781" name="T102"/>
              <a:gd fmla="*/ 0 h 953" name="T103"/>
              <a:gd fmla="*/ 421692 w 781" name="T104"/>
              <a:gd fmla="*/ 517525 h 953" name="T105"/>
              <a:gd fmla="*/ 0 w 781" name="T106"/>
              <a:gd fmla="*/ 517525 h 953" name="T107"/>
              <a:gd fmla="*/ 1628 w 781" name="T108"/>
              <a:gd fmla="*/ 130875 h 953" name="T109"/>
              <a:gd fmla="*/ 134594 w 781" name="T110"/>
              <a:gd fmla="*/ 0 h 953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953" w="781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557463" y="2139950"/>
            <a:ext cx="574675" cy="701675"/>
          </a:xfrm>
          <a:custGeom>
            <a:gdLst>
              <a:gd fmla="*/ 187406 w 1061" name="T0"/>
              <a:gd fmla="*/ 575081 h 1297" name="T1"/>
              <a:gd fmla="*/ 192281 w 1061" name="T2"/>
              <a:gd fmla="*/ 607541 h 1297" name="T3"/>
              <a:gd fmla="*/ 183614 w 1061" name="T4"/>
              <a:gd fmla="*/ 616738 h 1297" name="T5"/>
              <a:gd fmla="*/ 173323 w 1061" name="T6"/>
              <a:gd fmla="*/ 626476 h 1297" name="T7"/>
              <a:gd fmla="*/ 138117 w 1061" name="T8"/>
              <a:gd fmla="*/ 628099 h 1297" name="T9"/>
              <a:gd fmla="*/ 133242 w 1061" name="T10"/>
              <a:gd fmla="*/ 624312 h 1297" name="T11"/>
              <a:gd fmla="*/ 119160 w 1061" name="T12"/>
              <a:gd fmla="*/ 615115 h 1297" name="T13"/>
              <a:gd fmla="*/ 114285 w 1061" name="T14"/>
              <a:gd fmla="*/ 581573 h 1297" name="T15"/>
              <a:gd fmla="*/ 122951 w 1061" name="T16"/>
              <a:gd fmla="*/ 572917 h 1297" name="T17"/>
              <a:gd fmla="*/ 50914 w 1061" name="T18"/>
              <a:gd fmla="*/ 529637 h 1297" name="T19"/>
              <a:gd fmla="*/ 271359 w 1061" name="T20"/>
              <a:gd fmla="*/ 517736 h 1297" name="T21"/>
              <a:gd fmla="*/ 50914 w 1061" name="T22"/>
              <a:gd fmla="*/ 394929 h 1297" name="T23"/>
              <a:gd fmla="*/ 0 w 1061" name="T24"/>
              <a:gd fmla="*/ 394929 h 1297" name="T25"/>
              <a:gd fmla="*/ 261068 w 1061" name="T26"/>
              <a:gd fmla="*/ 410618 h 1297" name="T27"/>
              <a:gd fmla="*/ 140284 w 1061" name="T28"/>
              <a:gd fmla="*/ 328386 h 1297" name="T29"/>
              <a:gd fmla="*/ 92078 w 1061" name="T30"/>
              <a:gd fmla="*/ 359764 h 1297" name="T31"/>
              <a:gd fmla="*/ 80704 w 1061" name="T32"/>
              <a:gd fmla="*/ 417110 h 1297" name="T33"/>
              <a:gd fmla="*/ 114285 w 1061" name="T34"/>
              <a:gd fmla="*/ 466341 h 1297" name="T35"/>
              <a:gd fmla="*/ 126201 w 1061" name="T36"/>
              <a:gd fmla="*/ 484735 h 1297" name="T37"/>
              <a:gd fmla="*/ 181448 w 1061" name="T38"/>
              <a:gd fmla="*/ 478784 h 1297" name="T39"/>
              <a:gd fmla="*/ 205280 w 1061" name="T40"/>
              <a:gd fmla="*/ 457685 h 1297" name="T41"/>
              <a:gd fmla="*/ 229112 w 1061" name="T42"/>
              <a:gd fmla="*/ 401962 h 1297" name="T43"/>
              <a:gd fmla="*/ 206905 w 1061" name="T44"/>
              <a:gd fmla="*/ 348944 h 1297" name="T45"/>
              <a:gd fmla="*/ 154366 w 1061" name="T46"/>
              <a:gd fmla="*/ 326222 h 1297" name="T47"/>
              <a:gd fmla="*/ 207988 w 1061" name="T48"/>
              <a:gd fmla="*/ 321353 h 1297" name="T49"/>
              <a:gd fmla="*/ 248069 w 1061" name="T50"/>
              <a:gd fmla="*/ 383027 h 1297" name="T51"/>
              <a:gd fmla="*/ 232903 w 1061" name="T52"/>
              <a:gd fmla="*/ 458226 h 1297" name="T53"/>
              <a:gd fmla="*/ 202572 w 1061" name="T54"/>
              <a:gd fmla="*/ 485817 h 1297" name="T55"/>
              <a:gd fmla="*/ 193364 w 1061" name="T56"/>
              <a:gd fmla="*/ 566425 h 1297" name="T57"/>
              <a:gd fmla="*/ 107244 w 1061" name="T58"/>
              <a:gd fmla="*/ 560474 h 1297" name="T59"/>
              <a:gd fmla="*/ 102911 w 1061" name="T60"/>
              <a:gd fmla="*/ 484194 h 1297" name="T61"/>
              <a:gd fmla="*/ 66080 w 1061" name="T62"/>
              <a:gd fmla="*/ 440373 h 1297" name="T63"/>
              <a:gd fmla="*/ 67704 w 1061" name="T64"/>
              <a:gd fmla="*/ 359223 h 1297" name="T65"/>
              <a:gd fmla="*/ 132159 w 1061" name="T66"/>
              <a:gd fmla="*/ 307828 h 1297" name="T67"/>
              <a:gd fmla="*/ 76371 w 1061" name="T68"/>
              <a:gd fmla="*/ 327304 h 1297" name="T69"/>
              <a:gd fmla="*/ 271359 w 1061" name="T70"/>
              <a:gd fmla="*/ 287270 h 1297" name="T71"/>
              <a:gd fmla="*/ 163032 w 1061" name="T72"/>
              <a:gd fmla="*/ 231547 h 1297" name="T73"/>
              <a:gd fmla="*/ 163032 w 1061" name="T74"/>
              <a:gd fmla="*/ 231547 h 1297" name="T75"/>
              <a:gd fmla="*/ 432225 w 1061" name="T76"/>
              <a:gd fmla="*/ 179070 h 1297" name="T77"/>
              <a:gd fmla="*/ 497221 w 1061" name="T78"/>
              <a:gd fmla="*/ 139037 h 1297" name="T79"/>
              <a:gd fmla="*/ 527553 w 1061" name="T80"/>
              <a:gd fmla="*/ 159595 h 1297" name="T81"/>
              <a:gd fmla="*/ 563301 w 1061" name="T82"/>
              <a:gd fmla="*/ 427389 h 1297" name="T83"/>
              <a:gd fmla="*/ 527553 w 1061" name="T84"/>
              <a:gd fmla="*/ 420897 h 1297" name="T85"/>
              <a:gd fmla="*/ 445766 w 1061" name="T86"/>
              <a:gd fmla="*/ 476620 h 1297" name="T87"/>
              <a:gd fmla="*/ 145158 w 1061" name="T88"/>
              <a:gd fmla="*/ 192054 h 1297" name="T89"/>
              <a:gd fmla="*/ 118618 w 1061" name="T90"/>
              <a:gd fmla="*/ 166087 h 1297" name="T91"/>
              <a:gd fmla="*/ 145158 w 1061" name="T92"/>
              <a:gd fmla="*/ 140660 h 1297" name="T93"/>
              <a:gd fmla="*/ 412184 w 1061" name="T94"/>
              <a:gd fmla="*/ 225596 h 1297" name="T95"/>
              <a:gd fmla="*/ 459307 w 1061" name="T96"/>
              <a:gd fmla="*/ 139578 h 1297" name="T97"/>
              <a:gd fmla="*/ 431142 w 1061" name="T98"/>
              <a:gd fmla="*/ 2705 h 1297" name="T99"/>
              <a:gd fmla="*/ 475014 w 1061" name="T100"/>
              <a:gd fmla="*/ 52477 h 1297" name="T101"/>
              <a:gd fmla="*/ 459307 w 1061" name="T102"/>
              <a:gd fmla="*/ 121725 h 1297" name="T103"/>
              <a:gd fmla="*/ 397560 w 1061" name="T104"/>
              <a:gd fmla="*/ 140660 h 1297" name="T105"/>
              <a:gd fmla="*/ 353688 w 1061" name="T106"/>
              <a:gd fmla="*/ 90888 h 1297" name="T107"/>
              <a:gd fmla="*/ 370479 w 1061" name="T108"/>
              <a:gd fmla="*/ 20558 h 129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1297" w="1061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845300" y="2235200"/>
            <a:ext cx="668338" cy="511175"/>
          </a:xfrm>
          <a:custGeom>
            <a:gdLst>
              <a:gd fmla="*/ 148640 w 1232" name="T0"/>
              <a:gd fmla="*/ 436448 h 944" name="T1"/>
              <a:gd fmla="*/ 193124 w 1232" name="T2"/>
              <a:gd fmla="*/ 439156 h 944" name="T3"/>
              <a:gd fmla="*/ 250084 w 1232" name="T4"/>
              <a:gd fmla="*/ 428867 h 944" name="T5"/>
              <a:gd fmla="*/ 249542 w 1232" name="T6"/>
              <a:gd fmla="*/ 360097 h 944" name="T7"/>
              <a:gd fmla="*/ 310300 w 1232" name="T8"/>
              <a:gd fmla="*/ 307571 h 944" name="T9"/>
              <a:gd fmla="*/ 206143 w 1232" name="T10"/>
              <a:gd fmla="*/ 367136 h 944" name="T11"/>
              <a:gd fmla="*/ 249542 w 1232" name="T12"/>
              <a:gd fmla="*/ 307571 h 944" name="T13"/>
              <a:gd fmla="*/ 133993 w 1232" name="T14"/>
              <a:gd fmla="*/ 344393 h 944" name="T15"/>
              <a:gd fmla="*/ 170339 w 1232" name="T16"/>
              <a:gd fmla="*/ 307571 h 944" name="T17"/>
              <a:gd fmla="*/ 91679 w 1232" name="T18"/>
              <a:gd fmla="*/ 346559 h 944" name="T19"/>
              <a:gd fmla="*/ 89510 w 1232" name="T20"/>
              <a:gd fmla="*/ 307571 h 944" name="T21"/>
              <a:gd fmla="*/ 292398 w 1232" name="T22"/>
              <a:gd fmla="*/ 511175 h 944" name="T23"/>
              <a:gd fmla="*/ 355326 w 1232" name="T24"/>
              <a:gd fmla="*/ 355765 h 944" name="T25"/>
              <a:gd fmla="*/ 379195 w 1232" name="T26"/>
              <a:gd fmla="*/ 319484 h 944" name="T27"/>
              <a:gd fmla="*/ 393842 w 1232" name="T28"/>
              <a:gd fmla="*/ 283745 h 944" name="T29"/>
              <a:gd fmla="*/ 324947 w 1232" name="T30"/>
              <a:gd fmla="*/ 284828 h 944" name="T31"/>
              <a:gd fmla="*/ 288058 w 1232" name="T32"/>
              <a:gd fmla="*/ 229596 h 944" name="T33"/>
              <a:gd fmla="*/ 261476 w 1232" name="T34"/>
              <a:gd fmla="*/ 257753 h 944" name="T35"/>
              <a:gd fmla="*/ 103072 w 1232" name="T36"/>
              <a:gd fmla="*/ 257753 h 944" name="T37"/>
              <a:gd fmla="*/ 100359 w 1232" name="T38"/>
              <a:gd fmla="*/ 229596 h 944" name="T39"/>
              <a:gd fmla="*/ 82457 w 1232" name="T40"/>
              <a:gd fmla="*/ 284828 h 944" name="T41"/>
              <a:gd fmla="*/ 281006 w 1232" name="T42"/>
              <a:gd fmla="*/ 151620 h 944" name="T43"/>
              <a:gd fmla="*/ 336881 w 1232" name="T44"/>
              <a:gd fmla="*/ 187900 h 944" name="T45"/>
              <a:gd fmla="*/ 193124 w 1232" name="T46"/>
              <a:gd fmla="*/ 151620 h 944" name="T47"/>
              <a:gd fmla="*/ 256052 w 1232" name="T48"/>
              <a:gd fmla="*/ 151620 h 944" name="T49"/>
              <a:gd fmla="*/ 100359 w 1232" name="T50"/>
              <a:gd fmla="*/ 206311 h 944" name="T51"/>
              <a:gd fmla="*/ 38516 w 1232" name="T52"/>
              <a:gd fmla="*/ 151620 h 944" name="T53"/>
              <a:gd fmla="*/ 75405 w 1232" name="T54"/>
              <a:gd fmla="*/ 206311 h 944" name="T55"/>
              <a:gd fmla="*/ 423136 w 1232" name="T56"/>
              <a:gd fmla="*/ 130501 h 944" name="T57"/>
              <a:gd fmla="*/ 423136 w 1232" name="T58"/>
              <a:gd fmla="*/ 130501 h 944" name="T59"/>
              <a:gd fmla="*/ 274496 w 1232" name="T60"/>
              <a:gd fmla="*/ 128335 h 944" name="T61"/>
              <a:gd fmla="*/ 266359 w 1232" name="T62"/>
              <a:gd fmla="*/ 86640 h 944" name="T63"/>
              <a:gd fmla="*/ 80830 w 1232" name="T64"/>
              <a:gd fmla="*/ 98553 h 944" name="T65"/>
              <a:gd fmla="*/ 97104 w 1232" name="T66"/>
              <a:gd fmla="*/ 108841 h 944" name="T67"/>
              <a:gd fmla="*/ 193124 w 1232" name="T68"/>
              <a:gd fmla="*/ 128335 h 944" name="T69"/>
              <a:gd fmla="*/ 219163 w 1232" name="T70"/>
              <a:gd fmla="*/ 79059 h 944" name="T71"/>
              <a:gd fmla="*/ 157320 w 1232" name="T72"/>
              <a:gd fmla="*/ 69312 h 944" name="T73"/>
              <a:gd fmla="*/ 115006 w 1232" name="T74"/>
              <a:gd fmla="*/ 128335 h 944" name="T75"/>
              <a:gd fmla="*/ 193124 w 1232" name="T76"/>
              <a:gd fmla="*/ 36822 h 944" name="T77"/>
              <a:gd fmla="*/ 267444 w 1232" name="T78"/>
              <a:gd fmla="*/ 58482 h 944" name="T79"/>
              <a:gd fmla="*/ 339594 w 1232" name="T80"/>
              <a:gd fmla="*/ 128335 h 944" name="T81"/>
              <a:gd fmla="*/ 351528 w 1232" name="T82"/>
              <a:gd fmla="*/ 151620 h 944" name="T83"/>
              <a:gd fmla="*/ 364548 w 1232" name="T84"/>
              <a:gd fmla="*/ 229596 h 944" name="T85"/>
              <a:gd fmla="*/ 352613 w 1232" name="T86"/>
              <a:gd fmla="*/ 284828 h 944" name="T87"/>
              <a:gd fmla="*/ 324947 w 1232" name="T88"/>
              <a:gd fmla="*/ 329773 h 944" name="T89"/>
              <a:gd fmla="*/ 244117 w 1232" name="T90"/>
              <a:gd fmla="*/ 388255 h 944" name="T91"/>
              <a:gd fmla="*/ 170339 w 1232" name="T92"/>
              <a:gd fmla="*/ 399626 h 944" name="T93"/>
              <a:gd fmla="*/ 97104 w 1232" name="T94"/>
              <a:gd fmla="*/ 377966 h 944" name="T95"/>
              <a:gd fmla="*/ 23869 w 1232" name="T96"/>
              <a:gd fmla="*/ 307571 h 944" name="T97"/>
              <a:gd fmla="*/ 12477 w 1232" name="T98"/>
              <a:gd fmla="*/ 284828 h 944" name="T99"/>
              <a:gd fmla="*/ 0 w 1232" name="T100"/>
              <a:gd fmla="*/ 206311 h 944" name="T101"/>
              <a:gd fmla="*/ 10850 w 1232" name="T102"/>
              <a:gd fmla="*/ 151620 h 944" name="T103"/>
              <a:gd fmla="*/ 38516 w 1232" name="T104"/>
              <a:gd fmla="*/ 107217 h 944" name="T105"/>
              <a:gd fmla="*/ 120431 w 1232" name="T106"/>
              <a:gd fmla="*/ 48193 h 944" name="T107"/>
              <a:gd fmla="*/ 566894 w 1232" name="T108"/>
              <a:gd fmla="*/ 0 h 944" name="T109"/>
              <a:gd fmla="*/ 566894 w 1232" name="T110"/>
              <a:gd fmla="*/ 0 h 944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944" w="1232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069388" y="2214563"/>
            <a:ext cx="555625" cy="552450"/>
          </a:xfrm>
          <a:custGeom>
            <a:gdLst>
              <a:gd fmla="*/ 319988 w 1021" name="T0"/>
              <a:gd fmla="*/ 358713 h 1018" name="T1"/>
              <a:gd fmla="*/ 319444 w 1021" name="T2"/>
              <a:gd fmla="*/ 510121 h 1018" name="T3"/>
              <a:gd fmla="*/ 321076 w 1021" name="T4"/>
              <a:gd fmla="*/ 511749 h 1018" name="T5"/>
              <a:gd fmla="*/ 446786 w 1021" name="T6"/>
              <a:gd fmla="*/ 511206 h 1018" name="T7"/>
              <a:gd fmla="*/ 447874 w 1021" name="T8"/>
              <a:gd fmla="*/ 359798 h 1018" name="T9"/>
              <a:gd fmla="*/ 446241 w 1021" name="T10"/>
              <a:gd fmla="*/ 358713 h 1018" name="T11"/>
              <a:gd fmla="*/ 148566 w 1021" name="T12"/>
              <a:gd fmla="*/ 358713 h 1018" name="T13"/>
              <a:gd fmla="*/ 145845 w 1021" name="T14"/>
              <a:gd fmla="*/ 359798 h 1018" name="T15"/>
              <a:gd fmla="*/ 131151 w 1021" name="T16"/>
              <a:gd fmla="*/ 374993 h 1018" name="T17"/>
              <a:gd fmla="*/ 131151 w 1021" name="T18"/>
              <a:gd fmla="*/ 422749 h 1018" name="T19"/>
              <a:gd fmla="*/ 131151 w 1021" name="T20"/>
              <a:gd fmla="*/ 424377 h 1018" name="T21"/>
              <a:gd fmla="*/ 146933 w 1021" name="T22"/>
              <a:gd fmla="*/ 439030 h 1018" name="T23"/>
              <a:gd fmla="*/ 228018 w 1021" name="T24"/>
              <a:gd fmla="*/ 439030 h 1018" name="T25"/>
              <a:gd fmla="*/ 229651 w 1021" name="T26"/>
              <a:gd fmla="*/ 439030 h 1018" name="T27"/>
              <a:gd fmla="*/ 244889 w 1021" name="T28"/>
              <a:gd fmla="*/ 423292 h 1018" name="T29"/>
              <a:gd fmla="*/ 244889 w 1021" name="T30"/>
              <a:gd fmla="*/ 376078 h 1018" name="T31"/>
              <a:gd fmla="*/ 244344 w 1021" name="T32"/>
              <a:gd fmla="*/ 373365 h 1018" name="T33"/>
              <a:gd fmla="*/ 228563 w 1021" name="T34"/>
              <a:gd fmla="*/ 358713 h 1018" name="T35"/>
              <a:gd fmla="*/ 148566 w 1021" name="T36"/>
              <a:gd fmla="*/ 358713 h 1018" name="T37"/>
              <a:gd fmla="*/ 484879 w 1021" name="T38"/>
              <a:gd fmla="*/ 269713 h 1018" name="T39"/>
              <a:gd fmla="*/ 485968 w 1021" name="T40"/>
              <a:gd fmla="*/ 270256 h 1018" name="T41"/>
              <a:gd fmla="*/ 485968 w 1021" name="T42"/>
              <a:gd fmla="*/ 552450 h 1018" name="T43"/>
              <a:gd fmla="*/ 69657 w 1021" name="T44"/>
              <a:gd fmla="*/ 552450 h 1018" name="T45"/>
              <a:gd fmla="*/ 69113 w 1021" name="T46"/>
              <a:gd fmla="*/ 551365 h 1018" name="T47"/>
              <a:gd fmla="*/ 69113 w 1021" name="T48"/>
              <a:gd fmla="*/ 269713 h 1018" name="T49"/>
              <a:gd fmla="*/ 426106 w 1021" name="T50"/>
              <a:gd fmla="*/ 0 h 1018" name="T51"/>
              <a:gd fmla="*/ 426106 w 1021" name="T52"/>
              <a:gd fmla="*/ 122646 h 1018" name="T53"/>
              <a:gd fmla="*/ 428827 w 1021" name="T54"/>
              <a:gd fmla="*/ 126988 h 1018" name="T55"/>
              <a:gd fmla="*/ 555625 w 1021" name="T56"/>
              <a:gd fmla="*/ 230097 h 1018" name="T57"/>
              <a:gd fmla="*/ 555081 w 1021" name="T58"/>
              <a:gd fmla="*/ 230640 h 1018" name="T59"/>
              <a:gd fmla="*/ 1633 w 1021" name="T60"/>
              <a:gd fmla="*/ 230640 h 1018" name="T61"/>
              <a:gd fmla="*/ 0 w 1021" name="T62"/>
              <a:gd fmla="*/ 230640 h 1018" name="T63"/>
              <a:gd fmla="*/ 544 w 1021" name="T64"/>
              <a:gd fmla="*/ 229012 h 1018" name="T65"/>
              <a:gd fmla="*/ 261214 w 1021" name="T66"/>
              <a:gd fmla="*/ 16823 h 1018" name="T67"/>
              <a:gd fmla="*/ 266656 w 1021" name="T68"/>
              <a:gd fmla="*/ 15195 h 1018" name="T69"/>
              <a:gd fmla="*/ 290601 w 1021" name="T70"/>
              <a:gd fmla="*/ 16280 h 1018" name="T71"/>
              <a:gd fmla="*/ 294955 w 1021" name="T72"/>
              <a:gd fmla="*/ 17908 h 1018" name="T73"/>
              <a:gd fmla="*/ 368421 w 1021" name="T74"/>
              <a:gd fmla="*/ 77061 h 1018" name="T75"/>
              <a:gd fmla="*/ 371142 w 1021" name="T76"/>
              <a:gd fmla="*/ 75433 h 1018" name="T77"/>
              <a:gd fmla="*/ 426106 w 1021" name="T78"/>
              <a:gd fmla="*/ 0 h 1018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018" w="1021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370513"/>
            <a:ext cx="8342312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38928" name="TextBox 13"/>
          <p:cNvSpPr txBox="1">
            <a:spLocks noChangeArrowheads="1"/>
          </p:cNvSpPr>
          <p:nvPr/>
        </p:nvSpPr>
        <p:spPr bwMode="auto">
          <a:xfrm>
            <a:off x="1982788" y="3259138"/>
            <a:ext cx="16144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8929" name="TextBox 13"/>
          <p:cNvSpPr txBox="1">
            <a:spLocks noChangeArrowheads="1"/>
          </p:cNvSpPr>
          <p:nvPr/>
        </p:nvSpPr>
        <p:spPr bwMode="auto">
          <a:xfrm>
            <a:off x="1990725" y="3578225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8930" name="TextBox 13"/>
          <p:cNvSpPr txBox="1">
            <a:spLocks noChangeArrowheads="1"/>
          </p:cNvSpPr>
          <p:nvPr/>
        </p:nvSpPr>
        <p:spPr bwMode="auto">
          <a:xfrm>
            <a:off x="4154488" y="3259138"/>
            <a:ext cx="16144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8931" name="TextBox 13"/>
          <p:cNvSpPr txBox="1">
            <a:spLocks noChangeArrowheads="1"/>
          </p:cNvSpPr>
          <p:nvPr/>
        </p:nvSpPr>
        <p:spPr bwMode="auto">
          <a:xfrm>
            <a:off x="4162425" y="3578225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8932" name="TextBox 13"/>
          <p:cNvSpPr txBox="1">
            <a:spLocks noChangeArrowheads="1"/>
          </p:cNvSpPr>
          <p:nvPr/>
        </p:nvSpPr>
        <p:spPr bwMode="auto">
          <a:xfrm>
            <a:off x="6354763" y="3259138"/>
            <a:ext cx="16144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8933" name="TextBox 13"/>
          <p:cNvSpPr txBox="1">
            <a:spLocks noChangeArrowheads="1"/>
          </p:cNvSpPr>
          <p:nvPr/>
        </p:nvSpPr>
        <p:spPr bwMode="auto">
          <a:xfrm>
            <a:off x="6362700" y="3578225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8934" name="TextBox 13"/>
          <p:cNvSpPr txBox="1">
            <a:spLocks noChangeArrowheads="1"/>
          </p:cNvSpPr>
          <p:nvPr/>
        </p:nvSpPr>
        <p:spPr bwMode="auto">
          <a:xfrm>
            <a:off x="8516938" y="3259138"/>
            <a:ext cx="16144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8935" name="TextBox 13"/>
          <p:cNvSpPr txBox="1">
            <a:spLocks noChangeArrowheads="1"/>
          </p:cNvSpPr>
          <p:nvPr/>
        </p:nvSpPr>
        <p:spPr bwMode="auto">
          <a:xfrm>
            <a:off x="8524875" y="3578225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8936" name="文本框 24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图片 2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54163" y="2166851"/>
            <a:ext cx="1625600" cy="114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6225" y="3870325"/>
            <a:ext cx="1685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2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8400" y="3871479"/>
            <a:ext cx="1635125" cy="118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2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51356" y="2171700"/>
            <a:ext cx="1643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Pentagon 21"/>
          <p:cNvSpPr>
            <a:spLocks noChangeArrowheads="1"/>
          </p:cNvSpPr>
          <p:nvPr/>
        </p:nvSpPr>
        <p:spPr bwMode="auto">
          <a:xfrm>
            <a:off x="1731963" y="2157413"/>
            <a:ext cx="787400" cy="387350"/>
          </a:xfrm>
          <a:prstGeom prst="homePlate">
            <a:avLst>
              <a:gd fmla="val 32845" name="adj"/>
            </a:avLst>
          </a:prstGeom>
          <a:solidFill>
            <a:srgbClr val="44287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44" name="Pentagon 29"/>
          <p:cNvSpPr>
            <a:spLocks noChangeArrowheads="1"/>
          </p:cNvSpPr>
          <p:nvPr/>
        </p:nvSpPr>
        <p:spPr bwMode="auto">
          <a:xfrm>
            <a:off x="1554163" y="2157413"/>
            <a:ext cx="752475" cy="387350"/>
          </a:xfrm>
          <a:prstGeom prst="homePlate">
            <a:avLst>
              <a:gd fmla="val 25056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45" name="Subtitle 2"/>
          <p:cNvSpPr txBox="1">
            <a:spLocks noChangeArrowheads="1"/>
          </p:cNvSpPr>
          <p:nvPr/>
        </p:nvSpPr>
        <p:spPr bwMode="auto">
          <a:xfrm>
            <a:off x="1598613" y="2103438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2400">
                <a:solidFill>
                  <a:srgbClr val="FFFFFF"/>
                </a:solidFill>
                <a:latin charset="0" panose="020b0604020202020204" pitchFamily="34" typeface="Arial"/>
                <a:ea typeface="Franchise"/>
                <a:cs typeface="Franchise"/>
              </a:rPr>
              <a:t>01.</a:t>
            </a:r>
          </a:p>
        </p:txBody>
      </p:sp>
      <p:sp>
        <p:nvSpPr>
          <p:cNvPr id="39946" name="Pentagon 28"/>
          <p:cNvSpPr>
            <a:spLocks noChangeArrowheads="1"/>
          </p:cNvSpPr>
          <p:nvPr/>
        </p:nvSpPr>
        <p:spPr bwMode="auto">
          <a:xfrm>
            <a:off x="6427788" y="2157413"/>
            <a:ext cx="787400" cy="387350"/>
          </a:xfrm>
          <a:prstGeom prst="homePlate">
            <a:avLst>
              <a:gd fmla="val 32845" name="adj"/>
            </a:avLst>
          </a:prstGeom>
          <a:solidFill>
            <a:srgbClr val="961A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47" name="Pentagon 31"/>
          <p:cNvSpPr>
            <a:spLocks noChangeArrowheads="1"/>
          </p:cNvSpPr>
          <p:nvPr/>
        </p:nvSpPr>
        <p:spPr bwMode="auto">
          <a:xfrm>
            <a:off x="6248400" y="2157413"/>
            <a:ext cx="754063" cy="387350"/>
          </a:xfrm>
          <a:prstGeom prst="homePlate">
            <a:avLst>
              <a:gd fmla="val 25109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48" name="Subtitle 2"/>
          <p:cNvSpPr txBox="1">
            <a:spLocks noChangeArrowheads="1"/>
          </p:cNvSpPr>
          <p:nvPr/>
        </p:nvSpPr>
        <p:spPr bwMode="auto">
          <a:xfrm>
            <a:off x="6294438" y="2090738"/>
            <a:ext cx="6889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2400">
                <a:solidFill>
                  <a:srgbClr val="FFFFFF"/>
                </a:solidFill>
                <a:latin charset="0" panose="020b0604020202020204" pitchFamily="34" typeface="Arial"/>
                <a:ea typeface="Franchise"/>
                <a:cs typeface="Franchise"/>
              </a:rPr>
              <a:t>02.</a:t>
            </a:r>
          </a:p>
        </p:txBody>
      </p:sp>
      <p:sp>
        <p:nvSpPr>
          <p:cNvPr id="39949" name="Pentagon 36"/>
          <p:cNvSpPr>
            <a:spLocks noChangeArrowheads="1"/>
          </p:cNvSpPr>
          <p:nvPr/>
        </p:nvSpPr>
        <p:spPr bwMode="auto">
          <a:xfrm>
            <a:off x="1731963" y="3881438"/>
            <a:ext cx="787400" cy="387350"/>
          </a:xfrm>
          <a:prstGeom prst="homePlate">
            <a:avLst>
              <a:gd fmla="val 32845" name="adj"/>
            </a:avLst>
          </a:prstGeom>
          <a:solidFill>
            <a:srgbClr val="961A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50" name="Pentagon 37"/>
          <p:cNvSpPr>
            <a:spLocks noChangeArrowheads="1"/>
          </p:cNvSpPr>
          <p:nvPr/>
        </p:nvSpPr>
        <p:spPr bwMode="auto">
          <a:xfrm>
            <a:off x="1554163" y="3881438"/>
            <a:ext cx="752475" cy="387350"/>
          </a:xfrm>
          <a:prstGeom prst="homePlate">
            <a:avLst>
              <a:gd fmla="val 25056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51" name="Subtitle 2"/>
          <p:cNvSpPr txBox="1">
            <a:spLocks noChangeArrowheads="1"/>
          </p:cNvSpPr>
          <p:nvPr/>
        </p:nvSpPr>
        <p:spPr bwMode="auto">
          <a:xfrm>
            <a:off x="1598613" y="3833813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2400">
                <a:solidFill>
                  <a:srgbClr val="FFFFFF"/>
                </a:solidFill>
                <a:latin charset="0" panose="020b0604020202020204" pitchFamily="34" typeface="Arial"/>
                <a:ea typeface="Franchise"/>
                <a:cs typeface="Franchise"/>
              </a:rPr>
              <a:t>03.</a:t>
            </a:r>
          </a:p>
        </p:txBody>
      </p:sp>
      <p:sp>
        <p:nvSpPr>
          <p:cNvPr id="39952" name="Pentagon 44"/>
          <p:cNvSpPr>
            <a:spLocks noChangeArrowheads="1"/>
          </p:cNvSpPr>
          <p:nvPr/>
        </p:nvSpPr>
        <p:spPr bwMode="auto">
          <a:xfrm>
            <a:off x="6427788" y="3881438"/>
            <a:ext cx="787400" cy="387350"/>
          </a:xfrm>
          <a:prstGeom prst="homePlate">
            <a:avLst>
              <a:gd fmla="val 32845" name="adj"/>
            </a:avLst>
          </a:prstGeom>
          <a:solidFill>
            <a:srgbClr val="44287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53" name="Pentagon 45"/>
          <p:cNvSpPr>
            <a:spLocks noChangeArrowheads="1"/>
          </p:cNvSpPr>
          <p:nvPr/>
        </p:nvSpPr>
        <p:spPr bwMode="auto">
          <a:xfrm>
            <a:off x="6248400" y="3881438"/>
            <a:ext cx="754063" cy="387350"/>
          </a:xfrm>
          <a:prstGeom prst="homePlate">
            <a:avLst>
              <a:gd fmla="val 25109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39954" name="Subtitle 2"/>
          <p:cNvSpPr txBox="1">
            <a:spLocks noChangeArrowheads="1"/>
          </p:cNvSpPr>
          <p:nvPr/>
        </p:nvSpPr>
        <p:spPr bwMode="auto">
          <a:xfrm>
            <a:off x="6294438" y="3833813"/>
            <a:ext cx="688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2400">
                <a:solidFill>
                  <a:srgbClr val="FFFFFF"/>
                </a:solidFill>
                <a:latin charset="0" panose="020b0604020202020204" pitchFamily="34" typeface="Arial"/>
                <a:ea typeface="Franchise"/>
                <a:cs typeface="Franchise"/>
              </a:rPr>
              <a:t>04.</a:t>
            </a:r>
          </a:p>
        </p:txBody>
      </p:sp>
      <p:sp>
        <p:nvSpPr>
          <p:cNvPr id="39955" name="TextBox 13"/>
          <p:cNvSpPr txBox="1">
            <a:spLocks noChangeArrowheads="1"/>
          </p:cNvSpPr>
          <p:nvPr/>
        </p:nvSpPr>
        <p:spPr bwMode="auto">
          <a:xfrm>
            <a:off x="3400425" y="26622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9956" name="TextBox 13"/>
          <p:cNvSpPr txBox="1">
            <a:spLocks noChangeArrowheads="1"/>
          </p:cNvSpPr>
          <p:nvPr/>
        </p:nvSpPr>
        <p:spPr bwMode="auto">
          <a:xfrm>
            <a:off x="3405188" y="2947988"/>
            <a:ext cx="20716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9957" name="TextBox 13"/>
          <p:cNvSpPr txBox="1">
            <a:spLocks noChangeArrowheads="1"/>
          </p:cNvSpPr>
          <p:nvPr/>
        </p:nvSpPr>
        <p:spPr bwMode="auto">
          <a:xfrm>
            <a:off x="8096250" y="26622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9958" name="TextBox 13"/>
          <p:cNvSpPr txBox="1">
            <a:spLocks noChangeArrowheads="1"/>
          </p:cNvSpPr>
          <p:nvPr/>
        </p:nvSpPr>
        <p:spPr bwMode="auto">
          <a:xfrm>
            <a:off x="8101013" y="2947988"/>
            <a:ext cx="20716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9959" name="TextBox 13"/>
          <p:cNvSpPr txBox="1">
            <a:spLocks noChangeArrowheads="1"/>
          </p:cNvSpPr>
          <p:nvPr/>
        </p:nvSpPr>
        <p:spPr bwMode="auto">
          <a:xfrm>
            <a:off x="3400425" y="44084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9960" name="TextBox 13"/>
          <p:cNvSpPr txBox="1">
            <a:spLocks noChangeArrowheads="1"/>
          </p:cNvSpPr>
          <p:nvPr/>
        </p:nvSpPr>
        <p:spPr bwMode="auto">
          <a:xfrm>
            <a:off x="3405188" y="4695825"/>
            <a:ext cx="20716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9961" name="TextBox 13"/>
          <p:cNvSpPr txBox="1">
            <a:spLocks noChangeArrowheads="1"/>
          </p:cNvSpPr>
          <p:nvPr/>
        </p:nvSpPr>
        <p:spPr bwMode="auto">
          <a:xfrm>
            <a:off x="8096250" y="44084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9962" name="TextBox 13"/>
          <p:cNvSpPr txBox="1">
            <a:spLocks noChangeArrowheads="1"/>
          </p:cNvSpPr>
          <p:nvPr/>
        </p:nvSpPr>
        <p:spPr bwMode="auto">
          <a:xfrm>
            <a:off x="8101013" y="4695825"/>
            <a:ext cx="20716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9963" name="文本框 31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3"/>
          <p:cNvSpPr/>
          <p:nvPr/>
        </p:nvSpPr>
        <p:spPr bwMode="auto">
          <a:xfrm>
            <a:off x="2025650" y="4832350"/>
            <a:ext cx="801688" cy="801688"/>
          </a:xfrm>
          <a:custGeom>
            <a:gdLst>
              <a:gd fmla="*/ 684240 w 19679" name="T0"/>
              <a:gd fmla="*/ 117408 h 19679" name="T1"/>
              <a:gd fmla="*/ 684240 w 19679" name="T2"/>
              <a:gd fmla="*/ 684240 h 19679" name="T3"/>
              <a:gd fmla="*/ 117408 w 19679" name="T4"/>
              <a:gd fmla="*/ 684240 h 19679" name="T5"/>
              <a:gd fmla="*/ 117408 w 19679" name="T6"/>
              <a:gd fmla="*/ 117408 h 19679" name="T7"/>
              <a:gd fmla="*/ 684240 w 19679" name="T8"/>
              <a:gd fmla="*/ 117408 h 19679" name="T9"/>
              <a:gd fmla="*/ 684240 w 19679" name="T10"/>
              <a:gd fmla="*/ 117408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0964" name="AutoShape 4"/>
          <p:cNvSpPr/>
          <p:nvPr/>
        </p:nvSpPr>
        <p:spPr bwMode="auto">
          <a:xfrm>
            <a:off x="6418263" y="3779838"/>
            <a:ext cx="803275" cy="801687"/>
          </a:xfrm>
          <a:custGeom>
            <a:gdLst>
              <a:gd fmla="*/ 685594 w 19679" name="T0"/>
              <a:gd fmla="*/ 117407 h 19679" name="T1"/>
              <a:gd fmla="*/ 685594 w 19679" name="T2"/>
              <a:gd fmla="*/ 684239 h 19679" name="T3"/>
              <a:gd fmla="*/ 117640 w 19679" name="T4"/>
              <a:gd fmla="*/ 684239 h 19679" name="T5"/>
              <a:gd fmla="*/ 117640 w 19679" name="T6"/>
              <a:gd fmla="*/ 117407 h 19679" name="T7"/>
              <a:gd fmla="*/ 685594 w 19679" name="T8"/>
              <a:gd fmla="*/ 117407 h 19679" name="T9"/>
              <a:gd fmla="*/ 685594 w 19679" name="T10"/>
              <a:gd fmla="*/ 117407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0965" name="AutoShape 5"/>
          <p:cNvSpPr/>
          <p:nvPr/>
        </p:nvSpPr>
        <p:spPr bwMode="auto">
          <a:xfrm>
            <a:off x="4213225" y="4311650"/>
            <a:ext cx="803275" cy="801688"/>
          </a:xfrm>
          <a:custGeom>
            <a:gdLst>
              <a:gd fmla="*/ 685594 w 19679" name="T0"/>
              <a:gd fmla="*/ 117408 h 19679" name="T1"/>
              <a:gd fmla="*/ 685594 w 19679" name="T2"/>
              <a:gd fmla="*/ 684240 h 19679" name="T3"/>
              <a:gd fmla="*/ 117640 w 19679" name="T4"/>
              <a:gd fmla="*/ 684240 h 19679" name="T5"/>
              <a:gd fmla="*/ 117640 w 19679" name="T6"/>
              <a:gd fmla="*/ 117408 h 19679" name="T7"/>
              <a:gd fmla="*/ 685594 w 19679" name="T8"/>
              <a:gd fmla="*/ 117408 h 19679" name="T9"/>
              <a:gd fmla="*/ 685594 w 19679" name="T10"/>
              <a:gd fmla="*/ 117408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66" name="AutoShape 6"/>
          <p:cNvSpPr/>
          <p:nvPr/>
        </p:nvSpPr>
        <p:spPr bwMode="auto">
          <a:xfrm>
            <a:off x="8582025" y="3248025"/>
            <a:ext cx="801688" cy="801688"/>
          </a:xfrm>
          <a:custGeom>
            <a:gdLst>
              <a:gd fmla="*/ 684240 w 19679" name="T0"/>
              <a:gd fmla="*/ 117408 h 19679" name="T1"/>
              <a:gd fmla="*/ 684240 w 19679" name="T2"/>
              <a:gd fmla="*/ 684240 h 19679" name="T3"/>
              <a:gd fmla="*/ 117408 w 19679" name="T4"/>
              <a:gd fmla="*/ 684240 h 19679" name="T5"/>
              <a:gd fmla="*/ 117408 w 19679" name="T6"/>
              <a:gd fmla="*/ 117408 h 19679" name="T7"/>
              <a:gd fmla="*/ 684240 w 19679" name="T8"/>
              <a:gd fmla="*/ 117408 h 19679" name="T9"/>
              <a:gd fmla="*/ 684240 w 19679" name="T10"/>
              <a:gd fmla="*/ 117408 h 1967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67" name="AutoShape 7"/>
          <p:cNvSpPr/>
          <p:nvPr/>
        </p:nvSpPr>
        <p:spPr bwMode="auto">
          <a:xfrm>
            <a:off x="1552575" y="4414838"/>
            <a:ext cx="2230438" cy="1344612"/>
          </a:xfrm>
          <a:custGeom>
            <a:gdLst>
              <a:gd fmla="*/ 0 w 21600" name="T0"/>
              <a:gd fmla="*/ 0 h 21600" name="T1"/>
              <a:gd fmla="*/ 2230438 w 21600" name="T2"/>
              <a:gd fmla="*/ 0 h 21600" name="T3"/>
              <a:gd fmla="*/ 2230438 w 21600" name="T4"/>
              <a:gd fmla="*/ 238669 h 21600" name="T5"/>
              <a:gd fmla="*/ 224283 w 21600" name="T6"/>
              <a:gd fmla="*/ 238669 h 21600" name="T7"/>
              <a:gd fmla="*/ 224283 w 21600" name="T8"/>
              <a:gd fmla="*/ 1344612 h 21600" name="T9"/>
              <a:gd fmla="*/ 0 w 21600" name="T10"/>
              <a:gd fmla="*/ 1344612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0968" name="AutoShape 8"/>
          <p:cNvSpPr/>
          <p:nvPr/>
        </p:nvSpPr>
        <p:spPr bwMode="auto">
          <a:xfrm>
            <a:off x="3776663" y="3914775"/>
            <a:ext cx="2228850" cy="1343025"/>
          </a:xfrm>
          <a:custGeom>
            <a:gdLst>
              <a:gd fmla="*/ 0 w 21600" name="T0"/>
              <a:gd fmla="*/ 0 h 21600" name="T1"/>
              <a:gd fmla="*/ 2228850 w 21600" name="T2"/>
              <a:gd fmla="*/ 0 h 21600" name="T3"/>
              <a:gd fmla="*/ 2228850 w 21600" name="T4"/>
              <a:gd fmla="*/ 238387 h 21600" name="T5"/>
              <a:gd fmla="*/ 224123 w 21600" name="T6"/>
              <a:gd fmla="*/ 238387 h 21600" name="T7"/>
              <a:gd fmla="*/ 224123 w 21600" name="T8"/>
              <a:gd fmla="*/ 1343025 h 21600" name="T9"/>
              <a:gd fmla="*/ 0 w 21600" name="T10"/>
              <a:gd fmla="*/ 1343025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69" name="AutoShape 9"/>
          <p:cNvSpPr/>
          <p:nvPr/>
        </p:nvSpPr>
        <p:spPr bwMode="auto">
          <a:xfrm>
            <a:off x="5999163" y="3408363"/>
            <a:ext cx="2228850" cy="1344612"/>
          </a:xfrm>
          <a:custGeom>
            <a:gdLst>
              <a:gd fmla="*/ 0 w 21600" name="T0"/>
              <a:gd fmla="*/ 0 h 21600" name="T1"/>
              <a:gd fmla="*/ 2228850 w 21600" name="T2"/>
              <a:gd fmla="*/ 0 h 21600" name="T3"/>
              <a:gd fmla="*/ 2228850 w 21600" name="T4"/>
              <a:gd fmla="*/ 238669 h 21600" name="T5"/>
              <a:gd fmla="*/ 224123 w 21600" name="T6"/>
              <a:gd fmla="*/ 238669 h 21600" name="T7"/>
              <a:gd fmla="*/ 224123 w 21600" name="T8"/>
              <a:gd fmla="*/ 1344612 h 21600" name="T9"/>
              <a:gd fmla="*/ 0 w 21600" name="T10"/>
              <a:gd fmla="*/ 1344612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0970" name="AutoShape 10"/>
          <p:cNvSpPr/>
          <p:nvPr/>
        </p:nvSpPr>
        <p:spPr bwMode="auto">
          <a:xfrm>
            <a:off x="8215313" y="2906713"/>
            <a:ext cx="2230437" cy="1344612"/>
          </a:xfrm>
          <a:custGeom>
            <a:gdLst>
              <a:gd fmla="*/ 0 w 21600" name="T0"/>
              <a:gd fmla="*/ 0 h 21600" name="T1"/>
              <a:gd fmla="*/ 2230437 w 21600" name="T2"/>
              <a:gd fmla="*/ 0 h 21600" name="T3"/>
              <a:gd fmla="*/ 2230437 w 21600" name="T4"/>
              <a:gd fmla="*/ 238669 h 21600" name="T5"/>
              <a:gd fmla="*/ 224283 w 21600" name="T6"/>
              <a:gd fmla="*/ 238669 h 21600" name="T7"/>
              <a:gd fmla="*/ 224283 w 21600" name="T8"/>
              <a:gd fmla="*/ 1344612 h 21600" name="T9"/>
              <a:gd fmla="*/ 0 w 21600" name="T10"/>
              <a:gd fmla="*/ 1344612 h 21600" name="T11"/>
              <a:gd fmla="*/ 0 w 21600" name="T12"/>
              <a:gd fmla="*/ 0 h 21600" name="T13"/>
              <a:gd fmla="*/ 0 w 21600" name="T14"/>
              <a:gd fmla="*/ 0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1" name="AutoShape 11"/>
          <p:cNvSpPr/>
          <p:nvPr/>
        </p:nvSpPr>
        <p:spPr bwMode="auto">
          <a:xfrm>
            <a:off x="8836025" y="3503613"/>
            <a:ext cx="323850" cy="287337"/>
          </a:xfrm>
          <a:custGeom>
            <a:gdLst>
              <a:gd fmla="*/ 322007 w 21263" name="T0"/>
              <a:gd fmla="*/ 34725 h 21266" name="T1"/>
              <a:gd fmla="*/ 292536 w 21263" name="T2"/>
              <a:gd fmla="*/ 7756 h 21266" name="T3"/>
              <a:gd fmla="*/ 277808 w 21263" name="T4"/>
              <a:gd fmla="*/ 7756 h 21266" name="T5"/>
              <a:gd fmla="*/ 275356 w 21263" name="T6"/>
              <a:gd fmla="*/ 15106 h 21266" name="T7"/>
              <a:gd fmla="*/ 267999 w 21263" name="T8"/>
              <a:gd fmla="*/ 17565 h 21266" name="T9"/>
              <a:gd fmla="*/ 267999 w 21263" name="T10"/>
              <a:gd fmla="*/ 17565 h 21266" name="T11"/>
              <a:gd fmla="*/ 194344 w 21263" name="T12"/>
              <a:gd fmla="*/ 91136 h 21266" name="T13"/>
              <a:gd fmla="*/ 189424 w 21263" name="T14"/>
              <a:gd fmla="*/ 110754 h 21266" name="T15"/>
              <a:gd fmla="*/ 196796 w 21263" name="T16"/>
              <a:gd fmla="*/ 118118 h 21266" name="T17"/>
              <a:gd fmla="*/ 196796 w 21263" name="T18"/>
              <a:gd fmla="*/ 118118 h 21266" name="T19"/>
              <a:gd fmla="*/ 199248 w 21263" name="T20"/>
              <a:gd fmla="*/ 120564 h 21266" name="T21"/>
              <a:gd fmla="*/ 182068 w 21263" name="T22"/>
              <a:gd fmla="*/ 135278 h 21266" name="T23"/>
              <a:gd fmla="*/ 128044 w 21263" name="T24"/>
              <a:gd fmla="*/ 81326 h 21266" name="T25"/>
              <a:gd fmla="*/ 110864 w 21263" name="T26"/>
              <a:gd fmla="*/ 20011 h 21266" name="T27"/>
              <a:gd fmla="*/ 47032 w 21263" name="T28"/>
              <a:gd fmla="*/ 2851 h 21266" name="T29"/>
              <a:gd fmla="*/ 83860 w 21263" name="T30"/>
              <a:gd fmla="*/ 39629 h 21266" name="T31"/>
              <a:gd fmla="*/ 74036 w 21263" name="T32"/>
              <a:gd fmla="*/ 73962 h 21266" name="T33"/>
              <a:gd fmla="*/ 39661 w 21263" name="T34"/>
              <a:gd fmla="*/ 83772 h 21266" name="T35"/>
              <a:gd fmla="*/ 2848 w 21263" name="T36"/>
              <a:gd fmla="*/ 46993 h 21266" name="T37"/>
              <a:gd fmla="*/ 20028 w 21263" name="T38"/>
              <a:gd fmla="*/ 110754 h 21266" name="T39"/>
              <a:gd fmla="*/ 83860 w 21263" name="T40"/>
              <a:gd fmla="*/ 125468 h 21266" name="T41"/>
              <a:gd fmla="*/ 86312 w 21263" name="T42"/>
              <a:gd fmla="*/ 125468 h 21266" name="T43"/>
              <a:gd fmla="*/ 137868 w 21263" name="T44"/>
              <a:gd fmla="*/ 179420 h 21266" name="T45"/>
              <a:gd fmla="*/ 88764 w 21263" name="T46"/>
              <a:gd fmla="*/ 230926 h 21266" name="T47"/>
              <a:gd fmla="*/ 83860 w 21263" name="T48"/>
              <a:gd fmla="*/ 228481 h 21266" name="T49"/>
              <a:gd fmla="*/ 71584 w 21263" name="T50"/>
              <a:gd fmla="*/ 238290 h 21266" name="T51"/>
              <a:gd fmla="*/ 47032 w 21263" name="T52"/>
              <a:gd fmla="*/ 277528 h 21266" name="T53"/>
              <a:gd fmla="*/ 51937 w 21263" name="T54"/>
              <a:gd fmla="*/ 282432 h 21266" name="T55"/>
              <a:gd fmla="*/ 91232 w 21263" name="T56"/>
              <a:gd fmla="*/ 257909 h 21266" name="T57"/>
              <a:gd fmla="*/ 101040 w 21263" name="T58"/>
              <a:gd fmla="*/ 243195 h 21266" name="T59"/>
              <a:gd fmla="*/ 98588 w 21263" name="T60"/>
              <a:gd fmla="*/ 240736 h 21266" name="T61"/>
              <a:gd fmla="*/ 150144 w 21263" name="T62"/>
              <a:gd fmla="*/ 191689 h 21266" name="T63"/>
              <a:gd fmla="*/ 236076 w 21263" name="T64"/>
              <a:gd fmla="*/ 277528 h 21266" name="T65"/>
              <a:gd fmla="*/ 258175 w 21263" name="T66"/>
              <a:gd fmla="*/ 287337 h 21266" name="T67"/>
              <a:gd fmla="*/ 280275 w 21263" name="T68"/>
              <a:gd fmla="*/ 277528 h 21266" name="T69"/>
              <a:gd fmla="*/ 280275 w 21263" name="T70"/>
              <a:gd fmla="*/ 233385 h 21266" name="T71"/>
              <a:gd fmla="*/ 194344 w 21263" name="T72"/>
              <a:gd fmla="*/ 147546 h 21266" name="T73"/>
              <a:gd fmla="*/ 209072 w 21263" name="T74"/>
              <a:gd fmla="*/ 132832 h 21266" name="T75"/>
              <a:gd fmla="*/ 216428 w 21263" name="T76"/>
              <a:gd fmla="*/ 140183 h 21266" name="T77"/>
              <a:gd fmla="*/ 236076 w 21263" name="T78"/>
              <a:gd fmla="*/ 135278 h 21266" name="T79"/>
              <a:gd fmla="*/ 309731 w 21263" name="T80"/>
              <a:gd fmla="*/ 59248 h 21266" name="T81"/>
              <a:gd fmla="*/ 309731 w 21263" name="T82"/>
              <a:gd fmla="*/ 59248 h 21266" name="T83"/>
              <a:gd fmla="*/ 309731 w 21263" name="T84"/>
              <a:gd fmla="*/ 59248 h 21266" name="T85"/>
              <a:gd fmla="*/ 312183 w 21263" name="T86"/>
              <a:gd fmla="*/ 51898 h 21266" name="T87"/>
              <a:gd fmla="*/ 322007 w 21263" name="T88"/>
              <a:gd fmla="*/ 49439 h 21266" name="T89"/>
              <a:gd fmla="*/ 322007 w 21263" name="T90"/>
              <a:gd fmla="*/ 34725 h 21266" name="T91"/>
              <a:gd fmla="*/ 260627 w 21263" name="T92"/>
              <a:gd fmla="*/ 248099 h 21266" name="T93"/>
              <a:gd fmla="*/ 272903 w 21263" name="T94"/>
              <a:gd fmla="*/ 260354 h 21266" name="T95"/>
              <a:gd fmla="*/ 260627 w 21263" name="T96"/>
              <a:gd fmla="*/ 272623 h 21266" name="T97"/>
              <a:gd fmla="*/ 248352 w 21263" name="T98"/>
              <a:gd fmla="*/ 260354 h 21266" name="T99"/>
              <a:gd fmla="*/ 260627 w 21263" name="T100"/>
              <a:gd fmla="*/ 248099 h 21266" name="T101"/>
              <a:gd fmla="*/ 218895 w 21263" name="T102"/>
              <a:gd fmla="*/ 96040 h 21266" name="T103"/>
              <a:gd fmla="*/ 213976 w 21263" name="T104"/>
              <a:gd fmla="*/ 91136 h 21266" name="T105"/>
              <a:gd fmla="*/ 270451 w 21263" name="T106"/>
              <a:gd fmla="*/ 37184 h 21266" name="T107"/>
              <a:gd fmla="*/ 275356 w 21263" name="T108"/>
              <a:gd fmla="*/ 42089 h 21266" name="T109"/>
              <a:gd fmla="*/ 218895 w 21263" name="T110"/>
              <a:gd fmla="*/ 96040 h 21266" name="T111"/>
              <a:gd fmla="*/ 236076 w 21263" name="T112"/>
              <a:gd fmla="*/ 113213 h 21266" name="T113"/>
              <a:gd fmla="*/ 231171 w 21263" name="T114"/>
              <a:gd fmla="*/ 110754 h 21266" name="T115"/>
              <a:gd fmla="*/ 287631 w 21263" name="T116"/>
              <a:gd fmla="*/ 54344 h 21266" name="T117"/>
              <a:gd fmla="*/ 292536 w 21263" name="T118"/>
              <a:gd fmla="*/ 59248 h 21266" name="T119"/>
              <a:gd fmla="*/ 236076 w 21263" name="T120"/>
              <a:gd fmla="*/ 113213 h 21266" name="T121"/>
              <a:gd fmla="*/ 236076 w 21263" name="T122"/>
              <a:gd fmla="*/ 113213 h 212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1266" w="21263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2" name="AutoShape 27"/>
          <p:cNvSpPr/>
          <p:nvPr/>
        </p:nvSpPr>
        <p:spPr bwMode="auto">
          <a:xfrm>
            <a:off x="2216150" y="5040313"/>
            <a:ext cx="407988" cy="404812"/>
          </a:xfrm>
          <a:custGeom>
            <a:gdLst>
              <a:gd fmla="*/ 39121 w 20931" name="T0"/>
              <a:gd fmla="*/ 36287 h 20973" name="T1"/>
              <a:gd fmla="*/ 39121 w 20931" name="T2"/>
              <a:gd fmla="*/ 218687 h 20973" name="T3"/>
              <a:gd fmla="*/ 169522 w 20931" name="T4"/>
              <a:gd fmla="*/ 252194 h 20973" name="T5"/>
              <a:gd fmla="*/ 210514 w 20931" name="T6"/>
              <a:gd fmla="*/ 293133 h 20973" name="T7"/>
              <a:gd fmla="*/ 266398 w 20931" name="T8"/>
              <a:gd fmla="*/ 281977 h 20973" name="T9"/>
              <a:gd fmla="*/ 266398 w 20931" name="T10"/>
              <a:gd fmla="*/ 334091 h 20973" name="T11"/>
              <a:gd fmla="*/ 281309 w 20931" name="T12"/>
              <a:gd fmla="*/ 348973 h 20973" name="T13"/>
              <a:gd fmla="*/ 329747 w 20931" name="T14"/>
              <a:gd fmla="*/ 348973 h 20973" name="T15"/>
              <a:gd fmla="*/ 329747 w 20931" name="T16"/>
              <a:gd fmla="*/ 404812 h 20973" name="T17"/>
              <a:gd fmla="*/ 407988 w 20931" name="T18"/>
              <a:gd fmla="*/ 404812 h 20973" name="T19"/>
              <a:gd fmla="*/ 407988 w 20931" name="T20"/>
              <a:gd fmla="*/ 326641 h 20973" name="T21"/>
              <a:gd fmla="*/ 251506 w 20931" name="T22"/>
              <a:gd fmla="*/ 170298 h 20973" name="T23"/>
              <a:gd fmla="*/ 221683 w 20931" name="T24"/>
              <a:gd fmla="*/ 36287 h 20973" name="T25"/>
              <a:gd fmla="*/ 39121 w 20931" name="T26"/>
              <a:gd fmla="*/ 36287 h 20973" name="T27"/>
              <a:gd fmla="*/ 50309 w 20931" name="T28"/>
              <a:gd fmla="*/ 185179 h 20973" name="T29"/>
              <a:gd fmla="*/ 65201 w 20931" name="T30"/>
              <a:gd fmla="*/ 62344 h 20973" name="T31"/>
              <a:gd fmla="*/ 184434 w 20931" name="T32"/>
              <a:gd fmla="*/ 51188 h 20973" name="T33"/>
              <a:gd fmla="*/ 50309 w 20931" name="T34"/>
              <a:gd fmla="*/ 185179 h 20973" name="T35"/>
              <a:gd fmla="*/ 50309 w 20931" name="T36"/>
              <a:gd fmla="*/ 185179 h 20973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0973" w="20931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3" name="AutoShape 29"/>
          <p:cNvSpPr/>
          <p:nvPr/>
        </p:nvSpPr>
        <p:spPr bwMode="auto">
          <a:xfrm>
            <a:off x="4486275" y="4524375"/>
            <a:ext cx="268288" cy="252413"/>
          </a:xfrm>
          <a:custGeom>
            <a:gdLst>
              <a:gd fmla="*/ 183218 w 21600" name="T0"/>
              <a:gd fmla="*/ 216818 h 21600" name="T1"/>
              <a:gd fmla="*/ 183218 w 21600" name="T2"/>
              <a:gd fmla="*/ 252413 h 21600" name="T3"/>
              <a:gd fmla="*/ 268288 w 21600" name="T4"/>
              <a:gd fmla="*/ 132680 h 21600" name="T5"/>
              <a:gd fmla="*/ 134144 w 21600" name="T6"/>
              <a:gd fmla="*/ 0 h 21600" name="T7"/>
              <a:gd fmla="*/ 0 w 21600" name="T8"/>
              <a:gd fmla="*/ 132680 h 21600" name="T9"/>
              <a:gd fmla="*/ 81791 w 21600" name="T10"/>
              <a:gd fmla="*/ 252413 h 21600" name="T11"/>
              <a:gd fmla="*/ 81791 w 21600" name="T12"/>
              <a:gd fmla="*/ 216818 h 21600" name="T13"/>
              <a:gd fmla="*/ 32716 w 21600" name="T14"/>
              <a:gd fmla="*/ 132680 h 21600" name="T15"/>
              <a:gd fmla="*/ 134144 w 21600" name="T16"/>
              <a:gd fmla="*/ 32358 h 21600" name="T17"/>
              <a:gd fmla="*/ 235572 w 21600" name="T18"/>
              <a:gd fmla="*/ 132680 h 21600" name="T19"/>
              <a:gd fmla="*/ 183218 w 21600" name="T20"/>
              <a:gd fmla="*/ 216818 h 21600" name="T21"/>
              <a:gd fmla="*/ 183218 w 21600" name="T22"/>
              <a:gd fmla="*/ 216818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4" name="AutoShape 30"/>
          <p:cNvSpPr/>
          <p:nvPr/>
        </p:nvSpPr>
        <p:spPr bwMode="auto">
          <a:xfrm>
            <a:off x="4427538" y="4465638"/>
            <a:ext cx="387350" cy="373062"/>
          </a:xfrm>
          <a:custGeom>
            <a:gdLst>
              <a:gd fmla="*/ 193675 w 21600" name="T0"/>
              <a:gd fmla="*/ 0 h 21600" name="T1"/>
              <a:gd fmla="*/ 0 w 21600" name="T2"/>
              <a:gd fmla="*/ 191402 h 21600" name="T3"/>
              <a:gd fmla="*/ 141150 w 21600" name="T4"/>
              <a:gd fmla="*/ 373062 h 21600" name="T5"/>
              <a:gd fmla="*/ 141150 w 21600" name="T6"/>
              <a:gd fmla="*/ 347103 h 21600" name="T7"/>
              <a:gd fmla="*/ 26254 w 21600" name="T8"/>
              <a:gd fmla="*/ 191402 h 21600" name="T9"/>
              <a:gd fmla="*/ 193675 w 21600" name="T10"/>
              <a:gd fmla="*/ 25959 h 21600" name="T11"/>
              <a:gd fmla="*/ 361096 w 21600" name="T12"/>
              <a:gd fmla="*/ 191402 h 21600" name="T13"/>
              <a:gd fmla="*/ 242919 w 21600" name="T14"/>
              <a:gd fmla="*/ 347103 h 21600" name="T15"/>
              <a:gd fmla="*/ 242919 w 21600" name="T16"/>
              <a:gd fmla="*/ 373062 h 21600" name="T17"/>
              <a:gd fmla="*/ 387350 w 21600" name="T18"/>
              <a:gd fmla="*/ 191402 h 21600" name="T19"/>
              <a:gd fmla="*/ 193675 w 21600" name="T20"/>
              <a:gd fmla="*/ 0 h 21600" name="T21"/>
              <a:gd fmla="*/ 193675 w 21600" name="T22"/>
              <a:gd fmla="*/ 0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5" name="AutoShape 31"/>
          <p:cNvSpPr/>
          <p:nvPr/>
        </p:nvSpPr>
        <p:spPr bwMode="auto">
          <a:xfrm>
            <a:off x="4565650" y="4618038"/>
            <a:ext cx="117475" cy="311150"/>
          </a:xfrm>
          <a:custGeom>
            <a:gdLst>
              <a:gd fmla="*/ 78317 w 21600" name="T0"/>
              <a:gd fmla="*/ 265774 h 21600" name="T1"/>
              <a:gd fmla="*/ 78317 w 21600" name="T2"/>
              <a:gd fmla="*/ 68064 h 21600" name="T3"/>
              <a:gd fmla="*/ 94633 w 21600" name="T4"/>
              <a:gd fmla="*/ 38894 h 21600" name="T5"/>
              <a:gd fmla="*/ 55474 w 21600" name="T6"/>
              <a:gd fmla="*/ 0 h 21600" name="T7"/>
              <a:gd fmla="*/ 16316 w 21600" name="T8"/>
              <a:gd fmla="*/ 38894 h 21600" name="T9"/>
              <a:gd fmla="*/ 32632 w 21600" name="T10"/>
              <a:gd fmla="*/ 68064 h 21600" name="T11"/>
              <a:gd fmla="*/ 32632 w 21600" name="T12"/>
              <a:gd fmla="*/ 68064 h 21600" name="T13"/>
              <a:gd fmla="*/ 32632 w 21600" name="T14"/>
              <a:gd fmla="*/ 265774 h 21600" name="T15"/>
              <a:gd fmla="*/ 0 w 21600" name="T16"/>
              <a:gd fmla="*/ 311150 h 21600" name="T17"/>
              <a:gd fmla="*/ 117475 w 21600" name="T18"/>
              <a:gd fmla="*/ 311150 h 21600" name="T19"/>
              <a:gd fmla="*/ 78317 w 21600" name="T20"/>
              <a:gd fmla="*/ 265774 h 21600" name="T21"/>
              <a:gd fmla="*/ 78317 w 21600" name="T22"/>
              <a:gd fmla="*/ 265774 h 2160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1600" w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40976" name="Rectangle 33"/>
          <p:cNvSpPr>
            <a:spLocks noChangeArrowheads="1"/>
          </p:cNvSpPr>
          <p:nvPr/>
        </p:nvSpPr>
        <p:spPr bwMode="auto">
          <a:xfrm>
            <a:off x="6815138" y="4010025"/>
            <a:ext cx="58737" cy="331788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s-ES" sz="29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0977" name="Rectangle 34"/>
          <p:cNvSpPr>
            <a:spLocks noChangeArrowheads="1"/>
          </p:cNvSpPr>
          <p:nvPr/>
        </p:nvSpPr>
        <p:spPr bwMode="auto">
          <a:xfrm>
            <a:off x="6718300" y="4076700"/>
            <a:ext cx="58738" cy="265113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s-ES" sz="29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0978" name="Rectangle 35"/>
          <p:cNvSpPr>
            <a:spLocks noChangeArrowheads="1"/>
          </p:cNvSpPr>
          <p:nvPr/>
        </p:nvSpPr>
        <p:spPr bwMode="auto">
          <a:xfrm>
            <a:off x="6616700" y="4129088"/>
            <a:ext cx="61913" cy="212725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s-ES" sz="29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0979" name="Rectangle 36"/>
          <p:cNvSpPr>
            <a:spLocks noChangeArrowheads="1"/>
          </p:cNvSpPr>
          <p:nvPr/>
        </p:nvSpPr>
        <p:spPr bwMode="auto">
          <a:xfrm>
            <a:off x="6911975" y="3929063"/>
            <a:ext cx="60325" cy="41275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s-ES" sz="29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0980" name="TextBox 13"/>
          <p:cNvSpPr txBox="1">
            <a:spLocks noChangeArrowheads="1"/>
          </p:cNvSpPr>
          <p:nvPr/>
        </p:nvSpPr>
        <p:spPr bwMode="auto">
          <a:xfrm>
            <a:off x="1546225" y="3408363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0981" name="TextBox 13"/>
          <p:cNvSpPr txBox="1">
            <a:spLocks noChangeArrowheads="1"/>
          </p:cNvSpPr>
          <p:nvPr/>
        </p:nvSpPr>
        <p:spPr bwMode="auto">
          <a:xfrm>
            <a:off x="1549400" y="3730625"/>
            <a:ext cx="2028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0982" name="TextBox 13"/>
          <p:cNvSpPr txBox="1">
            <a:spLocks noChangeArrowheads="1"/>
          </p:cNvSpPr>
          <p:nvPr/>
        </p:nvSpPr>
        <p:spPr bwMode="auto">
          <a:xfrm>
            <a:off x="3783013" y="280035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0983" name="TextBox 13"/>
          <p:cNvSpPr txBox="1">
            <a:spLocks noChangeArrowheads="1"/>
          </p:cNvSpPr>
          <p:nvPr/>
        </p:nvSpPr>
        <p:spPr bwMode="auto">
          <a:xfrm>
            <a:off x="3786188" y="3122613"/>
            <a:ext cx="2028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0984" name="TextBox 13"/>
          <p:cNvSpPr txBox="1">
            <a:spLocks noChangeArrowheads="1"/>
          </p:cNvSpPr>
          <p:nvPr/>
        </p:nvSpPr>
        <p:spPr bwMode="auto">
          <a:xfrm>
            <a:off x="6005512" y="2297113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0985" name="TextBox 13"/>
          <p:cNvSpPr txBox="1">
            <a:spLocks noChangeArrowheads="1"/>
          </p:cNvSpPr>
          <p:nvPr/>
        </p:nvSpPr>
        <p:spPr bwMode="auto">
          <a:xfrm>
            <a:off x="6010275" y="2619375"/>
            <a:ext cx="20272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0986" name="TextBox 13"/>
          <p:cNvSpPr txBox="1">
            <a:spLocks noChangeArrowheads="1"/>
          </p:cNvSpPr>
          <p:nvPr/>
        </p:nvSpPr>
        <p:spPr bwMode="auto">
          <a:xfrm>
            <a:off x="8215313" y="1741488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0987" name="TextBox 13"/>
          <p:cNvSpPr txBox="1">
            <a:spLocks noChangeArrowheads="1"/>
          </p:cNvSpPr>
          <p:nvPr/>
        </p:nvSpPr>
        <p:spPr bwMode="auto">
          <a:xfrm>
            <a:off x="8220075" y="2063750"/>
            <a:ext cx="20272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0988" name="文本框 28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hape 78"/>
          <p:cNvSpPr/>
          <p:nvPr/>
        </p:nvSpPr>
        <p:spPr bwMode="auto">
          <a:xfrm>
            <a:off x="7172325" y="2605088"/>
            <a:ext cx="2097088" cy="2098675"/>
          </a:xfrm>
          <a:custGeom>
            <a:gdLst>
              <a:gd fmla="*/ 190945 w 2098179" name="T0"/>
              <a:gd fmla="*/ 1536729 h 2098179" name="T1"/>
              <a:gd fmla="*/ 272202 w 2098179" name="T2"/>
              <a:gd fmla="*/ 1490548 h 2098179" name="T3"/>
              <a:gd fmla="*/ 971283 w 2098179" name="T4"/>
              <a:gd fmla="*/ 1939454 h 2098179" name="T5"/>
              <a:gd fmla="*/ 1737238 w 2098179" name="T6"/>
              <a:gd fmla="*/ 1617905 h 2098179" name="T7"/>
              <a:gd fmla="*/ 1683646 w 2098179" name="T8"/>
              <a:gd fmla="*/ 1587448 h 2098179" name="T9"/>
              <a:gd fmla="*/ 1865514 w 2098179" name="T10"/>
              <a:gd fmla="*/ 1513639 h 2098179" name="T11"/>
              <a:gd fmla="*/ 1873259 w 2098179" name="T12"/>
              <a:gd fmla="*/ 1695210 h 2098179" name="T13"/>
              <a:gd fmla="*/ 1819611 w 2098179" name="T14"/>
              <a:gd fmla="*/ 1664720 h 2098179" name="T15"/>
              <a:gd fmla="*/ 971335 w 2098179" name="T16"/>
              <a:gd fmla="*/ 2033295 h 2098179" name="T17"/>
              <a:gd fmla="*/ 190944 w 2098179" name="T18"/>
              <a:gd fmla="*/ 1536729 h 2098179" name="T19"/>
              <a:gd fmla="*/ 190945 w 2098179" name="T20"/>
              <a:gd fmla="*/ 1536729 h 209817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98179" w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88" name="Shape 69"/>
          <p:cNvSpPr/>
          <p:nvPr/>
        </p:nvSpPr>
        <p:spPr bwMode="auto">
          <a:xfrm>
            <a:off x="2482850" y="2605088"/>
            <a:ext cx="2098675" cy="2098675"/>
          </a:xfrm>
          <a:custGeom>
            <a:gdLst>
              <a:gd fmla="*/ 191089 w 2098179" name="T0"/>
              <a:gd fmla="*/ 1536729 h 2098179" name="T1"/>
              <a:gd fmla="*/ 272408 w 2098179" name="T2"/>
              <a:gd fmla="*/ 1490548 h 2098179" name="T3"/>
              <a:gd fmla="*/ 972018 w 2098179" name="T4"/>
              <a:gd fmla="*/ 1939454 h 2098179" name="T5"/>
              <a:gd fmla="*/ 1738553 w 2098179" name="T6"/>
              <a:gd fmla="*/ 1617905 h 2098179" name="T7"/>
              <a:gd fmla="*/ 1684920 w 2098179" name="T8"/>
              <a:gd fmla="*/ 1587448 h 2098179" name="T9"/>
              <a:gd fmla="*/ 1866926 w 2098179" name="T10"/>
              <a:gd fmla="*/ 1513639 h 2098179" name="T11"/>
              <a:gd fmla="*/ 1874677 w 2098179" name="T12"/>
              <a:gd fmla="*/ 1695210 h 2098179" name="T13"/>
              <a:gd fmla="*/ 1820988 w 2098179" name="T14"/>
              <a:gd fmla="*/ 1664720 h 2098179" name="T15"/>
              <a:gd fmla="*/ 972070 w 2098179" name="T16"/>
              <a:gd fmla="*/ 2033295 h 2098179" name="T17"/>
              <a:gd fmla="*/ 191088 w 2098179" name="T18"/>
              <a:gd fmla="*/ 1536729 h 2098179" name="T19"/>
              <a:gd fmla="*/ 191089 w 2098179" name="T20"/>
              <a:gd fmla="*/ 1536729 h 209817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2098179" w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89" name="Freeform 68"/>
          <p:cNvSpPr/>
          <p:nvPr/>
        </p:nvSpPr>
        <p:spPr bwMode="auto">
          <a:xfrm>
            <a:off x="1606550" y="2560638"/>
            <a:ext cx="1652588" cy="1363662"/>
          </a:xfrm>
          <a:custGeom>
            <a:gdLst>
              <a:gd fmla="*/ 0 w 1368949" name="T0"/>
              <a:gd fmla="*/ 136367 h 1129097" name="T1"/>
              <a:gd fmla="*/ 39923 w 1368949" name="T2"/>
              <a:gd fmla="*/ 39941 h 1129097" name="T3"/>
              <a:gd fmla="*/ 136306 w 1368949" name="T4"/>
              <a:gd fmla="*/ 1 h 1129097" name="T5"/>
              <a:gd fmla="*/ 1516284 w 1368949" name="T6"/>
              <a:gd fmla="*/ 0 h 1129097" name="T7"/>
              <a:gd fmla="*/ 1612665 w 1368949" name="T8"/>
              <a:gd fmla="*/ 39941 h 1129097" name="T9"/>
              <a:gd fmla="*/ 1652587 w 1368949" name="T10"/>
              <a:gd fmla="*/ 136368 h 1129097" name="T11"/>
              <a:gd fmla="*/ 1652588 w 1368949" name="T12"/>
              <a:gd fmla="*/ 1227295 h 1129097" name="T13"/>
              <a:gd fmla="*/ 1612665 w 1368949" name="T14"/>
              <a:gd fmla="*/ 1323721 h 1129097" name="T15"/>
              <a:gd fmla="*/ 1516284 w 1368949" name="T16"/>
              <a:gd fmla="*/ 1363662 h 1129097" name="T17"/>
              <a:gd fmla="*/ 136304 w 1368949" name="T18"/>
              <a:gd fmla="*/ 1363662 h 1129097" name="T19"/>
              <a:gd fmla="*/ 39923 w 1368949" name="T20"/>
              <a:gd fmla="*/ 1323721 h 1129097" name="T21"/>
              <a:gd fmla="*/ 0 w 1368949" name="T22"/>
              <a:gd fmla="*/ 1227295 h 1129097" name="T23"/>
              <a:gd fmla="*/ 0 w 1368949" name="T24"/>
              <a:gd fmla="*/ 136367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cap="flat" cmpd="sng" w="12700">
            <a:solidFill>
              <a:srgbClr val="513087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18205" lIns="95605" rIns="95605" tIns="95605"/>
          <a:lstStyle/>
          <a:p>
            <a:endParaRPr altLang="en-US" lang="zh-CN"/>
          </a:p>
        </p:txBody>
      </p:sp>
      <p:sp>
        <p:nvSpPr>
          <p:cNvPr id="41990" name="Freeform 70"/>
          <p:cNvSpPr>
            <a:spLocks noChangeArrowheads="1"/>
          </p:cNvSpPr>
          <p:nvPr/>
        </p:nvSpPr>
        <p:spPr bwMode="auto">
          <a:xfrm>
            <a:off x="1973263" y="3632200"/>
            <a:ext cx="1470025" cy="584200"/>
          </a:xfrm>
          <a:custGeom>
            <a:gdLst>
              <a:gd fmla="*/ 0 w 1216844" name="T0"/>
              <a:gd fmla="*/ 70549 h 483898" name="T1"/>
              <a:gd fmla="*/ 20676 w 1216844" name="T2"/>
              <a:gd fmla="*/ 20663 h 483898" name="T3"/>
              <a:gd fmla="*/ 70594 w 1216844" name="T4"/>
              <a:gd fmla="*/ 0 h 483898" name="T5"/>
              <a:gd fmla="*/ 1704613 w 1216844" name="T6"/>
              <a:gd fmla="*/ 0 h 483898" name="T7"/>
              <a:gd fmla="*/ 1754531 w 1216844" name="T8"/>
              <a:gd fmla="*/ 20663 h 483898" name="T9"/>
              <a:gd fmla="*/ 1775207 w 1216844" name="T10"/>
              <a:gd fmla="*/ 70549 h 483898" name="T11"/>
              <a:gd fmla="*/ 1775207 w 1216844" name="T12"/>
              <a:gd fmla="*/ 634933 h 483898" name="T13"/>
              <a:gd fmla="*/ 1754531 w 1216844" name="T14"/>
              <a:gd fmla="*/ 684819 h 483898" name="T15"/>
              <a:gd fmla="*/ 1704613 w 1216844" name="T16"/>
              <a:gd fmla="*/ 705482 h 483898" name="T17"/>
              <a:gd fmla="*/ 70594 w 1216844" name="T18"/>
              <a:gd fmla="*/ 705482 h 483898" name="T19"/>
              <a:gd fmla="*/ 20676 w 1216844" name="T20"/>
              <a:gd fmla="*/ 684819 h 483898" name="T21"/>
              <a:gd fmla="*/ 0 w 1216844" name="T22"/>
              <a:gd fmla="*/ 634933 h 483898" name="T23"/>
              <a:gd fmla="*/ 0 w 1216844" name="T24"/>
              <a:gd fmla="*/ 70549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4617" lIns="87477" rIns="87477" tIns="64617"/>
          <a:lstStyle>
            <a:lvl1pPr defTabSz="1598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598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598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598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598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598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598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598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598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90%</a:t>
            </a:r>
          </a:p>
        </p:txBody>
      </p:sp>
      <p:sp>
        <p:nvSpPr>
          <p:cNvPr id="41991" name="Circular Arrow 72"/>
          <p:cNvSpPr/>
          <p:nvPr/>
        </p:nvSpPr>
        <p:spPr bwMode="auto">
          <a:xfrm>
            <a:off x="4751388" y="1768475"/>
            <a:ext cx="2309812" cy="2308225"/>
          </a:xfrm>
          <a:custGeom>
            <a:gdLst>
              <a:gd fmla="*/ 204840 w 2309415" name="T0"/>
              <a:gd fmla="*/ 614949 h 2309415" name="T1"/>
              <a:gd fmla="*/ 1077572 w 2309415" name="T2"/>
              <a:gd fmla="*/ 65025 h 2309415" name="T3"/>
              <a:gd fmla="*/ 2019266 w 2309415" name="T4"/>
              <a:gd fmla="*/ 486287 h 2309415" name="T5"/>
              <a:gd fmla="*/ 2073036 w 2309415" name="T6"/>
              <a:gd fmla="*/ 455773 h 2309415" name="T7"/>
              <a:gd fmla="*/ 2064309 w 2309415" name="T8"/>
              <a:gd fmla="*/ 638026 h 2309415" name="T9"/>
              <a:gd fmla="*/ 1883310 w 2309415" name="T10"/>
              <a:gd fmla="*/ 563443 h 2309415" name="T11"/>
              <a:gd fmla="*/ 1937039 w 2309415" name="T12"/>
              <a:gd fmla="*/ 532951 h 2309415" name="T13"/>
              <a:gd fmla="*/ 1077533 w 2309415" name="T14"/>
              <a:gd fmla="*/ 158746 h 2309415" name="T15"/>
              <a:gd fmla="*/ 286165 w 2309415" name="T16"/>
              <a:gd fmla="*/ 661102 h 2309415" name="T17"/>
              <a:gd fmla="*/ 204840 w 2309415" name="T18"/>
              <a:gd fmla="*/ 614949 h 230941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309415" w="2309415">
                <a:moveTo>
                  <a:pt x="204805" y="615266"/>
                </a:moveTo>
                <a:cubicBezTo>
                  <a:pt x="385300" y="297432"/>
                  <a:pt x="712794" y="90930"/>
                  <a:pt x="1077387" y="65059"/>
                </a:cubicBezTo>
                <a:cubicBezTo>
                  <a:pt x="1441979" y="39188"/>
                  <a:pt x="1795352" y="197376"/>
                  <a:pt x="2018919" y="486538"/>
                </a:cubicBezTo>
                <a:lnTo>
                  <a:pt x="2072680" y="456008"/>
                </a:lnTo>
                <a:lnTo>
                  <a:pt x="2063954" y="638355"/>
                </a:lnTo>
                <a:lnTo>
                  <a:pt x="1882986" y="563733"/>
                </a:lnTo>
                <a:lnTo>
                  <a:pt x="1936706" y="533226"/>
                </a:lnTo>
                <a:cubicBezTo>
                  <a:pt x="1730231" y="273423"/>
                  <a:pt x="1408209" y="133127"/>
                  <a:pt x="1077348" y="158828"/>
                </a:cubicBezTo>
                <a:cubicBezTo>
                  <a:pt x="746487" y="184529"/>
                  <a:pt x="449993" y="372871"/>
                  <a:pt x="286116" y="661443"/>
                </a:cubicBezTo>
                <a:lnTo>
                  <a:pt x="204805" y="615266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92" name="Freeform 71"/>
          <p:cNvSpPr/>
          <p:nvPr/>
        </p:nvSpPr>
        <p:spPr bwMode="auto">
          <a:xfrm>
            <a:off x="3887788" y="2560638"/>
            <a:ext cx="1654175" cy="1363662"/>
          </a:xfrm>
          <a:custGeom>
            <a:gdLst>
              <a:gd fmla="*/ 0 w 1368949" name="T0"/>
              <a:gd fmla="*/ 164676 h 1129097" name="T1"/>
              <a:gd fmla="*/ 48258 w 1368949" name="T2"/>
              <a:gd fmla="*/ 48234 h 1129097" name="T3"/>
              <a:gd fmla="*/ 164761 w 1368949" name="T4"/>
              <a:gd fmla="*/ 1 h 1129097" name="T5"/>
              <a:gd fmla="*/ 1832828 w 1368949" name="T6"/>
              <a:gd fmla="*/ 0 h 1129097" name="T7"/>
              <a:gd fmla="*/ 1949329 w 1368949" name="T8"/>
              <a:gd fmla="*/ 48234 h 1129097" name="T9"/>
              <a:gd fmla="*/ 1997586 w 1368949" name="T10"/>
              <a:gd fmla="*/ 164679 h 1129097" name="T11"/>
              <a:gd fmla="*/ 1997587 w 1368949" name="T12"/>
              <a:gd fmla="*/ 1482086 h 1129097" name="T13"/>
              <a:gd fmla="*/ 1949329 w 1368949" name="T14"/>
              <a:gd fmla="*/ 1598529 h 1129097" name="T15"/>
              <a:gd fmla="*/ 1832828 w 1368949" name="T16"/>
              <a:gd fmla="*/ 1646762 h 1129097" name="T17"/>
              <a:gd fmla="*/ 164759 w 1368949" name="T18"/>
              <a:gd fmla="*/ 1646762 h 1129097" name="T19"/>
              <a:gd fmla="*/ 48258 w 1368949" name="T20"/>
              <a:gd fmla="*/ 1598529 h 1129097" name="T21"/>
              <a:gd fmla="*/ 0 w 1368949" name="T22"/>
              <a:gd fmla="*/ 1482086 h 1129097" name="T23"/>
              <a:gd fmla="*/ 0 w 1368949" name="T24"/>
              <a:gd fmla="*/ 164676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DE4477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95607" lIns="95605" rIns="95605" tIns="418204"/>
          <a:lstStyle>
            <a:lvl1pPr defTabSz="1420813" indent="-342900" marL="3429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420813" indent="-303213" marL="3032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420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420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420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420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420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420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420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 lvl="1">
              <a:lnSpc>
                <a:spcPct val="90000"/>
              </a:lnSpc>
              <a:spcAft>
                <a:spcPct val="15000"/>
              </a:spcAft>
              <a:buFont charset="0" panose="020b0604020202020204" pitchFamily="34" typeface="Arial"/>
              <a:buChar char="•"/>
            </a:pPr>
            <a:endParaRPr altLang="zh-CN" lang="en-US" sz="3200">
              <a:solidFill>
                <a:srgbClr val="0E5A8B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1993" name="Freeform 73"/>
          <p:cNvSpPr>
            <a:spLocks noChangeArrowheads="1"/>
          </p:cNvSpPr>
          <p:nvPr/>
        </p:nvSpPr>
        <p:spPr bwMode="auto">
          <a:xfrm>
            <a:off x="4256088" y="2268538"/>
            <a:ext cx="1468437" cy="584200"/>
          </a:xfrm>
          <a:custGeom>
            <a:gdLst>
              <a:gd fmla="*/ 0 w 1216844" name="T0"/>
              <a:gd fmla="*/ 70549 h 483898" name="T1"/>
              <a:gd fmla="*/ 20654 w 1216844" name="T2"/>
              <a:gd fmla="*/ 20663 h 483898" name="T3"/>
              <a:gd fmla="*/ 70518 w 1216844" name="T4"/>
              <a:gd fmla="*/ 0 h 483898" name="T5"/>
              <a:gd fmla="*/ 1702771 w 1216844" name="T6"/>
              <a:gd fmla="*/ 0 h 483898" name="T7"/>
              <a:gd fmla="*/ 1752636 w 1216844" name="T8"/>
              <a:gd fmla="*/ 20663 h 483898" name="T9"/>
              <a:gd fmla="*/ 1773290 w 1216844" name="T10"/>
              <a:gd fmla="*/ 70549 h 483898" name="T11"/>
              <a:gd fmla="*/ 1773290 w 1216844" name="T12"/>
              <a:gd fmla="*/ 634933 h 483898" name="T13"/>
              <a:gd fmla="*/ 1752636 w 1216844" name="T14"/>
              <a:gd fmla="*/ 684819 h 483898" name="T15"/>
              <a:gd fmla="*/ 1702771 w 1216844" name="T16"/>
              <a:gd fmla="*/ 705482 h 483898" name="T17"/>
              <a:gd fmla="*/ 70518 w 1216844" name="T18"/>
              <a:gd fmla="*/ 705482 h 483898" name="T19"/>
              <a:gd fmla="*/ 20654 w 1216844" name="T20"/>
              <a:gd fmla="*/ 684819 h 483898" name="T21"/>
              <a:gd fmla="*/ 0 w 1216844" name="T22"/>
              <a:gd fmla="*/ 634933 h 483898" name="T23"/>
              <a:gd fmla="*/ 0 w 1216844" name="T24"/>
              <a:gd fmla="*/ 70549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4617" lIns="87477" rIns="87477" tIns="64617"/>
          <a:lstStyle>
            <a:lvl1pPr defTabSz="1598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598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598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598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598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598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598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598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598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41994" name="Freeform 74"/>
          <p:cNvSpPr/>
          <p:nvPr/>
        </p:nvSpPr>
        <p:spPr bwMode="auto">
          <a:xfrm>
            <a:off x="6170613" y="2560638"/>
            <a:ext cx="1652587" cy="1363662"/>
          </a:xfrm>
          <a:custGeom>
            <a:gdLst>
              <a:gd fmla="*/ 0 w 1368949" name="T0"/>
              <a:gd fmla="*/ 164676 h 1129097" name="T1"/>
              <a:gd fmla="*/ 48212 w 1368949" name="T2"/>
              <a:gd fmla="*/ 48234 h 1129097" name="T3"/>
              <a:gd fmla="*/ 164603 w 1368949" name="T4"/>
              <a:gd fmla="*/ 1 h 1129097" name="T5"/>
              <a:gd fmla="*/ 1831068 w 1368949" name="T6"/>
              <a:gd fmla="*/ 0 h 1129097" name="T7"/>
              <a:gd fmla="*/ 1947457 w 1368949" name="T8"/>
              <a:gd fmla="*/ 48234 h 1129097" name="T9"/>
              <a:gd fmla="*/ 1995668 w 1368949" name="T10"/>
              <a:gd fmla="*/ 164679 h 1129097" name="T11"/>
              <a:gd fmla="*/ 1995669 w 1368949" name="T12"/>
              <a:gd fmla="*/ 1482086 h 1129097" name="T13"/>
              <a:gd fmla="*/ 1947457 w 1368949" name="T14"/>
              <a:gd fmla="*/ 1598529 h 1129097" name="T15"/>
              <a:gd fmla="*/ 1831068 w 1368949" name="T16"/>
              <a:gd fmla="*/ 1646762 h 1129097" name="T17"/>
              <a:gd fmla="*/ 164601 w 1368949" name="T18"/>
              <a:gd fmla="*/ 1646762 h 1129097" name="T19"/>
              <a:gd fmla="*/ 48212 w 1368949" name="T20"/>
              <a:gd fmla="*/ 1598529 h 1129097" name="T21"/>
              <a:gd fmla="*/ 0 w 1368949" name="T22"/>
              <a:gd fmla="*/ 1482086 h 1129097" name="T23"/>
              <a:gd fmla="*/ 0 w 1368949" name="T24"/>
              <a:gd fmla="*/ 164676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513087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18205" lIns="95605" rIns="95605" tIns="95605"/>
          <a:lstStyle>
            <a:lvl1pPr defTabSz="1420813" indent="-342900" marL="3429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420813" indent="-303213" marL="3032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420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420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420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420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420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420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420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 lvl="1">
              <a:lnSpc>
                <a:spcPct val="90000"/>
              </a:lnSpc>
              <a:spcAft>
                <a:spcPct val="15000"/>
              </a:spcAft>
              <a:buFont charset="0" panose="020b0604020202020204" pitchFamily="34" typeface="Arial"/>
              <a:buChar char="•"/>
            </a:pPr>
            <a:endParaRPr altLang="zh-CN" lang="en-US" sz="32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1995" name="Freeform 75"/>
          <p:cNvSpPr>
            <a:spLocks noChangeArrowheads="1"/>
          </p:cNvSpPr>
          <p:nvPr/>
        </p:nvSpPr>
        <p:spPr bwMode="auto">
          <a:xfrm>
            <a:off x="6537325" y="3632200"/>
            <a:ext cx="1470025" cy="584200"/>
          </a:xfrm>
          <a:custGeom>
            <a:gdLst>
              <a:gd fmla="*/ 0 w 1216844" name="T0"/>
              <a:gd fmla="*/ 70549 h 483898" name="T1"/>
              <a:gd fmla="*/ 20676 w 1216844" name="T2"/>
              <a:gd fmla="*/ 20663 h 483898" name="T3"/>
              <a:gd fmla="*/ 70594 w 1216844" name="T4"/>
              <a:gd fmla="*/ 0 h 483898" name="T5"/>
              <a:gd fmla="*/ 1704613 w 1216844" name="T6"/>
              <a:gd fmla="*/ 0 h 483898" name="T7"/>
              <a:gd fmla="*/ 1754531 w 1216844" name="T8"/>
              <a:gd fmla="*/ 20663 h 483898" name="T9"/>
              <a:gd fmla="*/ 1775207 w 1216844" name="T10"/>
              <a:gd fmla="*/ 70549 h 483898" name="T11"/>
              <a:gd fmla="*/ 1775207 w 1216844" name="T12"/>
              <a:gd fmla="*/ 634933 h 483898" name="T13"/>
              <a:gd fmla="*/ 1754531 w 1216844" name="T14"/>
              <a:gd fmla="*/ 684819 h 483898" name="T15"/>
              <a:gd fmla="*/ 1704613 w 1216844" name="T16"/>
              <a:gd fmla="*/ 705482 h 483898" name="T17"/>
              <a:gd fmla="*/ 70594 w 1216844" name="T18"/>
              <a:gd fmla="*/ 705482 h 483898" name="T19"/>
              <a:gd fmla="*/ 20676 w 1216844" name="T20"/>
              <a:gd fmla="*/ 684819 h 483898" name="T21"/>
              <a:gd fmla="*/ 0 w 1216844" name="T22"/>
              <a:gd fmla="*/ 634933 h 483898" name="T23"/>
              <a:gd fmla="*/ 0 w 1216844" name="T24"/>
              <a:gd fmla="*/ 70549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4617" lIns="87477" rIns="87477" tIns="64617"/>
          <a:lstStyle>
            <a:lvl1pPr defTabSz="1598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598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598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598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598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598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598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598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598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90%</a:t>
            </a:r>
          </a:p>
        </p:txBody>
      </p:sp>
      <p:sp>
        <p:nvSpPr>
          <p:cNvPr id="41996" name="Freeform 76"/>
          <p:cNvSpPr/>
          <p:nvPr/>
        </p:nvSpPr>
        <p:spPr bwMode="auto">
          <a:xfrm>
            <a:off x="8474075" y="2560638"/>
            <a:ext cx="1652588" cy="1363662"/>
          </a:xfrm>
          <a:custGeom>
            <a:gdLst>
              <a:gd fmla="*/ 0 w 1368949" name="T0"/>
              <a:gd fmla="*/ 164676 h 1129097" name="T1"/>
              <a:gd fmla="*/ 48212 w 1368949" name="T2"/>
              <a:gd fmla="*/ 48234 h 1129097" name="T3"/>
              <a:gd fmla="*/ 164603 w 1368949" name="T4"/>
              <a:gd fmla="*/ 1 h 1129097" name="T5"/>
              <a:gd fmla="*/ 1831069 w 1368949" name="T6"/>
              <a:gd fmla="*/ 0 h 1129097" name="T7"/>
              <a:gd fmla="*/ 1947459 w 1368949" name="T8"/>
              <a:gd fmla="*/ 48234 h 1129097" name="T9"/>
              <a:gd fmla="*/ 1995669 w 1368949" name="T10"/>
              <a:gd fmla="*/ 164679 h 1129097" name="T11"/>
              <a:gd fmla="*/ 1995670 w 1368949" name="T12"/>
              <a:gd fmla="*/ 1482086 h 1129097" name="T13"/>
              <a:gd fmla="*/ 1947459 w 1368949" name="T14"/>
              <a:gd fmla="*/ 1598529 h 1129097" name="T15"/>
              <a:gd fmla="*/ 1831069 w 1368949" name="T16"/>
              <a:gd fmla="*/ 1646762 h 1129097" name="T17"/>
              <a:gd fmla="*/ 164601 w 1368949" name="T18"/>
              <a:gd fmla="*/ 1646762 h 1129097" name="T19"/>
              <a:gd fmla="*/ 48212 w 1368949" name="T20"/>
              <a:gd fmla="*/ 1598529 h 1129097" name="T21"/>
              <a:gd fmla="*/ 0 w 1368949" name="T22"/>
              <a:gd fmla="*/ 1482086 h 1129097" name="T23"/>
              <a:gd fmla="*/ 0 w 1368949" name="T24"/>
              <a:gd fmla="*/ 164676 h 112909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368949" name="T39"/>
              <a:gd fmla="*/ 0 h 1129097" name="T40"/>
              <a:gd fmla="*/ 1368949 w 1368949" name="T41"/>
              <a:gd fmla="*/ 1129097 h 112909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29097" w="1368949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12700">
            <a:solidFill>
              <a:srgbClr val="DE4477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95607" lIns="95605" rIns="95605" tIns="418204"/>
          <a:lstStyle>
            <a:lvl1pPr defTabSz="1420813" indent="-342900" marL="3429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420813" indent="-303213" marL="3032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420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420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420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420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420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420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420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 lvl="1">
              <a:lnSpc>
                <a:spcPct val="90000"/>
              </a:lnSpc>
              <a:spcAft>
                <a:spcPct val="15000"/>
              </a:spcAft>
              <a:buFont charset="0" panose="020b0604020202020204" pitchFamily="34" typeface="Arial"/>
              <a:buChar char="•"/>
            </a:pPr>
            <a:endParaRPr altLang="zh-CN" lang="en-US" sz="32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1997" name="Freeform 77"/>
          <p:cNvSpPr>
            <a:spLocks noChangeArrowheads="1"/>
          </p:cNvSpPr>
          <p:nvPr/>
        </p:nvSpPr>
        <p:spPr bwMode="auto">
          <a:xfrm>
            <a:off x="8840788" y="2268538"/>
            <a:ext cx="1470025" cy="584200"/>
          </a:xfrm>
          <a:custGeom>
            <a:gdLst>
              <a:gd fmla="*/ 0 w 1216844" name="T0"/>
              <a:gd fmla="*/ 70549 h 483898" name="T1"/>
              <a:gd fmla="*/ 20676 w 1216844" name="T2"/>
              <a:gd fmla="*/ 20663 h 483898" name="T3"/>
              <a:gd fmla="*/ 70594 w 1216844" name="T4"/>
              <a:gd fmla="*/ 0 h 483898" name="T5"/>
              <a:gd fmla="*/ 1704613 w 1216844" name="T6"/>
              <a:gd fmla="*/ 0 h 483898" name="T7"/>
              <a:gd fmla="*/ 1754531 w 1216844" name="T8"/>
              <a:gd fmla="*/ 20663 h 483898" name="T9"/>
              <a:gd fmla="*/ 1775207 w 1216844" name="T10"/>
              <a:gd fmla="*/ 70549 h 483898" name="T11"/>
              <a:gd fmla="*/ 1775207 w 1216844" name="T12"/>
              <a:gd fmla="*/ 634933 h 483898" name="T13"/>
              <a:gd fmla="*/ 1754531 w 1216844" name="T14"/>
              <a:gd fmla="*/ 684819 h 483898" name="T15"/>
              <a:gd fmla="*/ 1704613 w 1216844" name="T16"/>
              <a:gd fmla="*/ 705482 h 483898" name="T17"/>
              <a:gd fmla="*/ 70594 w 1216844" name="T18"/>
              <a:gd fmla="*/ 705482 h 483898" name="T19"/>
              <a:gd fmla="*/ 20676 w 1216844" name="T20"/>
              <a:gd fmla="*/ 684819 h 483898" name="T21"/>
              <a:gd fmla="*/ 0 w 1216844" name="T22"/>
              <a:gd fmla="*/ 634933 h 483898" name="T23"/>
              <a:gd fmla="*/ 0 w 1216844" name="T24"/>
              <a:gd fmla="*/ 70549 h 48389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216844" name="T39"/>
              <a:gd fmla="*/ 0 h 483898" name="T40"/>
              <a:gd fmla="*/ 1216844 w 1216844" name="T41"/>
              <a:gd fmla="*/ 483898 h 48389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483898" w="1216844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4617" lIns="87477" rIns="87477" tIns="64617"/>
          <a:lstStyle>
            <a:lvl1pPr defTabSz="1598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598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598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598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598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598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598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598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598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41998" name="Text Placeholder 3"/>
          <p:cNvSpPr txBox="1">
            <a:spLocks noChangeArrowheads="1"/>
          </p:cNvSpPr>
          <p:nvPr/>
        </p:nvSpPr>
        <p:spPr bwMode="auto">
          <a:xfrm>
            <a:off x="2109788" y="3074511"/>
            <a:ext cx="5508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41999" name="Text Placeholder 3"/>
          <p:cNvSpPr txBox="1">
            <a:spLocks noChangeArrowheads="1"/>
          </p:cNvSpPr>
          <p:nvPr/>
        </p:nvSpPr>
        <p:spPr bwMode="auto">
          <a:xfrm>
            <a:off x="4400550" y="3074511"/>
            <a:ext cx="5508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42000" name="Text Placeholder 3"/>
          <p:cNvSpPr txBox="1">
            <a:spLocks noChangeArrowheads="1"/>
          </p:cNvSpPr>
          <p:nvPr/>
        </p:nvSpPr>
        <p:spPr bwMode="auto">
          <a:xfrm>
            <a:off x="6691313" y="3074511"/>
            <a:ext cx="5508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42001" name="Text Placeholder 3"/>
          <p:cNvSpPr txBox="1">
            <a:spLocks noChangeArrowheads="1"/>
          </p:cNvSpPr>
          <p:nvPr/>
        </p:nvSpPr>
        <p:spPr bwMode="auto">
          <a:xfrm>
            <a:off x="8982075" y="3074511"/>
            <a:ext cx="5508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KEYS</a:t>
            </a:r>
          </a:p>
        </p:txBody>
      </p:sp>
      <p:sp>
        <p:nvSpPr>
          <p:cNvPr id="42002" name="Oval 62"/>
          <p:cNvSpPr>
            <a:spLocks noChangeArrowheads="1" noChangeAspect="1"/>
          </p:cNvSpPr>
          <p:nvPr/>
        </p:nvSpPr>
        <p:spPr bwMode="auto">
          <a:xfrm>
            <a:off x="2033588" y="5103813"/>
            <a:ext cx="268287" cy="2603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2003" name="TextBox 13"/>
          <p:cNvSpPr txBox="1">
            <a:spLocks noChangeArrowheads="1"/>
          </p:cNvSpPr>
          <p:nvPr/>
        </p:nvSpPr>
        <p:spPr bwMode="auto">
          <a:xfrm>
            <a:off x="2411413" y="5119688"/>
            <a:ext cx="129063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2004" name="Oval 58"/>
          <p:cNvSpPr>
            <a:spLocks noChangeArrowheads="1" noChangeAspect="1"/>
          </p:cNvSpPr>
          <p:nvPr/>
        </p:nvSpPr>
        <p:spPr bwMode="auto">
          <a:xfrm>
            <a:off x="4141788" y="5103813"/>
            <a:ext cx="266700" cy="2603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2005" name="TextBox 13"/>
          <p:cNvSpPr txBox="1">
            <a:spLocks noChangeArrowheads="1"/>
          </p:cNvSpPr>
          <p:nvPr/>
        </p:nvSpPr>
        <p:spPr bwMode="auto">
          <a:xfrm>
            <a:off x="4575175" y="5110163"/>
            <a:ext cx="12922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2006" name="Oval 55"/>
          <p:cNvSpPr>
            <a:spLocks noChangeArrowheads="1" noChangeAspect="1"/>
          </p:cNvSpPr>
          <p:nvPr/>
        </p:nvSpPr>
        <p:spPr bwMode="auto">
          <a:xfrm>
            <a:off x="6307138" y="5103813"/>
            <a:ext cx="266700" cy="2603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2007" name="TextBox 13"/>
          <p:cNvSpPr txBox="1">
            <a:spLocks noChangeArrowheads="1"/>
          </p:cNvSpPr>
          <p:nvPr/>
        </p:nvSpPr>
        <p:spPr bwMode="auto">
          <a:xfrm>
            <a:off x="6696075" y="5110163"/>
            <a:ext cx="129063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2008" name="Oval 47"/>
          <p:cNvSpPr>
            <a:spLocks noChangeArrowheads="1" noChangeAspect="1"/>
          </p:cNvSpPr>
          <p:nvPr/>
        </p:nvSpPr>
        <p:spPr bwMode="auto">
          <a:xfrm>
            <a:off x="8428038" y="5103813"/>
            <a:ext cx="266700" cy="2603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44546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2009" name="TextBox 13"/>
          <p:cNvSpPr txBox="1">
            <a:spLocks noChangeArrowheads="1"/>
          </p:cNvSpPr>
          <p:nvPr/>
        </p:nvSpPr>
        <p:spPr bwMode="auto">
          <a:xfrm>
            <a:off x="8836025" y="5122863"/>
            <a:ext cx="129063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2010" name="文本框 26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0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94675" y="2008738"/>
            <a:ext cx="3349625" cy="28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1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49631" y="2006600"/>
            <a:ext cx="33546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ic1.jpg" id="43013" name="Picture 1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12813" y="2006600"/>
            <a:ext cx="33464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13"/>
          <p:cNvSpPr txBox="1">
            <a:spLocks noChangeArrowheads="1"/>
          </p:cNvSpPr>
          <p:nvPr/>
        </p:nvSpPr>
        <p:spPr bwMode="auto">
          <a:xfrm>
            <a:off x="1735138" y="5753100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43015" name="圆角矩形 7"/>
          <p:cNvSpPr>
            <a:spLocks noChangeArrowheads="1"/>
          </p:cNvSpPr>
          <p:nvPr/>
        </p:nvSpPr>
        <p:spPr bwMode="auto">
          <a:xfrm>
            <a:off x="1571625" y="5191125"/>
            <a:ext cx="2000250" cy="438150"/>
          </a:xfrm>
          <a:prstGeom prst="roundRect">
            <a:avLst>
              <a:gd fmla="val 16667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6" name="TextBox 13"/>
          <p:cNvSpPr txBox="1">
            <a:spLocks noChangeArrowheads="1"/>
          </p:cNvSpPr>
          <p:nvPr/>
        </p:nvSpPr>
        <p:spPr bwMode="auto">
          <a:xfrm>
            <a:off x="1403350" y="528796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3017" name="TextBox 13"/>
          <p:cNvSpPr txBox="1">
            <a:spLocks noChangeArrowheads="1"/>
          </p:cNvSpPr>
          <p:nvPr/>
        </p:nvSpPr>
        <p:spPr bwMode="auto">
          <a:xfrm>
            <a:off x="5324475" y="5753100"/>
            <a:ext cx="16732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43018" name="圆角矩形 10"/>
          <p:cNvSpPr>
            <a:spLocks noChangeArrowheads="1"/>
          </p:cNvSpPr>
          <p:nvPr/>
        </p:nvSpPr>
        <p:spPr bwMode="auto">
          <a:xfrm>
            <a:off x="5160963" y="5191125"/>
            <a:ext cx="2000250" cy="438150"/>
          </a:xfrm>
          <a:prstGeom prst="roundRect">
            <a:avLst>
              <a:gd fmla="val 16667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4992688" y="528796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3020" name="TextBox 13"/>
          <p:cNvSpPr txBox="1">
            <a:spLocks noChangeArrowheads="1"/>
          </p:cNvSpPr>
          <p:nvPr/>
        </p:nvSpPr>
        <p:spPr bwMode="auto">
          <a:xfrm>
            <a:off x="9002713" y="5753100"/>
            <a:ext cx="167163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43021" name="圆角矩形 13"/>
          <p:cNvSpPr>
            <a:spLocks noChangeArrowheads="1"/>
          </p:cNvSpPr>
          <p:nvPr/>
        </p:nvSpPr>
        <p:spPr bwMode="auto">
          <a:xfrm>
            <a:off x="8837613" y="5191125"/>
            <a:ext cx="2000250" cy="438150"/>
          </a:xfrm>
          <a:prstGeom prst="roundRect">
            <a:avLst>
              <a:gd fmla="val 16667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8669338" y="52879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pic>
        <p:nvPicPr>
          <p:cNvPr id="43023" name="图片 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2813" y="2006715"/>
            <a:ext cx="3316287" cy="28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4" name="文本框 17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任意多边形 37"/>
          <p:cNvSpPr/>
          <p:nvPr/>
        </p:nvSpPr>
        <p:spPr bwMode="auto">
          <a:xfrm rot="2700000">
            <a:off x="3649662" y="2174876"/>
            <a:ext cx="3973513" cy="3973512"/>
          </a:xfrm>
          <a:custGeom>
            <a:gdLst>
              <a:gd fmla="*/ 135643 w 3973789" name="T0"/>
              <a:gd fmla="*/ 3182929 h 3973789" name="T1"/>
              <a:gd fmla="*/ 3182930 w 3973789" name="T2"/>
              <a:gd fmla="*/ 135643 h 3973789" name="T3"/>
              <a:gd fmla="*/ 3837870 w 3973789" name="T4"/>
              <a:gd fmla="*/ 135643 h 3973789" name="T5"/>
              <a:gd fmla="*/ 3837870 w 3973789" name="T6"/>
              <a:gd fmla="*/ 790583 h 3973789" name="T7"/>
              <a:gd fmla="*/ 790583 w 3973789" name="T8"/>
              <a:gd fmla="*/ 3837869 h 3973789" name="T9"/>
              <a:gd fmla="*/ 208292 w 3973789" name="T10"/>
              <a:gd fmla="*/ 3897213 h 3973789" name="T11"/>
              <a:gd fmla="*/ 205703 w 3973789" name="T12"/>
              <a:gd fmla="*/ 3895098 h 3973789" name="T13"/>
              <a:gd fmla="*/ 78414 w 3973789" name="T14"/>
              <a:gd fmla="*/ 3895098 h 3973789" name="T15"/>
              <a:gd fmla="*/ 78414 w 3973789" name="T16"/>
              <a:gd fmla="*/ 3767809 h 3973789" name="T17"/>
              <a:gd fmla="*/ 76299 w 3973789" name="T18"/>
              <a:gd fmla="*/ 3765221 h 3973789" name="T19"/>
              <a:gd fmla="*/ 135643 w 3973789" name="T20"/>
              <a:gd fmla="*/ 3182929 h 397378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3973788" w="3973788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44035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Oval 25"/>
          <p:cNvSpPr>
            <a:spLocks noChangeArrowheads="1"/>
          </p:cNvSpPr>
          <p:nvPr/>
        </p:nvSpPr>
        <p:spPr bwMode="auto">
          <a:xfrm>
            <a:off x="1822450" y="1652588"/>
            <a:ext cx="925513" cy="92710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en-AU" sz="5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4037" name="任意多边形 3"/>
          <p:cNvSpPr/>
          <p:nvPr/>
        </p:nvSpPr>
        <p:spPr bwMode="auto">
          <a:xfrm rot="2700000">
            <a:off x="3589338" y="128588"/>
            <a:ext cx="3973512" cy="3973512"/>
          </a:xfrm>
          <a:custGeom>
            <a:gdLst>
              <a:gd fmla="*/ 135643 w 3973789" name="T0"/>
              <a:gd fmla="*/ 3182929 h 3973789" name="T1"/>
              <a:gd fmla="*/ 3182929 w 3973789" name="T2"/>
              <a:gd fmla="*/ 135643 h 3973789" name="T3"/>
              <a:gd fmla="*/ 3837869 w 3973789" name="T4"/>
              <a:gd fmla="*/ 135643 h 3973789" name="T5"/>
              <a:gd fmla="*/ 3837869 w 3973789" name="T6"/>
              <a:gd fmla="*/ 790583 h 3973789" name="T7"/>
              <a:gd fmla="*/ 790583 w 3973789" name="T8"/>
              <a:gd fmla="*/ 3837869 h 3973789" name="T9"/>
              <a:gd fmla="*/ 208291 w 3973789" name="T10"/>
              <a:gd fmla="*/ 3897213 h 3973789" name="T11"/>
              <a:gd fmla="*/ 205703 w 3973789" name="T12"/>
              <a:gd fmla="*/ 3895098 h 3973789" name="T13"/>
              <a:gd fmla="*/ 78414 w 3973789" name="T14"/>
              <a:gd fmla="*/ 3895098 h 3973789" name="T15"/>
              <a:gd fmla="*/ 78414 w 3973789" name="T16"/>
              <a:gd fmla="*/ 3767809 h 3973789" name="T17"/>
              <a:gd fmla="*/ 76299 w 3973789" name="T18"/>
              <a:gd fmla="*/ 3765221 h 3973789" name="T19"/>
              <a:gd fmla="*/ 135643 w 3973789" name="T20"/>
              <a:gd fmla="*/ 3182929 h 397378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3973788" w="3973788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4038" name="任意多边形 5"/>
          <p:cNvSpPr/>
          <p:nvPr/>
        </p:nvSpPr>
        <p:spPr bwMode="auto">
          <a:xfrm flipH="1">
            <a:off x="3836988" y="2673350"/>
            <a:ext cx="5318125" cy="927100"/>
          </a:xfrm>
          <a:custGeom>
            <a:gdLst>
              <a:gd fmla="*/ 4854886 w 5317045" name="T0"/>
              <a:gd fmla="*/ 0 h 926290" name="T1"/>
              <a:gd fmla="*/ 544196 w 5317045" name="T2"/>
              <a:gd fmla="*/ 0 h 926290" name="T3"/>
              <a:gd fmla="*/ 90367 w 5317045" name="T4"/>
              <a:gd fmla="*/ 370128 h 926290" name="T5"/>
              <a:gd fmla="*/ 90032 w 5317045" name="T6"/>
              <a:gd fmla="*/ 373457 h 926290" name="T7"/>
              <a:gd fmla="*/ 0 w 5317045" name="T8"/>
              <a:gd fmla="*/ 463550 h 926290" name="T9"/>
              <a:gd fmla="*/ 90032 w 5317045" name="T10"/>
              <a:gd fmla="*/ 553644 h 926290" name="T11"/>
              <a:gd fmla="*/ 90367 w 5317045" name="T12"/>
              <a:gd fmla="*/ 556972 h 926290" name="T13"/>
              <a:gd fmla="*/ 544196 w 5317045" name="T14"/>
              <a:gd fmla="*/ 927100 h 926290" name="T15"/>
              <a:gd fmla="*/ 4854886 w 5317045" name="T16"/>
              <a:gd fmla="*/ 927100 h 926290" name="T17"/>
              <a:gd fmla="*/ 5318125 w 5317045" name="T18"/>
              <a:gd fmla="*/ 463550 h 926290" name="T19"/>
              <a:gd fmla="*/ 4854886 w 5317045" name="T20"/>
              <a:gd fmla="*/ 0 h 92629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926290" w="5317045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4039" name="任意多边形 6"/>
          <p:cNvSpPr/>
          <p:nvPr/>
        </p:nvSpPr>
        <p:spPr bwMode="auto">
          <a:xfrm flipH="1">
            <a:off x="3836988" y="4719638"/>
            <a:ext cx="5318125" cy="927100"/>
          </a:xfrm>
          <a:custGeom>
            <a:gdLst>
              <a:gd fmla="*/ 4854886 w 5317044" name="T0"/>
              <a:gd fmla="*/ 0 h 926290" name="T1"/>
              <a:gd fmla="*/ 544195 w 5317044" name="T2"/>
              <a:gd fmla="*/ 0 h 926290" name="T3"/>
              <a:gd fmla="*/ 90366 w 5317044" name="T4"/>
              <a:gd fmla="*/ 370128 h 926290" name="T5"/>
              <a:gd fmla="*/ 90031 w 5317044" name="T6"/>
              <a:gd fmla="*/ 373458 h 926290" name="T7"/>
              <a:gd fmla="*/ 0 w 5317044" name="T8"/>
              <a:gd fmla="*/ 463550 h 926290" name="T9"/>
              <a:gd fmla="*/ 90031 w 5317044" name="T10"/>
              <a:gd fmla="*/ 553642 h 926290" name="T11"/>
              <a:gd fmla="*/ 90366 w 5317044" name="T12"/>
              <a:gd fmla="*/ 556972 h 926290" name="T13"/>
              <a:gd fmla="*/ 544195 w 5317044" name="T14"/>
              <a:gd fmla="*/ 927100 h 926290" name="T15"/>
              <a:gd fmla="*/ 4854886 w 5317044" name="T16"/>
              <a:gd fmla="*/ 927100 h 926290" name="T17"/>
              <a:gd fmla="*/ 5318125 w 5317044" name="T18"/>
              <a:gd fmla="*/ 463550 h 926290" name="T19"/>
              <a:gd fmla="*/ 4854886 w 5317044" name="T20"/>
              <a:gd fmla="*/ 0 h 92629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926290" w="5317044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4040" name="Text Placeholder 32"/>
          <p:cNvSpPr txBox="1">
            <a:spLocks noChangeArrowheads="1"/>
          </p:cNvSpPr>
          <p:nvPr/>
        </p:nvSpPr>
        <p:spPr bwMode="auto">
          <a:xfrm>
            <a:off x="3271838" y="1927225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zh-CN" b="1" lang="en-US" sz="3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44041" name="Text Placeholder 32"/>
          <p:cNvSpPr txBox="1">
            <a:spLocks noChangeArrowheads="1"/>
          </p:cNvSpPr>
          <p:nvPr/>
        </p:nvSpPr>
        <p:spPr bwMode="auto">
          <a:xfrm>
            <a:off x="3321050" y="3975100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zh-CN" b="1" lang="en-US" sz="3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44042" name="Text Placeholder 32"/>
          <p:cNvSpPr txBox="1">
            <a:spLocks noChangeArrowheads="1"/>
          </p:cNvSpPr>
          <p:nvPr/>
        </p:nvSpPr>
        <p:spPr bwMode="auto">
          <a:xfrm>
            <a:off x="4148138" y="2951163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zh-CN" b="1" lang="en-US" sz="3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44043" name="Text Placeholder 32"/>
          <p:cNvSpPr txBox="1">
            <a:spLocks noChangeArrowheads="1"/>
          </p:cNvSpPr>
          <p:nvPr/>
        </p:nvSpPr>
        <p:spPr bwMode="auto">
          <a:xfrm>
            <a:off x="4148138" y="4981575"/>
            <a:ext cx="661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altLang="zh-CN" b="1" lang="en-US" sz="3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44044" name="Oval 27"/>
          <p:cNvSpPr>
            <a:spLocks noChangeArrowheads="1"/>
          </p:cNvSpPr>
          <p:nvPr/>
        </p:nvSpPr>
        <p:spPr bwMode="auto">
          <a:xfrm>
            <a:off x="1822450" y="3698875"/>
            <a:ext cx="925513" cy="92710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en-AU" sz="5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4045" name="Oval 28"/>
          <p:cNvSpPr>
            <a:spLocks noChangeArrowheads="1"/>
          </p:cNvSpPr>
          <p:nvPr/>
        </p:nvSpPr>
        <p:spPr bwMode="auto">
          <a:xfrm>
            <a:off x="9275763" y="2673350"/>
            <a:ext cx="925512" cy="92710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2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4046" name="Oval 29"/>
          <p:cNvSpPr>
            <a:spLocks noChangeArrowheads="1"/>
          </p:cNvSpPr>
          <p:nvPr/>
        </p:nvSpPr>
        <p:spPr bwMode="auto">
          <a:xfrm>
            <a:off x="9275763" y="4719638"/>
            <a:ext cx="925512" cy="92710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2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4047" name="Freeform 101"/>
          <p:cNvSpPr>
            <a:spLocks noEditPoints="1"/>
          </p:cNvSpPr>
          <p:nvPr/>
        </p:nvSpPr>
        <p:spPr bwMode="auto">
          <a:xfrm>
            <a:off x="9509125" y="4991100"/>
            <a:ext cx="388938" cy="382588"/>
          </a:xfrm>
          <a:custGeom>
            <a:gdLst>
              <a:gd fmla="*/ 261318 w 192" name="T0"/>
              <a:gd fmla="*/ 173360 h 192" name="T1"/>
              <a:gd fmla="*/ 267395 w 192" name="T2"/>
              <a:gd fmla="*/ 175353 h 192" name="T3"/>
              <a:gd fmla="*/ 273472 w 192" name="T4"/>
              <a:gd fmla="*/ 173360 h 192" name="T5"/>
              <a:gd fmla="*/ 376784 w 192" name="T6"/>
              <a:gd fmla="*/ 67750 h 192" name="T7"/>
              <a:gd fmla="*/ 388938 w 192" name="T8"/>
              <a:gd fmla="*/ 39853 h 192" name="T9"/>
              <a:gd fmla="*/ 376784 w 192" name="T10"/>
              <a:gd fmla="*/ 11956 h 192" name="T11"/>
              <a:gd fmla="*/ 348424 w 192" name="T12"/>
              <a:gd fmla="*/ 0 h 192" name="T13"/>
              <a:gd fmla="*/ 320064 w 192" name="T14"/>
              <a:gd fmla="*/ 11956 h 192" name="T15"/>
              <a:gd fmla="*/ 212700 w 192" name="T16"/>
              <a:gd fmla="*/ 113581 h 192" name="T17"/>
              <a:gd fmla="*/ 210675 w 192" name="T18"/>
              <a:gd fmla="*/ 119559 h 192" name="T19"/>
              <a:gd fmla="*/ 212700 w 192" name="T20"/>
              <a:gd fmla="*/ 125537 h 192" name="T21"/>
              <a:gd fmla="*/ 230932 w 192" name="T22"/>
              <a:gd fmla="*/ 143471 h 192" name="T23"/>
              <a:gd fmla="*/ 204598 w 192" name="T24"/>
              <a:gd fmla="*/ 169375 h 192" name="T25"/>
              <a:gd fmla="*/ 204598 w 192" name="T26"/>
              <a:gd fmla="*/ 181331 h 192" name="T27"/>
              <a:gd fmla="*/ 336269 w 192" name="T28"/>
              <a:gd fmla="*/ 310853 h 192" name="T29"/>
              <a:gd fmla="*/ 283601 w 192" name="T30"/>
              <a:gd fmla="*/ 362662 h 192" name="T31"/>
              <a:gd fmla="*/ 281575 w 192" name="T32"/>
              <a:gd fmla="*/ 360669 h 192" name="T33"/>
              <a:gd fmla="*/ 277523 w 192" name="T34"/>
              <a:gd fmla="*/ 332772 h 192" name="T35"/>
              <a:gd fmla="*/ 275498 w 192" name="T36"/>
              <a:gd fmla="*/ 332772 h 192" name="T37"/>
              <a:gd fmla="*/ 289678 w 192" name="T38"/>
              <a:gd fmla="*/ 318823 h 192" name="T39"/>
              <a:gd fmla="*/ 289678 w 192" name="T40"/>
              <a:gd fmla="*/ 306867 h 192" name="T41"/>
              <a:gd fmla="*/ 76977 w 192" name="T42"/>
              <a:gd fmla="*/ 97640 h 192" name="T43"/>
              <a:gd fmla="*/ 64823 w 192" name="T44"/>
              <a:gd fmla="*/ 97640 h 192" name="T45"/>
              <a:gd fmla="*/ 2026 w 192" name="T46"/>
              <a:gd fmla="*/ 159412 h 192" name="T47"/>
              <a:gd fmla="*/ 2026 w 192" name="T48"/>
              <a:gd fmla="*/ 169375 h 192" name="T49"/>
              <a:gd fmla="*/ 214726 w 192" name="T50"/>
              <a:gd fmla="*/ 380595 h 192" name="T51"/>
              <a:gd fmla="*/ 220803 w 192" name="T52"/>
              <a:gd fmla="*/ 382588 h 192" name="T53"/>
              <a:gd fmla="*/ 226881 w 192" name="T54"/>
              <a:gd fmla="*/ 380595 h 192" name="T55"/>
              <a:gd fmla="*/ 241061 w 192" name="T56"/>
              <a:gd fmla="*/ 366647 h 192" name="T57"/>
              <a:gd fmla="*/ 243086 w 192" name="T58"/>
              <a:gd fmla="*/ 366647 h 192" name="T59"/>
              <a:gd fmla="*/ 259292 w 192" name="T60"/>
              <a:gd fmla="*/ 374617 h 192" name="T61"/>
              <a:gd fmla="*/ 269421 w 192" name="T62"/>
              <a:gd fmla="*/ 372625 h 192" name="T63"/>
              <a:gd fmla="*/ 277523 w 192" name="T64"/>
              <a:gd fmla="*/ 380595 h 192" name="T65"/>
              <a:gd fmla="*/ 283601 w 192" name="T66"/>
              <a:gd fmla="*/ 382588 h 192" name="T67"/>
              <a:gd fmla="*/ 289678 w 192" name="T68"/>
              <a:gd fmla="*/ 380595 h 192" name="T69"/>
              <a:gd fmla="*/ 354501 w 192" name="T70"/>
              <a:gd fmla="*/ 316831 h 192" name="T71"/>
              <a:gd fmla="*/ 354501 w 192" name="T72"/>
              <a:gd fmla="*/ 304875 h 192" name="T73"/>
              <a:gd fmla="*/ 222829 w 192" name="T74"/>
              <a:gd fmla="*/ 175353 h 192" name="T75"/>
              <a:gd fmla="*/ 243086 w 192" name="T76"/>
              <a:gd fmla="*/ 153434 h 192" name="T77"/>
              <a:gd fmla="*/ 261318 w 192" name="T78"/>
              <a:gd fmla="*/ 173360 h 192" name="T79"/>
              <a:gd fmla="*/ 259292 w 192" name="T80"/>
              <a:gd fmla="*/ 113581 h 192" name="T81"/>
              <a:gd fmla="*/ 342346 w 192" name="T82"/>
              <a:gd fmla="*/ 33875 h 192" name="T83"/>
              <a:gd fmla="*/ 354501 w 192" name="T84"/>
              <a:gd fmla="*/ 33875 h 192" name="T85"/>
              <a:gd fmla="*/ 354501 w 192" name="T86"/>
              <a:gd fmla="*/ 45831 h 192" name="T87"/>
              <a:gd fmla="*/ 271446 w 192" name="T88"/>
              <a:gd fmla="*/ 125537 h 192" name="T89"/>
              <a:gd fmla="*/ 265369 w 192" name="T90"/>
              <a:gd fmla="*/ 127529 h 192" name="T91"/>
              <a:gd fmla="*/ 259292 w 192" name="T92"/>
              <a:gd fmla="*/ 125537 h 192" name="T93"/>
              <a:gd fmla="*/ 259292 w 192" name="T94"/>
              <a:gd fmla="*/ 113581 h 192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192" w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6376" lIns="72751" rIns="72751" tIns="36376"/>
          <a:lstStyle/>
          <a:p>
            <a:endParaRPr altLang="en-US" lang="zh-CN"/>
          </a:p>
        </p:txBody>
      </p:sp>
      <p:pic>
        <p:nvPicPr>
          <p:cNvPr id="44048" name="组合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36763" y="1938338"/>
            <a:ext cx="388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组合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28175" y="2951163"/>
            <a:ext cx="3905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组合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33600" y="3975100"/>
            <a:ext cx="323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1" name="组合 24"/>
          <p:cNvGrpSpPr/>
          <p:nvPr/>
        </p:nvGrpSpPr>
        <p:grpSpPr>
          <a:xfrm>
            <a:off x="3941763" y="1863725"/>
            <a:ext cx="3894137" cy="455613"/>
            <a:chExt cx="3893699" cy="454570"/>
          </a:xfrm>
        </p:grpSpPr>
        <p:sp>
          <p:nvSpPr>
            <p:cNvPr id="44062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44063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44052" name="组合 27"/>
          <p:cNvGrpSpPr/>
          <p:nvPr/>
        </p:nvGrpSpPr>
        <p:grpSpPr>
          <a:xfrm>
            <a:off x="4802188" y="2909888"/>
            <a:ext cx="3894137" cy="454025"/>
            <a:chExt cx="3893699" cy="454570"/>
          </a:xfrm>
        </p:grpSpPr>
        <p:sp>
          <p:nvSpPr>
            <p:cNvPr id="44060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44061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44053" name="组合 30"/>
          <p:cNvGrpSpPr/>
          <p:nvPr/>
        </p:nvGrpSpPr>
        <p:grpSpPr>
          <a:xfrm>
            <a:off x="4002088" y="3952875"/>
            <a:ext cx="3894137" cy="454025"/>
            <a:chExt cx="3893699" cy="454570"/>
          </a:xfrm>
        </p:grpSpPr>
        <p:sp>
          <p:nvSpPr>
            <p:cNvPr id="44058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44059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44054" name="组合 33"/>
          <p:cNvGrpSpPr/>
          <p:nvPr/>
        </p:nvGrpSpPr>
        <p:grpSpPr>
          <a:xfrm>
            <a:off x="4802188" y="4956175"/>
            <a:ext cx="3894137" cy="454025"/>
            <a:chExt cx="3893699" cy="454570"/>
          </a:xfrm>
        </p:grpSpPr>
        <p:sp>
          <p:nvSpPr>
            <p:cNvPr id="44056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44057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sp>
        <p:nvSpPr>
          <p:cNvPr id="44055" name="文本框 38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59" name="Straight Connector 49"/>
          <p:cNvCxnSpPr>
            <a:cxnSpLocks noChangeShapeType="1"/>
          </p:cNvCxnSpPr>
          <p:nvPr/>
        </p:nvCxnSpPr>
        <p:spPr bwMode="auto">
          <a:xfrm>
            <a:off x="3213100" y="3217863"/>
            <a:ext cx="89376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5060" name="Straight Connector 52"/>
          <p:cNvCxnSpPr>
            <a:cxnSpLocks noChangeShapeType="1"/>
          </p:cNvCxnSpPr>
          <p:nvPr/>
        </p:nvCxnSpPr>
        <p:spPr bwMode="auto">
          <a:xfrm>
            <a:off x="3213100" y="4662488"/>
            <a:ext cx="120491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5061" name="Straight Connector 38"/>
          <p:cNvCxnSpPr>
            <a:cxnSpLocks noChangeShapeType="1"/>
          </p:cNvCxnSpPr>
          <p:nvPr/>
        </p:nvCxnSpPr>
        <p:spPr bwMode="auto">
          <a:xfrm>
            <a:off x="6427788" y="1920875"/>
            <a:ext cx="2141537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5062" name="Straight Connector 41"/>
          <p:cNvCxnSpPr>
            <a:cxnSpLocks noChangeShapeType="1"/>
          </p:cNvCxnSpPr>
          <p:nvPr/>
        </p:nvCxnSpPr>
        <p:spPr bwMode="auto">
          <a:xfrm>
            <a:off x="7675563" y="3217863"/>
            <a:ext cx="893762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5063" name="Straight Connector 51"/>
          <p:cNvCxnSpPr>
            <a:cxnSpLocks noChangeShapeType="1"/>
          </p:cNvCxnSpPr>
          <p:nvPr/>
        </p:nvCxnSpPr>
        <p:spPr bwMode="auto">
          <a:xfrm>
            <a:off x="7315200" y="4662488"/>
            <a:ext cx="125412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5064" name="Oval 3"/>
          <p:cNvSpPr>
            <a:spLocks noChangeArrowheads="1"/>
          </p:cNvSpPr>
          <p:nvPr/>
        </p:nvSpPr>
        <p:spPr bwMode="auto">
          <a:xfrm>
            <a:off x="6167438" y="2408238"/>
            <a:ext cx="1595437" cy="16192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65" name="Oval 4"/>
          <p:cNvSpPr>
            <a:spLocks noChangeArrowheads="1"/>
          </p:cNvSpPr>
          <p:nvPr/>
        </p:nvSpPr>
        <p:spPr bwMode="auto">
          <a:xfrm>
            <a:off x="5013325" y="1708150"/>
            <a:ext cx="1595438" cy="1619250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66" name="Oval 5"/>
          <p:cNvSpPr>
            <a:spLocks noChangeArrowheads="1"/>
          </p:cNvSpPr>
          <p:nvPr/>
        </p:nvSpPr>
        <p:spPr bwMode="auto">
          <a:xfrm>
            <a:off x="3997325" y="2408238"/>
            <a:ext cx="1595438" cy="16192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67" name="Oval 6"/>
          <p:cNvSpPr>
            <a:spLocks noChangeArrowheads="1"/>
          </p:cNvSpPr>
          <p:nvPr/>
        </p:nvSpPr>
        <p:spPr bwMode="auto">
          <a:xfrm>
            <a:off x="5811838" y="3738563"/>
            <a:ext cx="1595437" cy="1619250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68" name="Oval 7"/>
          <p:cNvSpPr>
            <a:spLocks noChangeArrowheads="1"/>
          </p:cNvSpPr>
          <p:nvPr/>
        </p:nvSpPr>
        <p:spPr bwMode="auto">
          <a:xfrm>
            <a:off x="4356100" y="3738563"/>
            <a:ext cx="1595438" cy="1619250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69" name="Freeform 57"/>
          <p:cNvSpPr>
            <a:spLocks noEditPoints="1"/>
          </p:cNvSpPr>
          <p:nvPr/>
        </p:nvSpPr>
        <p:spPr bwMode="auto">
          <a:xfrm>
            <a:off x="5557838" y="2187575"/>
            <a:ext cx="422275" cy="412750"/>
          </a:xfrm>
          <a:custGeom>
            <a:gdLst>
              <a:gd fmla="*/ 363157 w 100" name="T0"/>
              <a:gd fmla="*/ 255309 h 97" name="T1"/>
              <a:gd fmla="*/ 422275 w 100" name="T2"/>
              <a:gd fmla="*/ 229778 h 97" name="T3"/>
              <a:gd fmla="*/ 422275 w 100" name="T4"/>
              <a:gd fmla="*/ 182972 h 97" name="T5"/>
              <a:gd fmla="*/ 363157 w 100" name="T6"/>
              <a:gd fmla="*/ 161696 h 97" name="T7"/>
              <a:gd fmla="*/ 350488 w 100" name="T8"/>
              <a:gd fmla="*/ 136165 h 97" name="T9"/>
              <a:gd fmla="*/ 375825 w 100" name="T10"/>
              <a:gd fmla="*/ 76593 h 97" name="T11"/>
              <a:gd fmla="*/ 342043 w 100" name="T12"/>
              <a:gd fmla="*/ 46807 h 97" name="T13"/>
              <a:gd fmla="*/ 282924 w 100" name="T14"/>
              <a:gd fmla="*/ 68082 h 97" name="T15"/>
              <a:gd fmla="*/ 257588 w 100" name="T16"/>
              <a:gd fmla="*/ 59572 h 97" name="T17"/>
              <a:gd fmla="*/ 232251 w 100" name="T18"/>
              <a:gd fmla="*/ 0 h 97" name="T19"/>
              <a:gd fmla="*/ 185801 w 100" name="T20"/>
              <a:gd fmla="*/ 0 h 97" name="T21"/>
              <a:gd fmla="*/ 164687 w 100" name="T22"/>
              <a:gd fmla="*/ 59572 h 97" name="T23"/>
              <a:gd fmla="*/ 139351 w 100" name="T24"/>
              <a:gd fmla="*/ 68082 h 97" name="T25"/>
              <a:gd fmla="*/ 80232 w 100" name="T26"/>
              <a:gd fmla="*/ 46807 h 97" name="T27"/>
              <a:gd fmla="*/ 46450 w 100" name="T28"/>
              <a:gd fmla="*/ 80848 h 97" name="T29"/>
              <a:gd fmla="*/ 71787 w 100" name="T30"/>
              <a:gd fmla="*/ 136165 h 97" name="T31"/>
              <a:gd fmla="*/ 59119 w 100" name="T32"/>
              <a:gd fmla="*/ 161696 h 97" name="T33"/>
              <a:gd fmla="*/ 0 w 100" name="T34"/>
              <a:gd fmla="*/ 187227 h 97" name="T35"/>
              <a:gd fmla="*/ 0 w 100" name="T36"/>
              <a:gd fmla="*/ 229778 h 97" name="T37"/>
              <a:gd fmla="*/ 59119 w 100" name="T38"/>
              <a:gd fmla="*/ 255309 h 97" name="T39"/>
              <a:gd fmla="*/ 71787 w 100" name="T40"/>
              <a:gd fmla="*/ 280840 h 97" name="T41"/>
              <a:gd fmla="*/ 46450 w 100" name="T42"/>
              <a:gd fmla="*/ 340412 h 97" name="T43"/>
              <a:gd fmla="*/ 80232 w 100" name="T44"/>
              <a:gd fmla="*/ 370198 h 97" name="T45"/>
              <a:gd fmla="*/ 139351 w 100" name="T46"/>
              <a:gd fmla="*/ 348923 h 97" name="T47"/>
              <a:gd fmla="*/ 164687 w 100" name="T48"/>
              <a:gd fmla="*/ 357433 h 97" name="T49"/>
              <a:gd fmla="*/ 190024 w 100" name="T50"/>
              <a:gd fmla="*/ 412750 h 97" name="T51"/>
              <a:gd fmla="*/ 236474 w 100" name="T52"/>
              <a:gd fmla="*/ 412750 h 97" name="T53"/>
              <a:gd fmla="*/ 257588 w 100" name="T54"/>
              <a:gd fmla="*/ 357433 h 97" name="T55"/>
              <a:gd fmla="*/ 282924 w 100" name="T56"/>
              <a:gd fmla="*/ 348923 h 97" name="T57"/>
              <a:gd fmla="*/ 342043 w 100" name="T58"/>
              <a:gd fmla="*/ 370198 h 97" name="T59"/>
              <a:gd fmla="*/ 375825 w 100" name="T60"/>
              <a:gd fmla="*/ 336157 h 97" name="T61"/>
              <a:gd fmla="*/ 350488 w 100" name="T62"/>
              <a:gd fmla="*/ 280840 h 97" name="T63"/>
              <a:gd fmla="*/ 363157 w 100" name="T64"/>
              <a:gd fmla="*/ 255309 h 97" name="T65"/>
              <a:gd fmla="*/ 211138 w 100" name="T66"/>
              <a:gd fmla="*/ 272330 h 97" name="T67"/>
              <a:gd fmla="*/ 143574 w 100" name="T68"/>
              <a:gd fmla="*/ 208503 h 97" name="T69"/>
              <a:gd fmla="*/ 211138 w 100" name="T70"/>
              <a:gd fmla="*/ 140420 h 97" name="T71"/>
              <a:gd fmla="*/ 278702 w 100" name="T72"/>
              <a:gd fmla="*/ 208503 h 97" name="T73"/>
              <a:gd fmla="*/ 211138 w 100" name="T74"/>
              <a:gd fmla="*/ 272330 h 9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97" w="100">
                <a:moveTo>
                  <a:pt x="86" y="60"/>
                </a:moveTo>
                <a:cubicBezTo>
                  <a:pt x="86" y="60"/>
                  <a:pt x="100" y="55"/>
                  <a:pt x="100" y="54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86" y="38"/>
                  <a:pt x="86" y="38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9" y="19"/>
                  <a:pt x="89" y="18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67" y="16"/>
                  <a:pt x="67" y="16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56" y="0"/>
                  <a:pt x="5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39" y="14"/>
                  <a:pt x="39" y="1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19" y="10"/>
                  <a:pt x="19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7" y="32"/>
                  <a:pt x="17" y="3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0" y="43"/>
                  <a:pt x="0" y="4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14" y="60"/>
                  <a:pt x="14" y="60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1" y="79"/>
                  <a:pt x="11" y="80"/>
                </a:cubicBezTo>
                <a:cubicBezTo>
                  <a:pt x="19" y="87"/>
                  <a:pt x="19" y="87"/>
                  <a:pt x="19" y="87"/>
                </a:cubicBezTo>
                <a:cubicBezTo>
                  <a:pt x="20" y="88"/>
                  <a:pt x="33" y="82"/>
                  <a:pt x="33" y="82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44" y="97"/>
                  <a:pt x="45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6" y="97"/>
                  <a:pt x="61" y="84"/>
                  <a:pt x="61" y="84"/>
                </a:cubicBezTo>
                <a:cubicBezTo>
                  <a:pt x="67" y="82"/>
                  <a:pt x="67" y="82"/>
                  <a:pt x="67" y="82"/>
                </a:cubicBezTo>
                <a:cubicBezTo>
                  <a:pt x="67" y="82"/>
                  <a:pt x="81" y="87"/>
                  <a:pt x="81" y="87"/>
                </a:cubicBezTo>
                <a:cubicBezTo>
                  <a:pt x="89" y="79"/>
                  <a:pt x="89" y="79"/>
                  <a:pt x="89" y="79"/>
                </a:cubicBezTo>
                <a:cubicBezTo>
                  <a:pt x="90" y="79"/>
                  <a:pt x="83" y="66"/>
                  <a:pt x="83" y="66"/>
                </a:cubicBezTo>
                <a:lnTo>
                  <a:pt x="86" y="60"/>
                </a:lnTo>
                <a:close/>
                <a:moveTo>
                  <a:pt x="50" y="64"/>
                </a:moveTo>
                <a:cubicBezTo>
                  <a:pt x="41" y="64"/>
                  <a:pt x="34" y="57"/>
                  <a:pt x="34" y="49"/>
                </a:cubicBezTo>
                <a:cubicBezTo>
                  <a:pt x="34" y="40"/>
                  <a:pt x="41" y="33"/>
                  <a:pt x="50" y="33"/>
                </a:cubicBezTo>
                <a:cubicBezTo>
                  <a:pt x="59" y="33"/>
                  <a:pt x="66" y="40"/>
                  <a:pt x="66" y="49"/>
                </a:cubicBezTo>
                <a:cubicBezTo>
                  <a:pt x="66" y="57"/>
                  <a:pt x="59" y="64"/>
                  <a:pt x="5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0" name="Freeform 58"/>
          <p:cNvSpPr>
            <a:spLocks noEditPoints="1"/>
          </p:cNvSpPr>
          <p:nvPr/>
        </p:nvSpPr>
        <p:spPr bwMode="auto">
          <a:xfrm>
            <a:off x="5951538" y="2397125"/>
            <a:ext cx="196850" cy="196850"/>
          </a:xfrm>
          <a:custGeom>
            <a:gdLst>
              <a:gd fmla="*/ 171720 w 47" name="T0"/>
              <a:gd fmla="*/ 92143 h 47" name="T1"/>
              <a:gd fmla="*/ 171720 w 47" name="T2"/>
              <a:gd fmla="*/ 79578 h 47" name="T3"/>
              <a:gd fmla="*/ 188473 w 47" name="T4"/>
              <a:gd fmla="*/ 54448 h 47" name="T5"/>
              <a:gd fmla="*/ 175909 w 47" name="T6"/>
              <a:gd fmla="*/ 37695 h 47" name="T7"/>
              <a:gd fmla="*/ 146590 w 47" name="T8"/>
              <a:gd fmla="*/ 41883 h 47" name="T9"/>
              <a:gd fmla="*/ 138214 w 47" name="T10"/>
              <a:gd fmla="*/ 33506 h 47" name="T11"/>
              <a:gd fmla="*/ 134026 w 47" name="T12"/>
              <a:gd fmla="*/ 4188 h 47" name="T13"/>
              <a:gd fmla="*/ 113084 w 47" name="T14"/>
              <a:gd fmla="*/ 0 h 47" name="T15"/>
              <a:gd fmla="*/ 96331 w 47" name="T16"/>
              <a:gd fmla="*/ 25130 h 47" name="T17"/>
              <a:gd fmla="*/ 83766 w 47" name="T18"/>
              <a:gd fmla="*/ 25130 h 47" name="T19"/>
              <a:gd fmla="*/ 58636 w 47" name="T20"/>
              <a:gd fmla="*/ 8377 h 47" name="T21"/>
              <a:gd fmla="*/ 37695 w 47" name="T22"/>
              <a:gd fmla="*/ 20941 h 47" name="T23"/>
              <a:gd fmla="*/ 41883 w 47" name="T24"/>
              <a:gd fmla="*/ 50260 h 47" name="T25"/>
              <a:gd fmla="*/ 37695 w 47" name="T26"/>
              <a:gd fmla="*/ 58636 h 47" name="T27"/>
              <a:gd fmla="*/ 8377 w 47" name="T28"/>
              <a:gd fmla="*/ 67013 h 47" name="T29"/>
              <a:gd fmla="*/ 4188 w 47" name="T30"/>
              <a:gd fmla="*/ 87954 h 47" name="T31"/>
              <a:gd fmla="*/ 25130 w 47" name="T32"/>
              <a:gd fmla="*/ 104707 h 47" name="T33"/>
              <a:gd fmla="*/ 29318 w 47" name="T34"/>
              <a:gd fmla="*/ 117272 h 47" name="T35"/>
              <a:gd fmla="*/ 12565 w 47" name="T36"/>
              <a:gd fmla="*/ 142402 h 47" name="T37"/>
              <a:gd fmla="*/ 20941 w 47" name="T38"/>
              <a:gd fmla="*/ 159155 h 47" name="T39"/>
              <a:gd fmla="*/ 50260 w 47" name="T40"/>
              <a:gd fmla="*/ 154967 h 47" name="T41"/>
              <a:gd fmla="*/ 58636 w 47" name="T42"/>
              <a:gd fmla="*/ 163344 h 47" name="T43"/>
              <a:gd fmla="*/ 67013 w 47" name="T44"/>
              <a:gd fmla="*/ 192662 h 47" name="T45"/>
              <a:gd fmla="*/ 87954 w 47" name="T46"/>
              <a:gd fmla="*/ 196850 h 47" name="T47"/>
              <a:gd fmla="*/ 104707 w 47" name="T48"/>
              <a:gd fmla="*/ 171720 h 47" name="T49"/>
              <a:gd fmla="*/ 117272 w 47" name="T50"/>
              <a:gd fmla="*/ 171720 h 47" name="T51"/>
              <a:gd fmla="*/ 138214 w 47" name="T52"/>
              <a:gd fmla="*/ 188473 h 47" name="T53"/>
              <a:gd fmla="*/ 159155 w 47" name="T54"/>
              <a:gd fmla="*/ 175909 h 47" name="T55"/>
              <a:gd fmla="*/ 154967 w 47" name="T56"/>
              <a:gd fmla="*/ 146590 h 47" name="T57"/>
              <a:gd fmla="*/ 163344 w 47" name="T58"/>
              <a:gd fmla="*/ 138214 h 47" name="T59"/>
              <a:gd fmla="*/ 192662 w 47" name="T60"/>
              <a:gd fmla="*/ 129837 h 47" name="T61"/>
              <a:gd fmla="*/ 196850 w 47" name="T62"/>
              <a:gd fmla="*/ 108896 h 47" name="T63"/>
              <a:gd fmla="*/ 171720 w 47" name="T64"/>
              <a:gd fmla="*/ 92143 h 47" name="T65"/>
              <a:gd fmla="*/ 129837 w 47" name="T66"/>
              <a:gd fmla="*/ 104707 h 47" name="T67"/>
              <a:gd fmla="*/ 92143 w 47" name="T68"/>
              <a:gd fmla="*/ 129837 h 47" name="T69"/>
              <a:gd fmla="*/ 67013 w 47" name="T70"/>
              <a:gd fmla="*/ 92143 h 47" name="T71"/>
              <a:gd fmla="*/ 104707 w 47" name="T72"/>
              <a:gd fmla="*/ 67013 h 47" name="T73"/>
              <a:gd fmla="*/ 129837 w 47" name="T74"/>
              <a:gd fmla="*/ 104707 h 4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47" w="47">
                <a:moveTo>
                  <a:pt x="41" y="22"/>
                </a:move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5" y="14"/>
                  <a:pt x="45" y="13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35" y="10"/>
                  <a:pt x="35" y="10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2" y="1"/>
                  <a:pt x="32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3" y="6"/>
                  <a:pt x="23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4" y="2"/>
                  <a:pt x="14" y="2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12"/>
                  <a:pt x="10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2" y="15"/>
                  <a:pt x="2" y="16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2" y="33"/>
                  <a:pt x="3" y="34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12" y="37"/>
                  <a:pt x="12" y="37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46"/>
                  <a:pt x="16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7"/>
                  <a:pt x="25" y="41"/>
                  <a:pt x="25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33" y="45"/>
                  <a:pt x="33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7" y="35"/>
                  <a:pt x="37" y="35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45" y="32"/>
                  <a:pt x="46" y="31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1" y="22"/>
                  <a:pt x="41" y="22"/>
                </a:cubicBezTo>
                <a:close/>
                <a:moveTo>
                  <a:pt x="31" y="25"/>
                </a:moveTo>
                <a:cubicBezTo>
                  <a:pt x="30" y="29"/>
                  <a:pt x="26" y="32"/>
                  <a:pt x="22" y="31"/>
                </a:cubicBezTo>
                <a:cubicBezTo>
                  <a:pt x="18" y="30"/>
                  <a:pt x="15" y="26"/>
                  <a:pt x="16" y="22"/>
                </a:cubicBezTo>
                <a:cubicBezTo>
                  <a:pt x="17" y="18"/>
                  <a:pt x="22" y="15"/>
                  <a:pt x="25" y="16"/>
                </a:cubicBezTo>
                <a:cubicBezTo>
                  <a:pt x="29" y="17"/>
                  <a:pt x="32" y="21"/>
                  <a:pt x="31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1" name="Freeform 68"/>
          <p:cNvSpPr>
            <a:spLocks noEditPoints="1"/>
          </p:cNvSpPr>
          <p:nvPr/>
        </p:nvSpPr>
        <p:spPr bwMode="auto">
          <a:xfrm>
            <a:off x="4784725" y="4351338"/>
            <a:ext cx="252413" cy="457200"/>
          </a:xfrm>
          <a:custGeom>
            <a:gdLst>
              <a:gd fmla="*/ 252413 w 50" name="T0"/>
              <a:gd fmla="*/ 421640 h 90" name="T1"/>
              <a:gd fmla="*/ 252413 w 50" name="T2"/>
              <a:gd fmla="*/ 35560 h 90" name="T3"/>
              <a:gd fmla="*/ 222123 w 50" name="T4"/>
              <a:gd fmla="*/ 0 h 90" name="T5"/>
              <a:gd fmla="*/ 30290 w 50" name="T6"/>
              <a:gd fmla="*/ 0 h 90" name="T7"/>
              <a:gd fmla="*/ 0 w 50" name="T8"/>
              <a:gd fmla="*/ 35560 h 90" name="T9"/>
              <a:gd fmla="*/ 0 w 50" name="T10"/>
              <a:gd fmla="*/ 421640 h 90" name="T11"/>
              <a:gd fmla="*/ 30290 w 50" name="T12"/>
              <a:gd fmla="*/ 457200 h 90" name="T13"/>
              <a:gd fmla="*/ 222123 w 50" name="T14"/>
              <a:gd fmla="*/ 457200 h 90" name="T15"/>
              <a:gd fmla="*/ 252413 w 50" name="T16"/>
              <a:gd fmla="*/ 421640 h 90" name="T17"/>
              <a:gd fmla="*/ 196882 w 50" name="T18"/>
              <a:gd fmla="*/ 25400 h 90" name="T19"/>
              <a:gd fmla="*/ 206979 w 50" name="T20"/>
              <a:gd fmla="*/ 30480 h 90" name="T21"/>
              <a:gd fmla="*/ 196882 w 50" name="T22"/>
              <a:gd fmla="*/ 40640 h 90" name="T23"/>
              <a:gd fmla="*/ 191834 w 50" name="T24"/>
              <a:gd fmla="*/ 30480 h 90" name="T25"/>
              <a:gd fmla="*/ 196882 w 50" name="T26"/>
              <a:gd fmla="*/ 25400 h 90" name="T27"/>
              <a:gd fmla="*/ 80772 w 50" name="T28"/>
              <a:gd fmla="*/ 25400 h 90" name="T29"/>
              <a:gd fmla="*/ 171641 w 50" name="T30"/>
              <a:gd fmla="*/ 25400 h 90" name="T31"/>
              <a:gd fmla="*/ 171641 w 50" name="T32"/>
              <a:gd fmla="*/ 35560 h 90" name="T33"/>
              <a:gd fmla="*/ 80772 w 50" name="T34"/>
              <a:gd fmla="*/ 35560 h 90" name="T35"/>
              <a:gd fmla="*/ 80772 w 50" name="T36"/>
              <a:gd fmla="*/ 25400 h 90" name="T37"/>
              <a:gd fmla="*/ 25241 w 50" name="T38"/>
              <a:gd fmla="*/ 350520 h 90" name="T39"/>
              <a:gd fmla="*/ 25241 w 50" name="T40"/>
              <a:gd fmla="*/ 55880 h 90" name="T41"/>
              <a:gd fmla="*/ 227172 w 50" name="T42"/>
              <a:gd fmla="*/ 55880 h 90" name="T43"/>
              <a:gd fmla="*/ 227172 w 50" name="T44"/>
              <a:gd fmla="*/ 350520 h 90" name="T45"/>
              <a:gd fmla="*/ 25241 w 50" name="T46"/>
              <a:gd fmla="*/ 350520 h 90" name="T47"/>
              <a:gd fmla="*/ 126207 w 50" name="T48"/>
              <a:gd fmla="*/ 421640 h 90" name="T49"/>
              <a:gd fmla="*/ 106013 w 50" name="T50"/>
              <a:gd fmla="*/ 401320 h 90" name="T51"/>
              <a:gd fmla="*/ 126207 w 50" name="T52"/>
              <a:gd fmla="*/ 381000 h 90" name="T53"/>
              <a:gd fmla="*/ 146400 w 50" name="T54"/>
              <a:gd fmla="*/ 401320 h 90" name="T55"/>
              <a:gd fmla="*/ 126207 w 50" name="T56"/>
              <a:gd fmla="*/ 421640 h 90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90" w="5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2" name="Freeform 69"/>
          <p:cNvSpPr>
            <a:spLocks noEditPoints="1"/>
          </p:cNvSpPr>
          <p:nvPr/>
        </p:nvSpPr>
        <p:spPr bwMode="auto">
          <a:xfrm>
            <a:off x="5078413" y="4522788"/>
            <a:ext cx="260350" cy="457200"/>
          </a:xfrm>
          <a:custGeom>
            <a:gdLst>
              <a:gd fmla="*/ 224616 w 51" name="T0"/>
              <a:gd fmla="*/ 0 h 90" name="T1"/>
              <a:gd fmla="*/ 35734 w 51" name="T2"/>
              <a:gd fmla="*/ 0 h 90" name="T3"/>
              <a:gd fmla="*/ 0 w 51" name="T4"/>
              <a:gd fmla="*/ 35560 h 90" name="T5"/>
              <a:gd fmla="*/ 0 w 51" name="T6"/>
              <a:gd fmla="*/ 421640 h 90" name="T7"/>
              <a:gd fmla="*/ 35734 w 51" name="T8"/>
              <a:gd fmla="*/ 457200 h 90" name="T9"/>
              <a:gd fmla="*/ 224616 w 51" name="T10"/>
              <a:gd fmla="*/ 457200 h 90" name="T11"/>
              <a:gd fmla="*/ 260350 w 51" name="T12"/>
              <a:gd fmla="*/ 421640 h 90" name="T13"/>
              <a:gd fmla="*/ 260350 w 51" name="T14"/>
              <a:gd fmla="*/ 35560 h 90" name="T15"/>
              <a:gd fmla="*/ 224616 w 51" name="T16"/>
              <a:gd fmla="*/ 0 h 90" name="T17"/>
              <a:gd fmla="*/ 204196 w 51" name="T18"/>
              <a:gd fmla="*/ 25400 h 90" name="T19"/>
              <a:gd fmla="*/ 214406 w 51" name="T20"/>
              <a:gd fmla="*/ 30480 h 90" name="T21"/>
              <a:gd fmla="*/ 204196 w 51" name="T22"/>
              <a:gd fmla="*/ 40640 h 90" name="T23"/>
              <a:gd fmla="*/ 193986 w 51" name="T24"/>
              <a:gd fmla="*/ 30480 h 90" name="T25"/>
              <a:gd fmla="*/ 204196 w 51" name="T26"/>
              <a:gd fmla="*/ 25400 h 90" name="T27"/>
              <a:gd fmla="*/ 86783 w 51" name="T28"/>
              <a:gd fmla="*/ 25400 h 90" name="T29"/>
              <a:gd fmla="*/ 173567 w 51" name="T30"/>
              <a:gd fmla="*/ 25400 h 90" name="T31"/>
              <a:gd fmla="*/ 173567 w 51" name="T32"/>
              <a:gd fmla="*/ 35560 h 90" name="T33"/>
              <a:gd fmla="*/ 86783 w 51" name="T34"/>
              <a:gd fmla="*/ 35560 h 90" name="T35"/>
              <a:gd fmla="*/ 86783 w 51" name="T36"/>
              <a:gd fmla="*/ 25400 h 90" name="T37"/>
              <a:gd fmla="*/ 132727 w 51" name="T38"/>
              <a:gd fmla="*/ 421640 h 90" name="T39"/>
              <a:gd fmla="*/ 107203 w 51" name="T40"/>
              <a:gd fmla="*/ 401320 h 90" name="T41"/>
              <a:gd fmla="*/ 132727 w 51" name="T42"/>
              <a:gd fmla="*/ 381000 h 90" name="T43"/>
              <a:gd fmla="*/ 153147 w 51" name="T44"/>
              <a:gd fmla="*/ 401320 h 90" name="T45"/>
              <a:gd fmla="*/ 132727 w 51" name="T46"/>
              <a:gd fmla="*/ 421640 h 90" name="T47"/>
              <a:gd fmla="*/ 234825 w 51" name="T48"/>
              <a:gd fmla="*/ 350520 h 90" name="T49"/>
              <a:gd fmla="*/ 25525 w 51" name="T50"/>
              <a:gd fmla="*/ 350520 h 90" name="T51"/>
              <a:gd fmla="*/ 25525 w 51" name="T52"/>
              <a:gd fmla="*/ 55880 h 90" name="T53"/>
              <a:gd fmla="*/ 234825 w 51" name="T54"/>
              <a:gd fmla="*/ 55880 h 90" name="T55"/>
              <a:gd fmla="*/ 234825 w 51" name="T56"/>
              <a:gd fmla="*/ 350520 h 90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90" w="51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3" name="Freeform 70"/>
          <p:cNvSpPr/>
          <p:nvPr/>
        </p:nvSpPr>
        <p:spPr bwMode="auto">
          <a:xfrm>
            <a:off x="5059363" y="4378325"/>
            <a:ext cx="152400" cy="125413"/>
          </a:xfrm>
          <a:custGeom>
            <a:gdLst>
              <a:gd fmla="*/ 121920 w 40" name="T0"/>
              <a:gd fmla="*/ 125413 h 33" name="T1"/>
              <a:gd fmla="*/ 152400 w 40" name="T2"/>
              <a:gd fmla="*/ 125413 h 33" name="T3"/>
              <a:gd fmla="*/ 152400 w 40" name="T4"/>
              <a:gd fmla="*/ 30403 h 33" name="T5"/>
              <a:gd fmla="*/ 152400 w 40" name="T6"/>
              <a:gd fmla="*/ 0 h 33" name="T7"/>
              <a:gd fmla="*/ 121920 w 40" name="T8"/>
              <a:gd fmla="*/ 0 h 33" name="T9"/>
              <a:gd fmla="*/ 0 w 40" name="T10"/>
              <a:gd fmla="*/ 0 h 33" name="T11"/>
              <a:gd fmla="*/ 0 w 40" name="T12"/>
              <a:gd fmla="*/ 30403 h 33" name="T13"/>
              <a:gd fmla="*/ 121920 w 40" name="T14"/>
              <a:gd fmla="*/ 30403 h 33" name="T15"/>
              <a:gd fmla="*/ 121920 w 40" name="T16"/>
              <a:gd fmla="*/ 125413 h 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33" w="40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4" name="Freeform 71"/>
          <p:cNvSpPr/>
          <p:nvPr/>
        </p:nvSpPr>
        <p:spPr bwMode="auto">
          <a:xfrm>
            <a:off x="4922838" y="4835525"/>
            <a:ext cx="125412" cy="125413"/>
          </a:xfrm>
          <a:custGeom>
            <a:gdLst>
              <a:gd fmla="*/ 30403 w 33" name="T0"/>
              <a:gd fmla="*/ 0 h 33" name="T1"/>
              <a:gd fmla="*/ 0 w 33" name="T2"/>
              <a:gd fmla="*/ 0 h 33" name="T3"/>
              <a:gd fmla="*/ 0 w 33" name="T4"/>
              <a:gd fmla="*/ 95010 h 33" name="T5"/>
              <a:gd fmla="*/ 0 w 33" name="T6"/>
              <a:gd fmla="*/ 125413 h 33" name="T7"/>
              <a:gd fmla="*/ 30403 w 33" name="T8"/>
              <a:gd fmla="*/ 125413 h 33" name="T9"/>
              <a:gd fmla="*/ 125412 w 33" name="T10"/>
              <a:gd fmla="*/ 125413 h 33" name="T11"/>
              <a:gd fmla="*/ 125412 w 33" name="T12"/>
              <a:gd fmla="*/ 95010 h 33" name="T13"/>
              <a:gd fmla="*/ 30403 w 33" name="T14"/>
              <a:gd fmla="*/ 95010 h 33" name="T15"/>
              <a:gd fmla="*/ 30403 w 33" name="T16"/>
              <a:gd fmla="*/ 0 h 33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33" w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5" name="Freeform 121"/>
          <p:cNvSpPr>
            <a:spLocks noEditPoints="1"/>
          </p:cNvSpPr>
          <p:nvPr/>
        </p:nvSpPr>
        <p:spPr bwMode="auto">
          <a:xfrm>
            <a:off x="6496050" y="4364038"/>
            <a:ext cx="315913" cy="431800"/>
          </a:xfrm>
          <a:custGeom>
            <a:gdLst>
              <a:gd fmla="*/ 157957 w 84" name="T0"/>
              <a:gd fmla="*/ 18774 h 115" name="T1"/>
              <a:gd fmla="*/ 297109 w 84" name="T2"/>
              <a:gd fmla="*/ 157701 h 115" name="T3"/>
              <a:gd fmla="*/ 210609 w 84" name="T4"/>
              <a:gd fmla="*/ 416781 h 115" name="T5"/>
              <a:gd fmla="*/ 116587 w 84" name="T6"/>
              <a:gd fmla="*/ 416781 h 115" name="T7"/>
              <a:gd fmla="*/ 15043 w 84" name="T8"/>
              <a:gd fmla="*/ 157701 h 115" name="T9"/>
              <a:gd fmla="*/ 157957 w 84" name="T10"/>
              <a:gd fmla="*/ 18774 h 115" name="T11"/>
              <a:gd fmla="*/ 157957 w 84" name="T12"/>
              <a:gd fmla="*/ 0 h 115" name="T13"/>
              <a:gd fmla="*/ 0 w 84" name="T14"/>
              <a:gd fmla="*/ 157701 h 115" name="T15"/>
              <a:gd fmla="*/ 109065 w 84" name="T16"/>
              <a:gd fmla="*/ 431800 h 115" name="T17"/>
              <a:gd fmla="*/ 218130 w 84" name="T18"/>
              <a:gd fmla="*/ 431800 h 115" name="T19"/>
              <a:gd fmla="*/ 315913 w 84" name="T20"/>
              <a:gd fmla="*/ 157701 h 115" name="T21"/>
              <a:gd fmla="*/ 157957 w 84" name="T22"/>
              <a:gd fmla="*/ 0 h 115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5" w="84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6" name="Freeform 122"/>
          <p:cNvSpPr/>
          <p:nvPr/>
        </p:nvSpPr>
        <p:spPr bwMode="auto">
          <a:xfrm>
            <a:off x="6604000" y="4902200"/>
            <a:ext cx="109538" cy="12700"/>
          </a:xfrm>
          <a:custGeom>
            <a:gdLst>
              <a:gd fmla="*/ 3777 w 29" name="T0"/>
              <a:gd fmla="*/ 12700 h 3" name="T1"/>
              <a:gd fmla="*/ 101984 w 29" name="T2"/>
              <a:gd fmla="*/ 12700 h 3" name="T3"/>
              <a:gd fmla="*/ 109538 w 29" name="T4"/>
              <a:gd fmla="*/ 0 h 3" name="T5"/>
              <a:gd fmla="*/ 0 w 29" name="T6"/>
              <a:gd fmla="*/ 0 h 3" name="T7"/>
              <a:gd fmla="*/ 3777 w 29" name="T8"/>
              <a:gd fmla="*/ 12700 h 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" w="28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7" name="Freeform 123"/>
          <p:cNvSpPr/>
          <p:nvPr/>
        </p:nvSpPr>
        <p:spPr bwMode="auto">
          <a:xfrm>
            <a:off x="6621463" y="4926013"/>
            <a:ext cx="77787" cy="14287"/>
          </a:xfrm>
          <a:custGeom>
            <a:gdLst>
              <a:gd fmla="*/ 37041 w 21" name="T0"/>
              <a:gd fmla="*/ 14287 h 4" name="T1"/>
              <a:gd fmla="*/ 77787 w 21" name="T2"/>
              <a:gd fmla="*/ 0 h 4" name="T3"/>
              <a:gd fmla="*/ 0 w 21" name="T4"/>
              <a:gd fmla="*/ 0 h 4" name="T5"/>
              <a:gd fmla="*/ 37041 w 21" name="T6"/>
              <a:gd fmla="*/ 14287 h 4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4" w="21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8" name="Freeform 124"/>
          <p:cNvSpPr/>
          <p:nvPr/>
        </p:nvSpPr>
        <p:spPr bwMode="auto">
          <a:xfrm>
            <a:off x="6600825" y="4813300"/>
            <a:ext cx="115888" cy="77788"/>
          </a:xfrm>
          <a:custGeom>
            <a:gdLst>
              <a:gd fmla="*/ 115888 w 31" name="T0"/>
              <a:gd fmla="*/ 0 h 21" name="T1"/>
              <a:gd fmla="*/ 0 w 31" name="T2"/>
              <a:gd fmla="*/ 0 h 21" name="T3"/>
              <a:gd fmla="*/ 0 w 31" name="T4"/>
              <a:gd fmla="*/ 70380 h 21" name="T5"/>
              <a:gd fmla="*/ 0 w 31" name="T6"/>
              <a:gd fmla="*/ 77788 h 21" name="T7"/>
              <a:gd fmla="*/ 112150 w 31" name="T8"/>
              <a:gd fmla="*/ 77788 h 21" name="T9"/>
              <a:gd fmla="*/ 115888 w 31" name="T10"/>
              <a:gd fmla="*/ 70380 h 21" name="T11"/>
              <a:gd fmla="*/ 115888 w 31" name="T12"/>
              <a:gd fmla="*/ 0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" w="3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79" name="Freeform 125"/>
          <p:cNvSpPr>
            <a:spLocks noEditPoints="1"/>
          </p:cNvSpPr>
          <p:nvPr/>
        </p:nvSpPr>
        <p:spPr bwMode="auto">
          <a:xfrm>
            <a:off x="6597650" y="4560888"/>
            <a:ext cx="119063" cy="234950"/>
          </a:xfrm>
          <a:custGeom>
            <a:gdLst>
              <a:gd fmla="*/ 119063 w 42" name="T0"/>
              <a:gd fmla="*/ 5661 h 83" name="T1"/>
              <a:gd fmla="*/ 119063 w 42" name="T2"/>
              <a:gd fmla="*/ 5661 h 83" name="T3"/>
              <a:gd fmla="*/ 119063 w 42" name="T4"/>
              <a:gd fmla="*/ 5661 h 83" name="T5"/>
              <a:gd fmla="*/ 104889 w 42" name="T6"/>
              <a:gd fmla="*/ 0 h 83" name="T7"/>
              <a:gd fmla="*/ 56697 w 42" name="T8"/>
              <a:gd fmla="*/ 16984 h 83" name="T9"/>
              <a:gd fmla="*/ 14174 w 42" name="T10"/>
              <a:gd fmla="*/ 0 h 83" name="T11"/>
              <a:gd fmla="*/ 0 w 42" name="T12"/>
              <a:gd fmla="*/ 2831 h 83" name="T13"/>
              <a:gd fmla="*/ 0 w 42" name="T14"/>
              <a:gd fmla="*/ 5661 h 83" name="T15"/>
              <a:gd fmla="*/ 0 w 42" name="T16"/>
              <a:gd fmla="*/ 5661 h 83" name="T17"/>
              <a:gd fmla="*/ 51027 w 42" name="T18"/>
              <a:gd fmla="*/ 234950 h 83" name="T19"/>
              <a:gd fmla="*/ 68036 w 42" name="T20"/>
              <a:gd fmla="*/ 234950 h 83" name="T21"/>
              <a:gd fmla="*/ 119063 w 42" name="T22"/>
              <a:gd fmla="*/ 5661 h 83" name="T23"/>
              <a:gd fmla="*/ 119063 w 42" name="T24"/>
              <a:gd fmla="*/ 5661 h 83" name="T25"/>
              <a:gd fmla="*/ 119063 w 42" name="T26"/>
              <a:gd fmla="*/ 5661 h 83" name="T27"/>
              <a:gd fmla="*/ 59532 w 42" name="T28"/>
              <a:gd fmla="*/ 206643 h 83" name="T29"/>
              <a:gd fmla="*/ 14174 w 42" name="T30"/>
              <a:gd fmla="*/ 11323 h 83" name="T31"/>
              <a:gd fmla="*/ 56697 w 42" name="T32"/>
              <a:gd fmla="*/ 25477 h 83" name="T33"/>
              <a:gd fmla="*/ 104889 w 42" name="T34"/>
              <a:gd fmla="*/ 11323 h 83" name="T35"/>
              <a:gd fmla="*/ 59532 w 42" name="T36"/>
              <a:gd fmla="*/ 206643 h 83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83" w="42">
                <a:moveTo>
                  <a:pt x="42" y="2"/>
                </a:move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0" name="Freeform 101"/>
          <p:cNvSpPr>
            <a:spLocks noEditPoints="1"/>
          </p:cNvSpPr>
          <p:nvPr/>
        </p:nvSpPr>
        <p:spPr bwMode="auto">
          <a:xfrm>
            <a:off x="6811963" y="2997200"/>
            <a:ext cx="407987" cy="441325"/>
          </a:xfrm>
          <a:custGeom>
            <a:gdLst>
              <a:gd fmla="*/ 399053 w 137" name="T0"/>
              <a:gd fmla="*/ 211717 h 148" name="T1"/>
              <a:gd fmla="*/ 375229 w 137" name="T2"/>
              <a:gd fmla="*/ 113313 h 148" name="T3"/>
              <a:gd fmla="*/ 396075 w 137" name="T4"/>
              <a:gd fmla="*/ 107349 h 148" name="T5"/>
              <a:gd fmla="*/ 375229 w 137" name="T6"/>
              <a:gd fmla="*/ 35783 h 148" name="T7"/>
              <a:gd fmla="*/ 303757 w 137" name="T8"/>
              <a:gd fmla="*/ 14910 h 148" name="T9"/>
              <a:gd fmla="*/ 294823 w 137" name="T10"/>
              <a:gd fmla="*/ 35783 h 148" name="T11"/>
              <a:gd fmla="*/ 199526 w 137" name="T12"/>
              <a:gd fmla="*/ 11928 h 148" name="T13"/>
              <a:gd fmla="*/ 113164 w 137" name="T14"/>
              <a:gd fmla="*/ 32801 h 148" name="T15"/>
              <a:gd fmla="*/ 107208 w 137" name="T16"/>
              <a:gd fmla="*/ 14910 h 148" name="T17"/>
              <a:gd fmla="*/ 35736 w 137" name="T18"/>
              <a:gd fmla="*/ 35783 h 148" name="T19"/>
              <a:gd fmla="*/ 14890 w 137" name="T20"/>
              <a:gd fmla="*/ 107349 h 148" name="T21"/>
              <a:gd fmla="*/ 26802 w 137" name="T22"/>
              <a:gd fmla="*/ 113313 h 148" name="T23"/>
              <a:gd fmla="*/ 0 w 137" name="T24"/>
              <a:gd fmla="*/ 211717 h 148" name="T25"/>
              <a:gd fmla="*/ 80406 w 137" name="T26"/>
              <a:gd fmla="*/ 372741 h 148" name="T27"/>
              <a:gd fmla="*/ 38714 w 137" name="T28"/>
              <a:gd fmla="*/ 417470 h 148" name="T29"/>
              <a:gd fmla="*/ 62538 w 137" name="T30"/>
              <a:gd fmla="*/ 441325 h 148" name="T31"/>
              <a:gd fmla="*/ 110186 w 137" name="T32"/>
              <a:gd fmla="*/ 393614 h 148" name="T33"/>
              <a:gd fmla="*/ 199526 w 137" name="T34"/>
              <a:gd fmla="*/ 414488 h 148" name="T35"/>
              <a:gd fmla="*/ 288867 w 137" name="T36"/>
              <a:gd fmla="*/ 393614 h 148" name="T37"/>
              <a:gd fmla="*/ 336515 w 137" name="T38"/>
              <a:gd fmla="*/ 441325 h 148" name="T39"/>
              <a:gd fmla="*/ 360339 w 137" name="T40"/>
              <a:gd fmla="*/ 417470 h 148" name="T41"/>
              <a:gd fmla="*/ 318647 w 137" name="T42"/>
              <a:gd fmla="*/ 372741 h 148" name="T43"/>
              <a:gd fmla="*/ 399053 w 137" name="T44"/>
              <a:gd fmla="*/ 211717 h 148" name="T45"/>
              <a:gd fmla="*/ 32758 w 137" name="T46"/>
              <a:gd fmla="*/ 220663 h 148" name="T47"/>
              <a:gd fmla="*/ 59560 w 137" name="T48"/>
              <a:gd fmla="*/ 220663 h 148" name="T49"/>
              <a:gd fmla="*/ 68494 w 137" name="T50"/>
              <a:gd fmla="*/ 211717 h 148" name="T51"/>
              <a:gd fmla="*/ 59560 w 137" name="T52"/>
              <a:gd fmla="*/ 205753 h 148" name="T53"/>
              <a:gd fmla="*/ 32758 w 137" name="T54"/>
              <a:gd fmla="*/ 205753 h 148" name="T55"/>
              <a:gd fmla="*/ 190592 w 137" name="T56"/>
              <a:gd fmla="*/ 44729 h 148" name="T57"/>
              <a:gd fmla="*/ 190592 w 137" name="T58"/>
              <a:gd fmla="*/ 44729 h 148" name="T59"/>
              <a:gd fmla="*/ 190592 w 137" name="T60"/>
              <a:gd fmla="*/ 77530 h 148" name="T61"/>
              <a:gd fmla="*/ 199526 w 137" name="T62"/>
              <a:gd fmla="*/ 86476 h 148" name="T63"/>
              <a:gd fmla="*/ 208461 w 137" name="T64"/>
              <a:gd fmla="*/ 77530 h 148" name="T65"/>
              <a:gd fmla="*/ 208461 w 137" name="T66"/>
              <a:gd fmla="*/ 44729 h 148" name="T67"/>
              <a:gd fmla="*/ 208461 w 137" name="T68"/>
              <a:gd fmla="*/ 44729 h 148" name="T69"/>
              <a:gd fmla="*/ 366295 w 137" name="T70"/>
              <a:gd fmla="*/ 205753 h 148" name="T71"/>
              <a:gd fmla="*/ 339493 w 137" name="T72"/>
              <a:gd fmla="*/ 205753 h 148" name="T73"/>
              <a:gd fmla="*/ 330559 w 137" name="T74"/>
              <a:gd fmla="*/ 211717 h 148" name="T75"/>
              <a:gd fmla="*/ 339493 w 137" name="T76"/>
              <a:gd fmla="*/ 220663 h 148" name="T77"/>
              <a:gd fmla="*/ 366295 w 137" name="T78"/>
              <a:gd fmla="*/ 220663 h 148" name="T79"/>
              <a:gd fmla="*/ 208461 w 137" name="T80"/>
              <a:gd fmla="*/ 381686 h 148" name="T81"/>
              <a:gd fmla="*/ 208461 w 137" name="T82"/>
              <a:gd fmla="*/ 351867 h 148" name="T83"/>
              <a:gd fmla="*/ 199526 w 137" name="T84"/>
              <a:gd fmla="*/ 342921 h 148" name="T85"/>
              <a:gd fmla="*/ 190592 w 137" name="T86"/>
              <a:gd fmla="*/ 351867 h 148" name="T87"/>
              <a:gd fmla="*/ 190592 w 137" name="T88"/>
              <a:gd fmla="*/ 381686 h 148" name="T89"/>
              <a:gd fmla="*/ 32758 w 137" name="T90"/>
              <a:gd fmla="*/ 220663 h 148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148" w="137">
                <a:moveTo>
                  <a:pt x="134" y="71"/>
                </a:moveTo>
                <a:cubicBezTo>
                  <a:pt x="134" y="59"/>
                  <a:pt x="131" y="48"/>
                  <a:pt x="126" y="38"/>
                </a:cubicBezTo>
                <a:cubicBezTo>
                  <a:pt x="128" y="38"/>
                  <a:pt x="131" y="38"/>
                  <a:pt x="133" y="36"/>
                </a:cubicBezTo>
                <a:cubicBezTo>
                  <a:pt x="137" y="31"/>
                  <a:pt x="134" y="20"/>
                  <a:pt x="126" y="12"/>
                </a:cubicBezTo>
                <a:cubicBezTo>
                  <a:pt x="117" y="3"/>
                  <a:pt x="107" y="0"/>
                  <a:pt x="102" y="5"/>
                </a:cubicBezTo>
                <a:cubicBezTo>
                  <a:pt x="100" y="7"/>
                  <a:pt x="99" y="9"/>
                  <a:pt x="99" y="12"/>
                </a:cubicBezTo>
                <a:cubicBezTo>
                  <a:pt x="90" y="7"/>
                  <a:pt x="79" y="4"/>
                  <a:pt x="67" y="4"/>
                </a:cubicBezTo>
                <a:cubicBezTo>
                  <a:pt x="57" y="4"/>
                  <a:pt x="47" y="6"/>
                  <a:pt x="38" y="11"/>
                </a:cubicBezTo>
                <a:cubicBezTo>
                  <a:pt x="38" y="8"/>
                  <a:pt x="37" y="7"/>
                  <a:pt x="36" y="5"/>
                </a:cubicBezTo>
                <a:cubicBezTo>
                  <a:pt x="31" y="0"/>
                  <a:pt x="20" y="3"/>
                  <a:pt x="12" y="12"/>
                </a:cubicBezTo>
                <a:cubicBezTo>
                  <a:pt x="3" y="20"/>
                  <a:pt x="0" y="31"/>
                  <a:pt x="5" y="36"/>
                </a:cubicBezTo>
                <a:cubicBezTo>
                  <a:pt x="6" y="37"/>
                  <a:pt x="7" y="37"/>
                  <a:pt x="9" y="38"/>
                </a:cubicBezTo>
                <a:cubicBezTo>
                  <a:pt x="3" y="48"/>
                  <a:pt x="0" y="59"/>
                  <a:pt x="0" y="71"/>
                </a:cubicBezTo>
                <a:cubicBezTo>
                  <a:pt x="0" y="94"/>
                  <a:pt x="10" y="113"/>
                  <a:pt x="27" y="125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37" y="132"/>
                  <a:pt x="37" y="132"/>
                  <a:pt x="37" y="132"/>
                </a:cubicBezTo>
                <a:cubicBezTo>
                  <a:pt x="46" y="136"/>
                  <a:pt x="56" y="139"/>
                  <a:pt x="67" y="139"/>
                </a:cubicBezTo>
                <a:cubicBezTo>
                  <a:pt x="78" y="139"/>
                  <a:pt x="88" y="136"/>
                  <a:pt x="97" y="132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21" y="140"/>
                  <a:pt x="121" y="140"/>
                  <a:pt x="121" y="140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24" y="113"/>
                  <a:pt x="134" y="94"/>
                  <a:pt x="134" y="71"/>
                </a:cubicBezTo>
                <a:close/>
                <a:moveTo>
                  <a:pt x="11" y="74"/>
                </a:moveTo>
                <a:cubicBezTo>
                  <a:pt x="20" y="74"/>
                  <a:pt x="20" y="74"/>
                  <a:pt x="20" y="74"/>
                </a:cubicBezTo>
                <a:cubicBezTo>
                  <a:pt x="22" y="74"/>
                  <a:pt x="23" y="73"/>
                  <a:pt x="23" y="71"/>
                </a:cubicBezTo>
                <a:cubicBezTo>
                  <a:pt x="23" y="70"/>
                  <a:pt x="22" y="69"/>
                  <a:pt x="20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12" y="40"/>
                  <a:pt x="35" y="17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7"/>
                  <a:pt x="65" y="29"/>
                  <a:pt x="67" y="29"/>
                </a:cubicBezTo>
                <a:cubicBezTo>
                  <a:pt x="69" y="29"/>
                  <a:pt x="70" y="27"/>
                  <a:pt x="70" y="26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99" y="17"/>
                  <a:pt x="122" y="40"/>
                  <a:pt x="123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2" y="69"/>
                  <a:pt x="111" y="70"/>
                  <a:pt x="111" y="71"/>
                </a:cubicBezTo>
                <a:cubicBezTo>
                  <a:pt x="111" y="73"/>
                  <a:pt x="112" y="74"/>
                  <a:pt x="114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2" y="103"/>
                  <a:pt x="99" y="126"/>
                  <a:pt x="70" y="12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6"/>
                  <a:pt x="69" y="115"/>
                  <a:pt x="67" y="115"/>
                </a:cubicBezTo>
                <a:cubicBezTo>
                  <a:pt x="65" y="115"/>
                  <a:pt x="64" y="116"/>
                  <a:pt x="64" y="11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35" y="126"/>
                  <a:pt x="12" y="103"/>
                  <a:pt x="1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1" name="Freeform 102"/>
          <p:cNvSpPr/>
          <p:nvPr/>
        </p:nvSpPr>
        <p:spPr bwMode="auto">
          <a:xfrm>
            <a:off x="7002463" y="3100388"/>
            <a:ext cx="127000" cy="115887"/>
          </a:xfrm>
          <a:custGeom>
            <a:gdLst>
              <a:gd fmla="*/ 8860 w 43" name="T0"/>
              <a:gd fmla="*/ 115887 h 39" name="T1"/>
              <a:gd fmla="*/ 8860 w 43" name="T2"/>
              <a:gd fmla="*/ 115887 h 39" name="T3"/>
              <a:gd fmla="*/ 118140 w 43" name="T4"/>
              <a:gd fmla="*/ 115887 h 39" name="T5"/>
              <a:gd fmla="*/ 127000 w 43" name="T6"/>
              <a:gd fmla="*/ 106973 h 39" name="T7"/>
              <a:gd fmla="*/ 118140 w 43" name="T8"/>
              <a:gd fmla="*/ 101030 h 39" name="T9"/>
              <a:gd fmla="*/ 17721 w 43" name="T10"/>
              <a:gd fmla="*/ 101030 h 39" name="T11"/>
              <a:gd fmla="*/ 17721 w 43" name="T12"/>
              <a:gd fmla="*/ 8914 h 39" name="T13"/>
              <a:gd fmla="*/ 8860 w 43" name="T14"/>
              <a:gd fmla="*/ 0 h 39" name="T15"/>
              <a:gd fmla="*/ 0 w 43" name="T16"/>
              <a:gd fmla="*/ 8914 h 39" name="T17"/>
              <a:gd fmla="*/ 0 w 43" name="T18"/>
              <a:gd fmla="*/ 106973 h 39" name="T19"/>
              <a:gd fmla="*/ 8860 w 43" name="T20"/>
              <a:gd fmla="*/ 115887 h 3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39" w="43">
                <a:moveTo>
                  <a:pt x="3" y="39"/>
                </a:moveTo>
                <a:cubicBezTo>
                  <a:pt x="3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3" y="38"/>
                  <a:pt x="43" y="36"/>
                </a:cubicBezTo>
                <a:cubicBezTo>
                  <a:pt x="43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2" name="Freeform 129"/>
          <p:cNvSpPr/>
          <p:nvPr/>
        </p:nvSpPr>
        <p:spPr bwMode="auto">
          <a:xfrm>
            <a:off x="4424363" y="3151188"/>
            <a:ext cx="498475" cy="182562"/>
          </a:xfrm>
          <a:custGeom>
            <a:gdLst>
              <a:gd fmla="*/ 250695 w 171" name="T0"/>
              <a:gd fmla="*/ 104321 h 63" name="T1"/>
              <a:gd fmla="*/ 69961 w 171" name="T2"/>
              <a:gd fmla="*/ 0 h 63" name="T3"/>
              <a:gd fmla="*/ 0 w 171" name="T4"/>
              <a:gd fmla="*/ 43467 h 63" name="T5"/>
              <a:gd fmla="*/ 250695 w 171" name="T6"/>
              <a:gd fmla="*/ 182562 h 63" name="T7"/>
              <a:gd fmla="*/ 498475 w 171" name="T8"/>
              <a:gd fmla="*/ 43467 h 63" name="T9"/>
              <a:gd fmla="*/ 428514 w 171" name="T10"/>
              <a:gd fmla="*/ 0 h 63" name="T11"/>
              <a:gd fmla="*/ 250695 w 171" name="T12"/>
              <a:gd fmla="*/ 104321 h 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2" w="171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3" name="Freeform 130"/>
          <p:cNvSpPr/>
          <p:nvPr/>
        </p:nvSpPr>
        <p:spPr bwMode="auto">
          <a:xfrm>
            <a:off x="4424363" y="3273425"/>
            <a:ext cx="498475" cy="180975"/>
          </a:xfrm>
          <a:custGeom>
            <a:gdLst>
              <a:gd fmla="*/ 250695 w 171" name="T0"/>
              <a:gd fmla="*/ 99244 h 62" name="T1"/>
              <a:gd fmla="*/ 69961 w 171" name="T2"/>
              <a:gd fmla="*/ 0 h 62" name="T3"/>
              <a:gd fmla="*/ 0 w 171" name="T4"/>
              <a:gd fmla="*/ 37946 h 62" name="T5"/>
              <a:gd fmla="*/ 250695 w 171" name="T6"/>
              <a:gd fmla="*/ 180975 h 62" name="T7"/>
              <a:gd fmla="*/ 498475 w 171" name="T8"/>
              <a:gd fmla="*/ 37946 h 62" name="T9"/>
              <a:gd fmla="*/ 428514 w 171" name="T10"/>
              <a:gd fmla="*/ 0 h 62" name="T11"/>
              <a:gd fmla="*/ 250695 w 171" name="T12"/>
              <a:gd fmla="*/ 99244 h 6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2" w="171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4" name="Freeform 131"/>
          <p:cNvSpPr/>
          <p:nvPr/>
        </p:nvSpPr>
        <p:spPr bwMode="auto">
          <a:xfrm>
            <a:off x="4424363" y="2936875"/>
            <a:ext cx="498475" cy="284163"/>
          </a:xfrm>
          <a:custGeom>
            <a:gdLst>
              <a:gd fmla="*/ 498475 w 171" name="T0"/>
              <a:gd fmla="*/ 140617 h 97" name="T1"/>
              <a:gd fmla="*/ 250695 w 171" name="T2"/>
              <a:gd fmla="*/ 0 h 97" name="T3"/>
              <a:gd fmla="*/ 0 w 171" name="T4"/>
              <a:gd fmla="*/ 140617 h 97" name="T5"/>
              <a:gd fmla="*/ 250695 w 171" name="T6"/>
              <a:gd fmla="*/ 284163 h 97" name="T7"/>
              <a:gd fmla="*/ 498475 w 171" name="T8"/>
              <a:gd fmla="*/ 140617 h 9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7" w="171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85" name="Oval 57"/>
          <p:cNvSpPr>
            <a:spLocks noChangeArrowheads="1"/>
          </p:cNvSpPr>
          <p:nvPr/>
        </p:nvSpPr>
        <p:spPr bwMode="auto">
          <a:xfrm>
            <a:off x="8121650" y="2889250"/>
            <a:ext cx="630238" cy="639763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86" name="Oval 67"/>
          <p:cNvSpPr>
            <a:spLocks noChangeArrowheads="1"/>
          </p:cNvSpPr>
          <p:nvPr/>
        </p:nvSpPr>
        <p:spPr bwMode="auto">
          <a:xfrm>
            <a:off x="8121650" y="4362450"/>
            <a:ext cx="630238" cy="63976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87" name="Oval 68"/>
          <p:cNvSpPr>
            <a:spLocks noChangeArrowheads="1"/>
          </p:cNvSpPr>
          <p:nvPr/>
        </p:nvSpPr>
        <p:spPr bwMode="auto">
          <a:xfrm>
            <a:off x="8121650" y="1601788"/>
            <a:ext cx="630238" cy="6397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88" name="Oval 69"/>
          <p:cNvSpPr>
            <a:spLocks noChangeArrowheads="1"/>
          </p:cNvSpPr>
          <p:nvPr/>
        </p:nvSpPr>
        <p:spPr bwMode="auto">
          <a:xfrm>
            <a:off x="3030538" y="4362450"/>
            <a:ext cx="630237" cy="639763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89" name="Oval 70"/>
          <p:cNvSpPr>
            <a:spLocks noChangeArrowheads="1"/>
          </p:cNvSpPr>
          <p:nvPr/>
        </p:nvSpPr>
        <p:spPr bwMode="auto">
          <a:xfrm>
            <a:off x="3030538" y="2865438"/>
            <a:ext cx="630237" cy="6397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zh-CN" lang="en-US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5090" name="Text Box 10"/>
          <p:cNvSpPr txBox="1">
            <a:spLocks noChangeArrowheads="1"/>
          </p:cNvSpPr>
          <p:nvPr/>
        </p:nvSpPr>
        <p:spPr bwMode="auto">
          <a:xfrm>
            <a:off x="3100388" y="3076575"/>
            <a:ext cx="490537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15%</a:t>
            </a:r>
          </a:p>
        </p:txBody>
      </p:sp>
      <p:sp>
        <p:nvSpPr>
          <p:cNvPr id="45091" name="Text Box 10"/>
          <p:cNvSpPr txBox="1">
            <a:spLocks noChangeArrowheads="1"/>
          </p:cNvSpPr>
          <p:nvPr/>
        </p:nvSpPr>
        <p:spPr bwMode="auto">
          <a:xfrm>
            <a:off x="3106738" y="4560888"/>
            <a:ext cx="49212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15%</a:t>
            </a:r>
          </a:p>
        </p:txBody>
      </p:sp>
      <p:sp>
        <p:nvSpPr>
          <p:cNvPr id="45092" name="Text Box 10"/>
          <p:cNvSpPr txBox="1">
            <a:spLocks noChangeArrowheads="1"/>
          </p:cNvSpPr>
          <p:nvPr/>
        </p:nvSpPr>
        <p:spPr bwMode="auto">
          <a:xfrm>
            <a:off x="8191500" y="1785938"/>
            <a:ext cx="49212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25%</a:t>
            </a:r>
          </a:p>
        </p:txBody>
      </p:sp>
      <p:sp>
        <p:nvSpPr>
          <p:cNvPr id="45093" name="Text Box 10"/>
          <p:cNvSpPr txBox="1">
            <a:spLocks noChangeArrowheads="1"/>
          </p:cNvSpPr>
          <p:nvPr/>
        </p:nvSpPr>
        <p:spPr bwMode="auto">
          <a:xfrm>
            <a:off x="8191500" y="3054350"/>
            <a:ext cx="49212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20%</a:t>
            </a:r>
          </a:p>
        </p:txBody>
      </p:sp>
      <p:sp>
        <p:nvSpPr>
          <p:cNvPr id="45094" name="Text Box 10"/>
          <p:cNvSpPr txBox="1">
            <a:spLocks noChangeArrowheads="1"/>
          </p:cNvSpPr>
          <p:nvPr/>
        </p:nvSpPr>
        <p:spPr bwMode="auto">
          <a:xfrm>
            <a:off x="8191500" y="4533900"/>
            <a:ext cx="492125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08743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08743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08743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08743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20%</a:t>
            </a:r>
          </a:p>
        </p:txBody>
      </p:sp>
      <p:sp>
        <p:nvSpPr>
          <p:cNvPr id="45095" name="TextBox 13"/>
          <p:cNvSpPr txBox="1">
            <a:spLocks noChangeArrowheads="1"/>
          </p:cNvSpPr>
          <p:nvPr/>
        </p:nvSpPr>
        <p:spPr bwMode="auto">
          <a:xfrm>
            <a:off x="1557338" y="280352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5096" name="TextBox 13"/>
          <p:cNvSpPr txBox="1">
            <a:spLocks noChangeArrowheads="1"/>
          </p:cNvSpPr>
          <p:nvPr/>
        </p:nvSpPr>
        <p:spPr bwMode="auto">
          <a:xfrm>
            <a:off x="863600" y="3125789"/>
            <a:ext cx="1989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5097" name="TextBox 13"/>
          <p:cNvSpPr txBox="1">
            <a:spLocks noChangeArrowheads="1"/>
          </p:cNvSpPr>
          <p:nvPr/>
        </p:nvSpPr>
        <p:spPr bwMode="auto">
          <a:xfrm>
            <a:off x="8832850" y="157480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5098" name="TextBox 13"/>
          <p:cNvSpPr txBox="1">
            <a:spLocks noChangeArrowheads="1"/>
          </p:cNvSpPr>
          <p:nvPr/>
        </p:nvSpPr>
        <p:spPr bwMode="auto">
          <a:xfrm>
            <a:off x="8837613" y="1897063"/>
            <a:ext cx="20542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5099" name="TextBox 13"/>
          <p:cNvSpPr txBox="1">
            <a:spLocks noChangeArrowheads="1"/>
          </p:cNvSpPr>
          <p:nvPr/>
        </p:nvSpPr>
        <p:spPr bwMode="auto">
          <a:xfrm>
            <a:off x="1557338" y="437832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5100" name="TextBox 13"/>
          <p:cNvSpPr txBox="1">
            <a:spLocks noChangeArrowheads="1"/>
          </p:cNvSpPr>
          <p:nvPr/>
        </p:nvSpPr>
        <p:spPr bwMode="auto">
          <a:xfrm>
            <a:off x="863600" y="4699000"/>
            <a:ext cx="1989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5101" name="TextBox 13"/>
          <p:cNvSpPr txBox="1">
            <a:spLocks noChangeArrowheads="1"/>
          </p:cNvSpPr>
          <p:nvPr/>
        </p:nvSpPr>
        <p:spPr bwMode="auto">
          <a:xfrm>
            <a:off x="8832850" y="2819400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5102" name="TextBox 13"/>
          <p:cNvSpPr txBox="1">
            <a:spLocks noChangeArrowheads="1"/>
          </p:cNvSpPr>
          <p:nvPr/>
        </p:nvSpPr>
        <p:spPr bwMode="auto">
          <a:xfrm>
            <a:off x="8837613" y="3140076"/>
            <a:ext cx="20542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5103" name="TextBox 13"/>
          <p:cNvSpPr txBox="1">
            <a:spLocks noChangeArrowheads="1"/>
          </p:cNvSpPr>
          <p:nvPr/>
        </p:nvSpPr>
        <p:spPr bwMode="auto">
          <a:xfrm>
            <a:off x="8832850" y="4332288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5104" name="TextBox 13"/>
          <p:cNvSpPr txBox="1">
            <a:spLocks noChangeArrowheads="1"/>
          </p:cNvSpPr>
          <p:nvPr/>
        </p:nvSpPr>
        <p:spPr bwMode="auto">
          <a:xfrm>
            <a:off x="8837613" y="4654550"/>
            <a:ext cx="20542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5105" name="文本框 49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2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4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5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6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7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3860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9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6088" name="文本框 21"/>
          <p:cNvSpPr txBox="1">
            <a:spLocks noChangeArrowheads="1"/>
          </p:cNvSpPr>
          <p:nvPr/>
        </p:nvSpPr>
        <p:spPr bwMode="auto">
          <a:xfrm>
            <a:off x="5241925" y="2754313"/>
            <a:ext cx="487680" cy="153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FOUR</a:t>
            </a:r>
          </a:p>
        </p:txBody>
      </p:sp>
      <p:sp>
        <p:nvSpPr>
          <p:cNvPr id="46089" name="文本框 22"/>
          <p:cNvSpPr txBox="1">
            <a:spLocks noChangeArrowheads="1"/>
          </p:cNvSpPr>
          <p:nvPr/>
        </p:nvSpPr>
        <p:spPr bwMode="auto">
          <a:xfrm>
            <a:off x="6005512" y="2725738"/>
            <a:ext cx="37404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</a:t>
            </a:r>
          </a:p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TITLE HERE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16"/>
          <p:cNvSpPr>
            <a:spLocks noChangeArrowheads="1"/>
          </p:cNvSpPr>
          <p:nvPr/>
        </p:nvSpPr>
        <p:spPr bwMode="auto">
          <a:xfrm>
            <a:off x="3594100" y="2701925"/>
            <a:ext cx="744538" cy="744538"/>
          </a:xfrm>
          <a:prstGeom prst="rect">
            <a:avLst/>
          </a:prstGeom>
          <a:solidFill>
            <a:srgbClr val="2BA8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0" name="矩形 17"/>
          <p:cNvSpPr>
            <a:spLocks noChangeArrowheads="1"/>
          </p:cNvSpPr>
          <p:nvPr/>
        </p:nvSpPr>
        <p:spPr bwMode="auto">
          <a:xfrm>
            <a:off x="4406900" y="2701925"/>
            <a:ext cx="744538" cy="744538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1" name="矩形 18"/>
          <p:cNvSpPr>
            <a:spLocks noChangeArrowheads="1"/>
          </p:cNvSpPr>
          <p:nvPr/>
        </p:nvSpPr>
        <p:spPr bwMode="auto">
          <a:xfrm>
            <a:off x="3573463" y="3529013"/>
            <a:ext cx="744537" cy="744537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2" name="矩形 19"/>
          <p:cNvSpPr>
            <a:spLocks noChangeArrowheads="1"/>
          </p:cNvSpPr>
          <p:nvPr/>
        </p:nvSpPr>
        <p:spPr bwMode="auto">
          <a:xfrm>
            <a:off x="4406900" y="3529013"/>
            <a:ext cx="744538" cy="744537"/>
          </a:xfrm>
          <a:prstGeom prst="rect">
            <a:avLst/>
          </a:prstGeom>
          <a:solidFill>
            <a:srgbClr val="F4BB4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3" name="文本框 20"/>
          <p:cNvSpPr txBox="1">
            <a:spLocks noChangeArrowheads="1"/>
          </p:cNvSpPr>
          <p:nvPr/>
        </p:nvSpPr>
        <p:spPr bwMode="auto">
          <a:xfrm>
            <a:off x="3573463" y="2701925"/>
            <a:ext cx="153860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96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9464" name="文本框 21"/>
          <p:cNvSpPr txBox="1">
            <a:spLocks noChangeArrowheads="1"/>
          </p:cNvSpPr>
          <p:nvPr/>
        </p:nvSpPr>
        <p:spPr bwMode="auto">
          <a:xfrm>
            <a:off x="5241925" y="2819401"/>
            <a:ext cx="487680" cy="13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9465" name="文本框 22"/>
          <p:cNvSpPr txBox="1">
            <a:spLocks noChangeArrowheads="1"/>
          </p:cNvSpPr>
          <p:nvPr/>
        </p:nvSpPr>
        <p:spPr bwMode="auto">
          <a:xfrm>
            <a:off x="6005512" y="2725738"/>
            <a:ext cx="37404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</a:t>
            </a:r>
          </a:p>
          <a:p>
            <a:pPr eaLnBrk="1" hangingPunct="1"/>
            <a:r>
              <a:rPr altLang="zh-CN" b="1" lang="en-US" sz="4800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TITLE HERE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6" name="图片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68416" y="3379788"/>
            <a:ext cx="1280206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9085" y="4830763"/>
            <a:ext cx="125264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2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7550" y="1889483"/>
            <a:ext cx="1255713" cy="13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2070100" y="1885950"/>
            <a:ext cx="101600" cy="1311275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2" typeface="Roboto"/>
            </a:endParaRPr>
          </a:p>
        </p:txBody>
      </p: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2070100" y="4818063"/>
            <a:ext cx="101600" cy="1311275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2" typeface="Roboto"/>
            </a:endParaRPr>
          </a:p>
        </p:txBody>
      </p:sp>
      <p:sp>
        <p:nvSpPr>
          <p:cNvPr id="47112" name="Rectangle 17"/>
          <p:cNvSpPr>
            <a:spLocks noChangeArrowheads="1"/>
          </p:cNvSpPr>
          <p:nvPr/>
        </p:nvSpPr>
        <p:spPr bwMode="auto">
          <a:xfrm>
            <a:off x="10093325" y="3398838"/>
            <a:ext cx="101600" cy="131127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itchFamily="2" typeface="Roboto"/>
            </a:endParaRPr>
          </a:p>
        </p:txBody>
      </p:sp>
      <p:sp>
        <p:nvSpPr>
          <p:cNvPr id="47113" name="TextBox 20"/>
          <p:cNvSpPr txBox="1">
            <a:spLocks noChangeArrowheads="1"/>
          </p:cNvSpPr>
          <p:nvPr/>
        </p:nvSpPr>
        <p:spPr bwMode="auto">
          <a:xfrm>
            <a:off x="2171700" y="1860550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solidFill>
                  <a:srgbClr val="445469"/>
                </a:solidFill>
                <a:latin charset="0" pitchFamily="2" typeface="Roboto"/>
              </a:rPr>
              <a:t>”</a:t>
            </a:r>
          </a:p>
        </p:txBody>
      </p:sp>
      <p:sp>
        <p:nvSpPr>
          <p:cNvPr id="47114" name="TextBox 22"/>
          <p:cNvSpPr txBox="1">
            <a:spLocks noChangeArrowheads="1"/>
          </p:cNvSpPr>
          <p:nvPr/>
        </p:nvSpPr>
        <p:spPr bwMode="auto">
          <a:xfrm>
            <a:off x="3298825" y="2541588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solidFill>
                  <a:srgbClr val="445469"/>
                </a:solidFill>
                <a:latin charset="0" pitchFamily="2" typeface="Roboto"/>
              </a:rPr>
              <a:t>”</a:t>
            </a:r>
          </a:p>
        </p:txBody>
      </p:sp>
      <p:sp>
        <p:nvSpPr>
          <p:cNvPr id="47115" name="TextBox 23"/>
          <p:cNvSpPr txBox="1">
            <a:spLocks noChangeArrowheads="1"/>
          </p:cNvSpPr>
          <p:nvPr/>
        </p:nvSpPr>
        <p:spPr bwMode="auto">
          <a:xfrm>
            <a:off x="688975" y="3406775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solidFill>
                  <a:srgbClr val="445469"/>
                </a:solidFill>
                <a:latin charset="0" pitchFamily="2" typeface="Roboto"/>
              </a:rPr>
              <a:t>”</a:t>
            </a:r>
          </a:p>
        </p:txBody>
      </p:sp>
      <p:sp>
        <p:nvSpPr>
          <p:cNvPr id="47116" name="TextBox 24"/>
          <p:cNvSpPr txBox="1">
            <a:spLocks noChangeArrowheads="1"/>
          </p:cNvSpPr>
          <p:nvPr/>
        </p:nvSpPr>
        <p:spPr bwMode="auto">
          <a:xfrm>
            <a:off x="1730375" y="4086225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solidFill>
                  <a:srgbClr val="445469"/>
                </a:solidFill>
                <a:latin charset="0" pitchFamily="2" typeface="Roboto"/>
              </a:rPr>
              <a:t>”</a:t>
            </a:r>
          </a:p>
        </p:txBody>
      </p:sp>
      <p:sp>
        <p:nvSpPr>
          <p:cNvPr id="47117" name="TextBox 25"/>
          <p:cNvSpPr txBox="1">
            <a:spLocks noChangeArrowheads="1"/>
          </p:cNvSpPr>
          <p:nvPr/>
        </p:nvSpPr>
        <p:spPr bwMode="auto">
          <a:xfrm>
            <a:off x="2219325" y="4710113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solidFill>
                  <a:srgbClr val="445469"/>
                </a:solidFill>
                <a:latin charset="0" pitchFamily="2" typeface="Roboto"/>
              </a:rPr>
              <a:t>”</a:t>
            </a:r>
          </a:p>
        </p:txBody>
      </p:sp>
      <p:sp>
        <p:nvSpPr>
          <p:cNvPr id="47118" name="TextBox 20"/>
          <p:cNvSpPr txBox="1">
            <a:spLocks noChangeArrowheads="1"/>
          </p:cNvSpPr>
          <p:nvPr/>
        </p:nvSpPr>
        <p:spPr bwMode="auto">
          <a:xfrm>
            <a:off x="9626599" y="3398838"/>
            <a:ext cx="457518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5300">
                <a:latin charset="0" pitchFamily="2" typeface="Roboto"/>
              </a:rPr>
              <a:t>”</a:t>
            </a:r>
          </a:p>
        </p:txBody>
      </p:sp>
      <p:sp>
        <p:nvSpPr>
          <p:cNvPr id="47119" name="矩形 15"/>
          <p:cNvSpPr>
            <a:spLocks noChangeArrowheads="1"/>
          </p:cNvSpPr>
          <p:nvPr/>
        </p:nvSpPr>
        <p:spPr bwMode="auto">
          <a:xfrm>
            <a:off x="2409825" y="2209800"/>
            <a:ext cx="70770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47120" name="矩形 16"/>
          <p:cNvSpPr>
            <a:spLocks noChangeArrowheads="1"/>
          </p:cNvSpPr>
          <p:nvPr/>
        </p:nvSpPr>
        <p:spPr bwMode="auto">
          <a:xfrm>
            <a:off x="2409825" y="3862388"/>
            <a:ext cx="70770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47121" name="矩形 17"/>
          <p:cNvSpPr>
            <a:spLocks noChangeArrowheads="1"/>
          </p:cNvSpPr>
          <p:nvPr/>
        </p:nvSpPr>
        <p:spPr bwMode="auto">
          <a:xfrm>
            <a:off x="2409825" y="5334000"/>
            <a:ext cx="70770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47122" name="文本框 21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3903663" y="3948113"/>
            <a:ext cx="1927225" cy="14192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8132" name="Shape 21"/>
          <p:cNvCxnSpPr>
            <a:cxnSpLocks noChangeShapeType="1"/>
            <a:stCxn id="48131" idx="2"/>
          </p:cNvCxnSpPr>
          <p:nvPr/>
        </p:nvCxnSpPr>
        <p:spPr bwMode="auto">
          <a:xfrm rot="5400000">
            <a:off x="3725863" y="4632325"/>
            <a:ext cx="406400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8133" name="Group 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65650" y="4303713"/>
            <a:ext cx="58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3903663" y="2427288"/>
            <a:ext cx="1927225" cy="1419225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8135" name="Shape 11"/>
          <p:cNvCxnSpPr>
            <a:cxnSpLocks noChangeShapeType="1"/>
            <a:stCxn id="48134" idx="0"/>
          </p:cNvCxnSpPr>
          <p:nvPr/>
        </p:nvCxnSpPr>
        <p:spPr bwMode="auto">
          <a:xfrm flipV="1" rot="16200000">
            <a:off x="3726656" y="1286669"/>
            <a:ext cx="404813" cy="1876425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8136" name="Group 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35488" y="2859088"/>
            <a:ext cx="6397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5"/>
          <p:cNvSpPr>
            <a:spLocks noChangeArrowheads="1"/>
          </p:cNvSpPr>
          <p:nvPr/>
        </p:nvSpPr>
        <p:spPr bwMode="auto">
          <a:xfrm>
            <a:off x="5932488" y="2427288"/>
            <a:ext cx="1925637" cy="1419225"/>
          </a:xfrm>
          <a:prstGeom prst="rect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8138" name="Shape 16"/>
          <p:cNvCxnSpPr>
            <a:cxnSpLocks noChangeShapeType="1"/>
            <a:stCxn id="48137" idx="0"/>
          </p:cNvCxnSpPr>
          <p:nvPr/>
        </p:nvCxnSpPr>
        <p:spPr bwMode="auto">
          <a:xfrm flipH="1" flipV="1" rot="5400000">
            <a:off x="7681912" y="1236663"/>
            <a:ext cx="404813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8139" name="Group 5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11950" y="2889250"/>
            <a:ext cx="39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7"/>
          <p:cNvSpPr>
            <a:spLocks noChangeArrowheads="1"/>
          </p:cNvSpPr>
          <p:nvPr/>
        </p:nvSpPr>
        <p:spPr bwMode="auto">
          <a:xfrm>
            <a:off x="5932488" y="3948113"/>
            <a:ext cx="1925637" cy="1419225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48141" name="Shape 19"/>
          <p:cNvCxnSpPr>
            <a:cxnSpLocks noChangeShapeType="1"/>
            <a:stCxn id="48140" idx="2"/>
          </p:cNvCxnSpPr>
          <p:nvPr/>
        </p:nvCxnSpPr>
        <p:spPr bwMode="auto">
          <a:xfrm flipH="1" rot="16200000">
            <a:off x="7681119" y="4582319"/>
            <a:ext cx="406400" cy="1976438"/>
          </a:xfrm>
          <a:prstGeom prst="bentConnector2">
            <a:avLst/>
          </a:prstGeom>
          <a:noFill/>
          <a:ln w="9525">
            <a:solidFill>
              <a:srgbClr val="ADBACA"/>
            </a:solidFill>
            <a:miter lim="800000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8142" name="Group 5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02413" y="4303713"/>
            <a:ext cx="50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TextBox 13"/>
          <p:cNvSpPr txBox="1">
            <a:spLocks noChangeArrowheads="1"/>
          </p:cNvSpPr>
          <p:nvPr/>
        </p:nvSpPr>
        <p:spPr bwMode="auto">
          <a:xfrm>
            <a:off x="8332788" y="2320925"/>
            <a:ext cx="14954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8144" name="TextBox 13"/>
          <p:cNvSpPr txBox="1">
            <a:spLocks noChangeArrowheads="1"/>
          </p:cNvSpPr>
          <p:nvPr/>
        </p:nvSpPr>
        <p:spPr bwMode="auto">
          <a:xfrm>
            <a:off x="8332788" y="2643188"/>
            <a:ext cx="273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8145" name="TextBox 13"/>
          <p:cNvSpPr txBox="1">
            <a:spLocks noChangeArrowheads="1"/>
          </p:cNvSpPr>
          <p:nvPr/>
        </p:nvSpPr>
        <p:spPr bwMode="auto">
          <a:xfrm>
            <a:off x="2195513" y="2320925"/>
            <a:ext cx="127793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8146" name="TextBox 13"/>
          <p:cNvSpPr txBox="1">
            <a:spLocks noChangeArrowheads="1"/>
          </p:cNvSpPr>
          <p:nvPr/>
        </p:nvSpPr>
        <p:spPr bwMode="auto">
          <a:xfrm>
            <a:off x="855663" y="2643188"/>
            <a:ext cx="26177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8147" name="TextBox 13"/>
          <p:cNvSpPr txBox="1">
            <a:spLocks noChangeArrowheads="1"/>
          </p:cNvSpPr>
          <p:nvPr/>
        </p:nvSpPr>
        <p:spPr bwMode="auto">
          <a:xfrm>
            <a:off x="8332788" y="4899025"/>
            <a:ext cx="14954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8148" name="TextBox 13"/>
          <p:cNvSpPr txBox="1">
            <a:spLocks noChangeArrowheads="1"/>
          </p:cNvSpPr>
          <p:nvPr/>
        </p:nvSpPr>
        <p:spPr bwMode="auto">
          <a:xfrm>
            <a:off x="8332788" y="5221288"/>
            <a:ext cx="2730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8149" name="TextBox 13"/>
          <p:cNvSpPr txBox="1">
            <a:spLocks noChangeArrowheads="1"/>
          </p:cNvSpPr>
          <p:nvPr/>
        </p:nvSpPr>
        <p:spPr bwMode="auto">
          <a:xfrm>
            <a:off x="2195513" y="4899025"/>
            <a:ext cx="127793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8150" name="TextBox 13"/>
          <p:cNvSpPr txBox="1">
            <a:spLocks noChangeArrowheads="1"/>
          </p:cNvSpPr>
          <p:nvPr/>
        </p:nvSpPr>
        <p:spPr bwMode="auto">
          <a:xfrm>
            <a:off x="855663" y="5221288"/>
            <a:ext cx="26177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8151" name="文本框 43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15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reeform 5"/>
          <p:cNvSpPr/>
          <p:nvPr/>
        </p:nvSpPr>
        <p:spPr bwMode="auto">
          <a:xfrm>
            <a:off x="5334000" y="1704975"/>
            <a:ext cx="1377950" cy="1976438"/>
          </a:xfrm>
          <a:custGeom>
            <a:gdLst>
              <a:gd fmla="*/ 1377950 w 224" name="T0"/>
              <a:gd fmla="*/ 1258291 h 322" name="T1"/>
              <a:gd fmla="*/ 1273373 w 224" name="T2"/>
              <a:gd fmla="*/ 1405603 h 322" name="T3"/>
              <a:gd fmla="*/ 1236464 w 224" name="T4"/>
              <a:gd fmla="*/ 1350361 h 322" name="T5"/>
              <a:gd fmla="*/ 1101130 w 224" name="T6"/>
              <a:gd fmla="*/ 1295119 h 322" name="T7"/>
              <a:gd fmla="*/ 959644 w 224" name="T8"/>
              <a:gd fmla="*/ 1350361 h 322" name="T9"/>
              <a:gd fmla="*/ 904280 w 224" name="T10"/>
              <a:gd fmla="*/ 1491536 h 322" name="T11"/>
              <a:gd fmla="*/ 959644 w 224" name="T12"/>
              <a:gd fmla="*/ 1626572 h 322" name="T13"/>
              <a:gd fmla="*/ 1076523 w 224" name="T14"/>
              <a:gd fmla="*/ 1687952 h 322" name="T15"/>
              <a:gd fmla="*/ 867370 w 224" name="T16"/>
              <a:gd fmla="*/ 1976438 h 322" name="T17"/>
              <a:gd fmla="*/ 750491 w 224" name="T18"/>
              <a:gd fmla="*/ 1737056 h 322" name="T19"/>
              <a:gd fmla="*/ 627459 w 224" name="T20"/>
              <a:gd fmla="*/ 1976438 h 322" name="T21"/>
              <a:gd fmla="*/ 387548 w 224" name="T22"/>
              <a:gd fmla="*/ 1651124 h 322" name="T23"/>
              <a:gd fmla="*/ 332184 w 224" name="T24"/>
              <a:gd fmla="*/ 1737056 h 322" name="T25"/>
              <a:gd fmla="*/ 196850 w 224" name="T26"/>
              <a:gd fmla="*/ 1798436 h 322" name="T27"/>
              <a:gd fmla="*/ 55364 w 224" name="T28"/>
              <a:gd fmla="*/ 1737056 h 322" name="T29"/>
              <a:gd fmla="*/ 0 w 224" name="T30"/>
              <a:gd fmla="*/ 1602020 h 322" name="T31"/>
              <a:gd fmla="*/ 55364 w 224" name="T32"/>
              <a:gd fmla="*/ 1460845 h 322" name="T33"/>
              <a:gd fmla="*/ 196850 w 224" name="T34"/>
              <a:gd fmla="*/ 1405603 h 322" name="T35"/>
              <a:gd fmla="*/ 203002 w 224" name="T36"/>
              <a:gd fmla="*/ 1405603 h 322" name="T37"/>
              <a:gd fmla="*/ 92273 w 224" name="T38"/>
              <a:gd fmla="*/ 1258291 h 322" name="T39"/>
              <a:gd fmla="*/ 750491 w 224" name="T40"/>
              <a:gd fmla="*/ 0 h 322" name="T41"/>
              <a:gd fmla="*/ 1377950 w 224" name="T42"/>
              <a:gd fmla="*/ 1258291 h 322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322" w="224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DE4477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56" name="Freeform 6"/>
          <p:cNvSpPr/>
          <p:nvPr/>
        </p:nvSpPr>
        <p:spPr bwMode="auto">
          <a:xfrm>
            <a:off x="4025900" y="2963863"/>
            <a:ext cx="1935163" cy="1417637"/>
          </a:xfrm>
          <a:custGeom>
            <a:gdLst>
              <a:gd fmla="*/ 1935163 w 315" name="T0"/>
              <a:gd fmla="*/ 718024 h 231" name="T1"/>
              <a:gd fmla="*/ 1670998 w 315" name="T2"/>
              <a:gd fmla="*/ 760983 h 231" name="T3"/>
              <a:gd fmla="*/ 1861443 w 315" name="T4"/>
              <a:gd fmla="*/ 957365 h 231" name="T5"/>
              <a:gd fmla="*/ 1505127 w 315" name="T6"/>
              <a:gd fmla="*/ 1080104 h 231" name="T7"/>
              <a:gd fmla="*/ 1505127 w 315" name="T8"/>
              <a:gd fmla="*/ 1080104 h 231" name="T9"/>
              <a:gd fmla="*/ 1566561 w 315" name="T10"/>
              <a:gd fmla="*/ 1221254 h 231" name="T11"/>
              <a:gd fmla="*/ 1505127 w 315" name="T12"/>
              <a:gd fmla="*/ 1356267 h 231" name="T13"/>
              <a:gd fmla="*/ 1369973 w 315" name="T14"/>
              <a:gd fmla="*/ 1417637 h 231" name="T15"/>
              <a:gd fmla="*/ 1228675 w 315" name="T16"/>
              <a:gd fmla="*/ 1356267 h 231" name="T17"/>
              <a:gd fmla="*/ 1173385 w 315" name="T18"/>
              <a:gd fmla="*/ 1221254 h 231" name="T19"/>
              <a:gd fmla="*/ 1173385 w 315" name="T20"/>
              <a:gd fmla="*/ 1196707 h 231" name="T21"/>
              <a:gd fmla="*/ 1019800 w 315" name="T22"/>
              <a:gd fmla="*/ 1251939 h 231" name="T23"/>
              <a:gd fmla="*/ 0 w 315" name="T24"/>
              <a:gd fmla="*/ 220930 h 231" name="T25"/>
              <a:gd fmla="*/ 1400689 w 315" name="T26"/>
              <a:gd fmla="*/ 0 h 231" name="T27"/>
              <a:gd fmla="*/ 1511270 w 315" name="T28"/>
              <a:gd fmla="*/ 147287 h 231" name="T29"/>
              <a:gd fmla="*/ 1505127 w 315" name="T30"/>
              <a:gd fmla="*/ 147287 h 231" name="T31"/>
              <a:gd fmla="*/ 1363829 w 315" name="T32"/>
              <a:gd fmla="*/ 202520 h 231" name="T33"/>
              <a:gd fmla="*/ 1308539 w 315" name="T34"/>
              <a:gd fmla="*/ 343670 h 231" name="T35"/>
              <a:gd fmla="*/ 1363829 w 315" name="T36"/>
              <a:gd fmla="*/ 478683 h 231" name="T37"/>
              <a:gd fmla="*/ 1505127 w 315" name="T38"/>
              <a:gd fmla="*/ 540052 h 231" name="T39"/>
              <a:gd fmla="*/ 1640281 w 315" name="T40"/>
              <a:gd fmla="*/ 478683 h 231" name="T41"/>
              <a:gd fmla="*/ 1695571 w 315" name="T42"/>
              <a:gd fmla="*/ 392765 h 231" name="T43"/>
              <a:gd fmla="*/ 1935163 w 315" name="T44"/>
              <a:gd fmla="*/ 718024 h 231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31" w="315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513087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57" name="Freeform 7"/>
          <p:cNvSpPr/>
          <p:nvPr/>
        </p:nvSpPr>
        <p:spPr bwMode="auto">
          <a:xfrm>
            <a:off x="4725988" y="3919538"/>
            <a:ext cx="1647825" cy="1806575"/>
          </a:xfrm>
          <a:custGeom>
            <a:gdLst>
              <a:gd fmla="*/ 1162086 w 268" name="T0"/>
              <a:gd fmla="*/ 0 h 294" name="T1"/>
              <a:gd fmla="*/ 1100600 w 268" name="T2"/>
              <a:gd fmla="*/ 282661 h 294" name="T3"/>
              <a:gd fmla="*/ 1358841 w 268" name="T4"/>
              <a:gd fmla="*/ 147476 h 294" name="T5"/>
              <a:gd fmla="*/ 1346544 w 268" name="T6"/>
              <a:gd fmla="*/ 546888 h 294" name="T7"/>
              <a:gd fmla="*/ 1451070 w 268" name="T8"/>
              <a:gd fmla="*/ 516164 h 294" name="T9"/>
              <a:gd fmla="*/ 1586339 w 268" name="T10"/>
              <a:gd fmla="*/ 571468 h 294" name="T11"/>
              <a:gd fmla="*/ 1647825 w 268" name="T12"/>
              <a:gd fmla="*/ 712798 h 294" name="T13"/>
              <a:gd fmla="*/ 1586339 w 268" name="T14"/>
              <a:gd fmla="*/ 847984 h 294" name="T15"/>
              <a:gd fmla="*/ 1451070 w 268" name="T16"/>
              <a:gd fmla="*/ 909432 h 294" name="T17"/>
              <a:gd fmla="*/ 1340395 w 268" name="T18"/>
              <a:gd fmla="*/ 872563 h 294" name="T19"/>
              <a:gd fmla="*/ 1340395 w 268" name="T20"/>
              <a:gd fmla="*/ 1081487 h 294" name="T21"/>
              <a:gd fmla="*/ 0 w 268" name="T22"/>
              <a:gd fmla="*/ 1806575 h 294" name="T23"/>
              <a:gd fmla="*/ 319727 w 268" name="T24"/>
              <a:gd fmla="*/ 294951 h 294" name="T25"/>
              <a:gd fmla="*/ 473442 w 268" name="T26"/>
              <a:gd fmla="*/ 239648 h 294" name="T27"/>
              <a:gd fmla="*/ 473442 w 268" name="T28"/>
              <a:gd fmla="*/ 264227 h 294" name="T29"/>
              <a:gd fmla="*/ 528780 w 268" name="T30"/>
              <a:gd fmla="*/ 399413 h 294" name="T31"/>
              <a:gd fmla="*/ 670197 w 268" name="T32"/>
              <a:gd fmla="*/ 460861 h 294" name="T33"/>
              <a:gd fmla="*/ 805467 w 268" name="T34"/>
              <a:gd fmla="*/ 399413 h 294" name="T35"/>
              <a:gd fmla="*/ 866953 w 268" name="T36"/>
              <a:gd fmla="*/ 264227 h 294" name="T37"/>
              <a:gd fmla="*/ 805467 w 268" name="T38"/>
              <a:gd fmla="*/ 122896 h 294" name="T39"/>
              <a:gd fmla="*/ 805467 w 268" name="T40"/>
              <a:gd fmla="*/ 122896 h 294" name="T41"/>
              <a:gd fmla="*/ 1162086 w 268" name="T42"/>
              <a:gd fmla="*/ 0 h 294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294" w="268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DE4477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58" name="Freeform 8"/>
          <p:cNvSpPr/>
          <p:nvPr/>
        </p:nvSpPr>
        <p:spPr bwMode="auto">
          <a:xfrm>
            <a:off x="6065838" y="3841750"/>
            <a:ext cx="1357312" cy="1871663"/>
          </a:xfrm>
          <a:custGeom>
            <a:gdLst>
              <a:gd fmla="*/ 18425 w 221" name="T0"/>
              <a:gd fmla="*/ 227054 h 305" name="T1"/>
              <a:gd fmla="*/ 270234 w 221" name="T2"/>
              <a:gd fmla="*/ 362059 h 305" name="T3"/>
              <a:gd fmla="*/ 214959 w 221" name="T4"/>
              <a:gd fmla="*/ 73639 h 305" name="T5"/>
              <a:gd fmla="*/ 577318 w 221" name="T6"/>
              <a:gd fmla="*/ 196371 h 305" name="T7"/>
              <a:gd fmla="*/ 577318 w 221" name="T8"/>
              <a:gd fmla="*/ 196371 h 305" name="T9"/>
              <a:gd fmla="*/ 632593 w 221" name="T10"/>
              <a:gd fmla="*/ 55229 h 305" name="T11"/>
              <a:gd fmla="*/ 773852 w 221" name="T12"/>
              <a:gd fmla="*/ 0 h 305" name="T13"/>
              <a:gd fmla="*/ 908969 w 221" name="T14"/>
              <a:gd fmla="*/ 55229 h 305" name="T15"/>
              <a:gd fmla="*/ 970386 w 221" name="T16"/>
              <a:gd fmla="*/ 196371 h 305" name="T17"/>
              <a:gd fmla="*/ 927394 w 221" name="T18"/>
              <a:gd fmla="*/ 312967 h 305" name="T19"/>
              <a:gd fmla="*/ 1062511 w 221" name="T20"/>
              <a:gd fmla="*/ 362059 h 305" name="T21"/>
              <a:gd fmla="*/ 1068653 w 221" name="T22"/>
              <a:gd fmla="*/ 362059 h 305" name="T23"/>
              <a:gd fmla="*/ 1357312 w 221" name="T24"/>
              <a:gd fmla="*/ 1865526 h 305" name="T25"/>
              <a:gd fmla="*/ 1351170 w 221" name="T26"/>
              <a:gd fmla="*/ 1871663 h 305" name="T27"/>
              <a:gd fmla="*/ 0 w 221" name="T28"/>
              <a:gd fmla="*/ 1159817 h 305" name="T29"/>
              <a:gd fmla="*/ 0 w 221" name="T30"/>
              <a:gd fmla="*/ 951173 h 305" name="T31"/>
              <a:gd fmla="*/ 110550 w 221" name="T32"/>
              <a:gd fmla="*/ 987993 h 305" name="T33"/>
              <a:gd fmla="*/ 245667 w 221" name="T34"/>
              <a:gd fmla="*/ 926627 h 305" name="T35"/>
              <a:gd fmla="*/ 307084 w 221" name="T36"/>
              <a:gd fmla="*/ 791621 h 305" name="T37"/>
              <a:gd fmla="*/ 245667 w 221" name="T38"/>
              <a:gd fmla="*/ 650480 h 305" name="T39"/>
              <a:gd fmla="*/ 110550 w 221" name="T40"/>
              <a:gd fmla="*/ 595250 h 305" name="T41"/>
              <a:gd fmla="*/ 6142 w 221" name="T42"/>
              <a:gd fmla="*/ 625933 h 305" name="T43"/>
              <a:gd fmla="*/ 18425 w 221" name="T44"/>
              <a:gd fmla="*/ 227054 h 30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305" w="221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513087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59" name="Freeform 9"/>
          <p:cNvSpPr/>
          <p:nvPr/>
        </p:nvSpPr>
        <p:spPr bwMode="auto">
          <a:xfrm>
            <a:off x="6200775" y="2963863"/>
            <a:ext cx="1954213" cy="1239837"/>
          </a:xfrm>
          <a:custGeom>
            <a:gdLst>
              <a:gd fmla="*/ 79889 w 318" name="T0"/>
              <a:gd fmla="*/ 951360 h 202" name="T1"/>
              <a:gd fmla="*/ 276540 w 318" name="T2"/>
              <a:gd fmla="*/ 761088 h 202" name="T3"/>
              <a:gd fmla="*/ 0 w 318" name="T4"/>
              <a:gd fmla="*/ 718123 h 202" name="T5"/>
              <a:gd fmla="*/ 208941 w 318" name="T6"/>
              <a:gd fmla="*/ 429646 h 202" name="T7"/>
              <a:gd fmla="*/ 92180 w 318" name="T8"/>
              <a:gd fmla="*/ 368268 h 202" name="T9"/>
              <a:gd fmla="*/ 36872 w 318" name="T10"/>
              <a:gd fmla="*/ 233237 h 202" name="T11"/>
              <a:gd fmla="*/ 92180 w 318" name="T12"/>
              <a:gd fmla="*/ 92067 h 202" name="T13"/>
              <a:gd fmla="*/ 233522 w 318" name="T14"/>
              <a:gd fmla="*/ 36827 h 202" name="T15"/>
              <a:gd fmla="*/ 368719 w 318" name="T16"/>
              <a:gd fmla="*/ 92067 h 202" name="T17"/>
              <a:gd fmla="*/ 405591 w 318" name="T18"/>
              <a:gd fmla="*/ 147307 h 202" name="T19"/>
              <a:gd fmla="*/ 510062 w 318" name="T20"/>
              <a:gd fmla="*/ 0 h 202" name="T21"/>
              <a:gd fmla="*/ 1954213 w 318" name="T22"/>
              <a:gd fmla="*/ 220961 h 202" name="T23"/>
              <a:gd fmla="*/ 927944 w 318" name="T24"/>
              <a:gd fmla="*/ 1239837 h 202" name="T25"/>
              <a:gd fmla="*/ 792747 w 318" name="T26"/>
              <a:gd fmla="*/ 1190735 h 202" name="T27"/>
              <a:gd fmla="*/ 835764 w 318" name="T28"/>
              <a:gd fmla="*/ 1074116 h 202" name="T29"/>
              <a:gd fmla="*/ 774311 w 318" name="T30"/>
              <a:gd fmla="*/ 932947 h 202" name="T31"/>
              <a:gd fmla="*/ 639114 w 318" name="T32"/>
              <a:gd fmla="*/ 877706 h 202" name="T33"/>
              <a:gd fmla="*/ 497771 w 318" name="T34"/>
              <a:gd fmla="*/ 932947 h 202" name="T35"/>
              <a:gd fmla="*/ 442463 w 318" name="T36"/>
              <a:gd fmla="*/ 1074116 h 202" name="T37"/>
              <a:gd fmla="*/ 442463 w 318" name="T38"/>
              <a:gd fmla="*/ 1074116 h 202" name="T39"/>
              <a:gd fmla="*/ 79889 w 318" name="T40"/>
              <a:gd fmla="*/ 951360 h 202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01" w="318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67171"/>
          </a:solidFill>
          <a:ln cmpd="sng"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0" name="Freeform 206"/>
          <p:cNvSpPr>
            <a:spLocks noEditPoints="1"/>
          </p:cNvSpPr>
          <p:nvPr/>
        </p:nvSpPr>
        <p:spPr bwMode="auto">
          <a:xfrm>
            <a:off x="5843588" y="2465388"/>
            <a:ext cx="427037" cy="427037"/>
          </a:xfrm>
          <a:custGeom>
            <a:gdLst>
              <a:gd fmla="*/ 415360 w 256" name="T0"/>
              <a:gd fmla="*/ 358644 h 256" name="T1"/>
              <a:gd fmla="*/ 427037 w 256" name="T2"/>
              <a:gd fmla="*/ 387002 h 256" name="T3"/>
              <a:gd fmla="*/ 387002 w 256" name="T4"/>
              <a:gd fmla="*/ 427037 h 256" name="T5"/>
              <a:gd fmla="*/ 358644 w 256" name="T6"/>
              <a:gd fmla="*/ 415360 h 256" name="T7"/>
              <a:gd fmla="*/ 241876 w 256" name="T8"/>
              <a:gd fmla="*/ 298592 h 256" name="T9"/>
              <a:gd fmla="*/ 160139 w 256" name="T10"/>
              <a:gd fmla="*/ 320278 h 256" name="T11"/>
              <a:gd fmla="*/ 0 w 256" name="T12"/>
              <a:gd fmla="*/ 160139 h 256" name="T13"/>
              <a:gd fmla="*/ 160139 w 256" name="T14"/>
              <a:gd fmla="*/ 0 h 256" name="T15"/>
              <a:gd fmla="*/ 320278 w 256" name="T16"/>
              <a:gd fmla="*/ 160139 h 256" name="T17"/>
              <a:gd fmla="*/ 298592 w 256" name="T18"/>
              <a:gd fmla="*/ 241876 h 256" name="T19"/>
              <a:gd fmla="*/ 415360 w 256" name="T20"/>
              <a:gd fmla="*/ 358644 h 256" name="T21"/>
              <a:gd fmla="*/ 160139 w 256" name="T22"/>
              <a:gd fmla="*/ 40035 h 256" name="T23"/>
              <a:gd fmla="*/ 40035 w 256" name="T24"/>
              <a:gd fmla="*/ 160139 h 256" name="T25"/>
              <a:gd fmla="*/ 160139 w 256" name="T26"/>
              <a:gd fmla="*/ 280243 h 256" name="T27"/>
              <a:gd fmla="*/ 280243 w 256" name="T28"/>
              <a:gd fmla="*/ 160139 h 256" name="T29"/>
              <a:gd fmla="*/ 160139 w 256" name="T30"/>
              <a:gd fmla="*/ 40035 h 25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1" name="Freeform 170"/>
          <p:cNvSpPr>
            <a:spLocks noEditPoints="1"/>
          </p:cNvSpPr>
          <p:nvPr/>
        </p:nvSpPr>
        <p:spPr bwMode="auto">
          <a:xfrm>
            <a:off x="7072313" y="3290888"/>
            <a:ext cx="417512" cy="352425"/>
          </a:xfrm>
          <a:custGeom>
            <a:gdLst>
              <a:gd fmla="*/ 397941 w 256" name="T0"/>
              <a:gd fmla="*/ 352425 h 216" name="T1"/>
              <a:gd fmla="*/ 19571 w 256" name="T2"/>
              <a:gd fmla="*/ 352425 h 216" name="T3"/>
              <a:gd fmla="*/ 0 w 256" name="T4"/>
              <a:gd fmla="*/ 332846 h 216" name="T5"/>
              <a:gd fmla="*/ 0 w 256" name="T6"/>
              <a:gd fmla="*/ 19579 h 216" name="T7"/>
              <a:gd fmla="*/ 19571 w 256" name="T8"/>
              <a:gd fmla="*/ 0 h 216" name="T9"/>
              <a:gd fmla="*/ 39142 w 256" name="T10"/>
              <a:gd fmla="*/ 19579 h 216" name="T11"/>
              <a:gd fmla="*/ 39142 w 256" name="T12"/>
              <a:gd fmla="*/ 267582 h 216" name="T13"/>
              <a:gd fmla="*/ 39142 w 256" name="T14"/>
              <a:gd fmla="*/ 313267 h 216" name="T15"/>
              <a:gd fmla="*/ 397941 w 256" name="T16"/>
              <a:gd fmla="*/ 313267 h 216" name="T17"/>
              <a:gd fmla="*/ 417512 w 256" name="T18"/>
              <a:gd fmla="*/ 332846 h 216" name="T19"/>
              <a:gd fmla="*/ 397941 w 256" name="T20"/>
              <a:gd fmla="*/ 352425 h 216" name="T21"/>
              <a:gd fmla="*/ 352276 w 256" name="T22"/>
              <a:gd fmla="*/ 293688 h 216" name="T23"/>
              <a:gd fmla="*/ 313134 w 256" name="T24"/>
              <a:gd fmla="*/ 293688 h 216" name="T25"/>
              <a:gd fmla="*/ 293563 w 256" name="T26"/>
              <a:gd fmla="*/ 274108 h 216" name="T27"/>
              <a:gd fmla="*/ 293563 w 256" name="T28"/>
              <a:gd fmla="*/ 137054 h 216" name="T29"/>
              <a:gd fmla="*/ 313134 w 256" name="T30"/>
              <a:gd fmla="*/ 117475 h 216" name="T31"/>
              <a:gd fmla="*/ 352276 w 256" name="T32"/>
              <a:gd fmla="*/ 117475 h 216" name="T33"/>
              <a:gd fmla="*/ 371847 w 256" name="T34"/>
              <a:gd fmla="*/ 137054 h 216" name="T35"/>
              <a:gd fmla="*/ 371847 w 256" name="T36"/>
              <a:gd fmla="*/ 274108 h 216" name="T37"/>
              <a:gd fmla="*/ 352276 w 256" name="T38"/>
              <a:gd fmla="*/ 293688 h 216" name="T39"/>
              <a:gd fmla="*/ 241374 w 256" name="T40"/>
              <a:gd fmla="*/ 293688 h 216" name="T41"/>
              <a:gd fmla="*/ 202232 w 256" name="T42"/>
              <a:gd fmla="*/ 293688 h 216" name="T43"/>
              <a:gd fmla="*/ 182662 w 256" name="T44"/>
              <a:gd fmla="*/ 274108 h 216" name="T45"/>
              <a:gd fmla="*/ 182662 w 256" name="T46"/>
              <a:gd fmla="*/ 58738 h 216" name="T47"/>
              <a:gd fmla="*/ 202232 w 256" name="T48"/>
              <a:gd fmla="*/ 39158 h 216" name="T49"/>
              <a:gd fmla="*/ 241374 w 256" name="T50"/>
              <a:gd fmla="*/ 39158 h 216" name="T51"/>
              <a:gd fmla="*/ 260945 w 256" name="T52"/>
              <a:gd fmla="*/ 58738 h 216" name="T53"/>
              <a:gd fmla="*/ 260945 w 256" name="T54"/>
              <a:gd fmla="*/ 274108 h 216" name="T55"/>
              <a:gd fmla="*/ 241374 w 256" name="T56"/>
              <a:gd fmla="*/ 293688 h 216" name="T57"/>
              <a:gd fmla="*/ 130473 w 256" name="T58"/>
              <a:gd fmla="*/ 293688 h 216" name="T59"/>
              <a:gd fmla="*/ 91331 w 256" name="T60"/>
              <a:gd fmla="*/ 293688 h 216" name="T61"/>
              <a:gd fmla="*/ 71760 w 256" name="T62"/>
              <a:gd fmla="*/ 274108 h 216" name="T63"/>
              <a:gd fmla="*/ 71760 w 256" name="T64"/>
              <a:gd fmla="*/ 234950 h 216" name="T65"/>
              <a:gd fmla="*/ 91331 w 256" name="T66"/>
              <a:gd fmla="*/ 215371 h 216" name="T67"/>
              <a:gd fmla="*/ 130473 w 256" name="T68"/>
              <a:gd fmla="*/ 215371 h 216" name="T69"/>
              <a:gd fmla="*/ 150043 w 256" name="T70"/>
              <a:gd fmla="*/ 234950 h 216" name="T71"/>
              <a:gd fmla="*/ 150043 w 256" name="T72"/>
              <a:gd fmla="*/ 274108 h 216" name="T73"/>
              <a:gd fmla="*/ 130473 w 256" name="T74"/>
              <a:gd fmla="*/ 293688 h 21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" w="25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2" name="Freeform 5"/>
          <p:cNvSpPr>
            <a:spLocks noEditPoints="1"/>
          </p:cNvSpPr>
          <p:nvPr/>
        </p:nvSpPr>
        <p:spPr bwMode="auto">
          <a:xfrm>
            <a:off x="5224463" y="4621213"/>
            <a:ext cx="436562" cy="423862"/>
          </a:xfrm>
          <a:custGeom>
            <a:gdLst>
              <a:gd fmla="*/ 428892 w 683" name="T0"/>
              <a:gd fmla="*/ 46740 h 662" name="T1"/>
              <a:gd fmla="*/ 363695 w 683" name="T2"/>
              <a:gd fmla="*/ 16007 h 662" name="T3"/>
              <a:gd fmla="*/ 368169 w 683" name="T4"/>
              <a:gd fmla="*/ 2561 h 662" name="T5"/>
              <a:gd fmla="*/ 362417 w 683" name="T6"/>
              <a:gd fmla="*/ 0 h 662" name="T7"/>
              <a:gd fmla="*/ 70949 w 683" name="T8"/>
              <a:gd fmla="*/ 640 h 662" name="T9"/>
              <a:gd fmla="*/ 68393 w 683" name="T10"/>
              <a:gd fmla="*/ 11525 h 662" name="T11"/>
              <a:gd fmla="*/ 65836 w 683" name="T12"/>
              <a:gd fmla="*/ 46740 h 662" name="T13"/>
              <a:gd fmla="*/ 2557 w 683" name="T14"/>
              <a:gd fmla="*/ 49301 h 662" name="T15"/>
              <a:gd fmla="*/ 42825 w 683" name="T16"/>
              <a:gd fmla="*/ 162630 h 662" name="T17"/>
              <a:gd fmla="*/ 154043 w 683" name="T18"/>
              <a:gd fmla="*/ 250988 h 662" name="T19"/>
              <a:gd fmla="*/ 173219 w 683" name="T20"/>
              <a:gd fmla="*/ 284282 h 662" name="T21"/>
              <a:gd fmla="*/ 186641 w 683" name="T22"/>
              <a:gd fmla="*/ 377762 h 662" name="T23"/>
              <a:gd fmla="*/ 162352 w 683" name="T24"/>
              <a:gd fmla="*/ 380323 h 662" name="T25"/>
              <a:gd fmla="*/ 130393 w 683" name="T26"/>
              <a:gd fmla="*/ 402733 h 662" name="T27"/>
              <a:gd fmla="*/ 136146 w 683" name="T28"/>
              <a:gd fmla="*/ 423862 h 662" name="T29"/>
              <a:gd fmla="*/ 306169 w 683" name="T30"/>
              <a:gd fmla="*/ 418740 h 662" name="T31"/>
              <a:gd fmla="*/ 301694 w 683" name="T32"/>
              <a:gd fmla="*/ 395050 h 662" name="T33"/>
              <a:gd fmla="*/ 264622 w 683" name="T34"/>
              <a:gd fmla="*/ 377762 h 662" name="T35"/>
              <a:gd fmla="*/ 265900 w 683" name="T36"/>
              <a:gd fmla="*/ 291325 h 662" name="T37"/>
              <a:gd fmla="*/ 259508 w 683" name="T38"/>
              <a:gd fmla="*/ 279800 h 662" name="T39"/>
              <a:gd fmla="*/ 275488 w 683" name="T40"/>
              <a:gd fmla="*/ 254189 h 662" name="T41"/>
              <a:gd fmla="*/ 290828 w 683" name="T42"/>
              <a:gd fmla="*/ 228578 h 662" name="T43"/>
              <a:gd fmla="*/ 436562 w 683" name="T44"/>
              <a:gd fmla="*/ 54423 h 662" name="T45"/>
              <a:gd fmla="*/ 93321 w 683" name="T46"/>
              <a:gd fmla="*/ 184399 h 662" name="T47"/>
              <a:gd fmla="*/ 60722 w 683" name="T48"/>
              <a:gd fmla="*/ 156227 h 662" name="T49"/>
              <a:gd fmla="*/ 51774 w 683" name="T50"/>
              <a:gd fmla="*/ 146623 h 662" name="T51"/>
              <a:gd fmla="*/ 49856 w 683" name="T52"/>
              <a:gd fmla="*/ 143422 h 662" name="T53"/>
              <a:gd fmla="*/ 27485 w 683" name="T54"/>
              <a:gd fmla="*/ 106286 h 662" name="T55"/>
              <a:gd fmla="*/ 26207 w 683" name="T56"/>
              <a:gd fmla="*/ 103084 h 662" name="T57"/>
              <a:gd fmla="*/ 19175 w 683" name="T58"/>
              <a:gd fmla="*/ 83236 h 662" name="T59"/>
              <a:gd fmla="*/ 14701 w 683" name="T60"/>
              <a:gd fmla="*/ 62107 h 662" name="T61"/>
              <a:gd fmla="*/ 115053 w 683" name="T62"/>
              <a:gd fmla="*/ 196564 h 662" name="T63"/>
              <a:gd fmla="*/ 289550 w 683" name="T64"/>
              <a:gd fmla="*/ 90279 h 662" name="T65"/>
              <a:gd fmla="*/ 263983 w 683" name="T66"/>
              <a:gd fmla="*/ 170313 h 662" name="T67"/>
              <a:gd fmla="*/ 218601 w 683" name="T68"/>
              <a:gd fmla="*/ 142141 h 662" name="T69"/>
              <a:gd fmla="*/ 173219 w 683" name="T70"/>
              <a:gd fmla="*/ 170313 h 662" name="T71"/>
              <a:gd fmla="*/ 147012 w 683" name="T72"/>
              <a:gd fmla="*/ 90279 h 662" name="T73"/>
              <a:gd fmla="*/ 200703 w 683" name="T74"/>
              <a:gd fmla="*/ 86437 h 662" name="T75"/>
              <a:gd fmla="*/ 220518 w 683" name="T76"/>
              <a:gd fmla="*/ 36496 h 662" name="T77"/>
              <a:gd fmla="*/ 288911 w 683" name="T78"/>
              <a:gd fmla="*/ 86437 h 662" name="T79"/>
              <a:gd fmla="*/ 417387 w 683" name="T80"/>
              <a:gd fmla="*/ 65948 h 662" name="T81"/>
              <a:gd fmla="*/ 407799 w 683" name="T82"/>
              <a:gd fmla="*/ 99883 h 662" name="T83"/>
              <a:gd fmla="*/ 405881 w 683" name="T84"/>
              <a:gd fmla="*/ 104365 h 662" name="T85"/>
              <a:gd fmla="*/ 400768 w 683" name="T86"/>
              <a:gd fmla="*/ 114609 h 662" name="T87"/>
              <a:gd fmla="*/ 382231 w 683" name="T88"/>
              <a:gd fmla="*/ 144702 h 662" name="T89"/>
              <a:gd fmla="*/ 377757 w 683" name="T90"/>
              <a:gd fmla="*/ 149824 h 662" name="T91"/>
              <a:gd fmla="*/ 359860 w 683" name="T92"/>
              <a:gd fmla="*/ 168392 h 662" name="T93"/>
              <a:gd fmla="*/ 317674 w 683" name="T94"/>
              <a:gd fmla="*/ 196564 h 662" name="T95"/>
              <a:gd fmla="*/ 418026 w 683" name="T96"/>
              <a:gd fmla="*/ 62107 h 662" name="T97"/>
              <a:gd fmla="*/ 417387 w 683" name="T98"/>
              <a:gd fmla="*/ 65948 h 66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62" w="683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3" name="Freeform 45"/>
          <p:cNvSpPr>
            <a:spLocks noEditPoints="1"/>
          </p:cNvSpPr>
          <p:nvPr/>
        </p:nvSpPr>
        <p:spPr bwMode="auto">
          <a:xfrm>
            <a:off x="6553200" y="4535488"/>
            <a:ext cx="490538" cy="531812"/>
          </a:xfrm>
          <a:custGeom>
            <a:gdLst>
              <a:gd fmla="*/ 432049 w 889" name="T0"/>
              <a:gd fmla="*/ 447494 h 965" name="T1"/>
              <a:gd fmla="*/ 377422 w 889" name="T2"/>
              <a:gd fmla="*/ 387424 h 965" name="T3"/>
              <a:gd fmla="*/ 385147 w 889" name="T4"/>
              <a:gd fmla="*/ 326252 h 965" name="T5"/>
              <a:gd fmla="*/ 371904 w 889" name="T6"/>
              <a:gd fmla="*/ 266182 h 965" name="T7"/>
              <a:gd fmla="*/ 340452 w 889" name="T8"/>
              <a:gd fmla="*/ 213276 h 965" name="T9"/>
              <a:gd fmla="*/ 293550 w 889" name="T10"/>
              <a:gd fmla="*/ 173597 h 965" name="T11"/>
              <a:gd fmla="*/ 236165 w 889" name="T12"/>
              <a:gd fmla="*/ 151553 h 965" name="T13"/>
              <a:gd fmla="*/ 174364 w 889" name="T14"/>
              <a:gd fmla="*/ 148797 h 965" name="T15"/>
              <a:gd fmla="*/ 115323 w 889" name="T16"/>
              <a:gd fmla="*/ 166983 h 965" name="T17"/>
              <a:gd fmla="*/ 65663 w 889" name="T18"/>
              <a:gd fmla="*/ 202254 h 965" name="T19"/>
              <a:gd fmla="*/ 29796 w 889" name="T20"/>
              <a:gd fmla="*/ 252404 h 965" name="T21"/>
              <a:gd fmla="*/ 12139 w 889" name="T22"/>
              <a:gd fmla="*/ 311372 h 965" name="T23"/>
              <a:gd fmla="*/ 14898 w 889" name="T24"/>
              <a:gd fmla="*/ 373095 h 965" name="T25"/>
              <a:gd fmla="*/ 37521 w 889" name="T26"/>
              <a:gd fmla="*/ 430410 h 965" name="T27"/>
              <a:gd fmla="*/ 77250 w 889" name="T28"/>
              <a:gd fmla="*/ 477253 h 965" name="T29"/>
              <a:gd fmla="*/ 130222 w 889" name="T30"/>
              <a:gd fmla="*/ 508666 h 965" name="T31"/>
              <a:gd fmla="*/ 190366 w 889" name="T32"/>
              <a:gd fmla="*/ 520790 h 965" name="T33"/>
              <a:gd fmla="*/ 251615 w 889" name="T34"/>
              <a:gd fmla="*/ 513075 h 965" name="T35"/>
              <a:gd fmla="*/ 306793 w 889" name="T36"/>
              <a:gd fmla="*/ 486071 h 965" name="T37"/>
              <a:gd fmla="*/ 333831 w 889" name="T38"/>
              <a:gd fmla="*/ 450249 h 965" name="T39"/>
              <a:gd fmla="*/ 424324 w 889" name="T40"/>
              <a:gd fmla="*/ 519688 h 965" name="T41"/>
              <a:gd fmla="*/ 465156 w 889" name="T42"/>
              <a:gd fmla="*/ 450800 h 965" name="T43"/>
              <a:gd fmla="*/ 251615 w 889" name="T44"/>
              <a:gd fmla="*/ 340580 h 965" name="T45"/>
              <a:gd fmla="*/ 174916 w 889" name="T46"/>
              <a:gd fmla="*/ 300350 h 965" name="T47"/>
              <a:gd fmla="*/ 210231 w 889" name="T48"/>
              <a:gd fmla="*/ 347193 h 965" name="T49"/>
              <a:gd fmla="*/ 152293 w 889" name="T50"/>
              <a:gd fmla="*/ 338376 h 965" name="T51"/>
              <a:gd fmla="*/ 224577 w 889" name="T52"/>
              <a:gd fmla="*/ 385770 h 965" name="T53"/>
              <a:gd fmla="*/ 225129 w 889" name="T54"/>
              <a:gd fmla="*/ 443085 h 965" name="T55"/>
              <a:gd fmla="*/ 169398 w 889" name="T56"/>
              <a:gd fmla="*/ 225400 h 965" name="T57"/>
              <a:gd fmla="*/ 303482 w 889" name="T58"/>
              <a:gd fmla="*/ 371442 h 965" name="T59"/>
              <a:gd fmla="*/ 317829 w 889" name="T60"/>
              <a:gd fmla="*/ 379708 h 965" name="T61"/>
              <a:gd fmla="*/ 164984 w 889" name="T62"/>
              <a:gd fmla="*/ 208867 h 965" name="T63"/>
              <a:gd fmla="*/ 228991 w 889" name="T64"/>
              <a:gd fmla="*/ 459067 h 965" name="T65"/>
              <a:gd fmla="*/ 300172 w 889" name="T66"/>
              <a:gd fmla="*/ 430410 h 965" name="T67"/>
              <a:gd fmla="*/ 60145 w 889" name="T68"/>
              <a:gd fmla="*/ 369237 h 965" name="T69"/>
              <a:gd fmla="*/ 333831 w 889" name="T70"/>
              <a:gd fmla="*/ 299248 h 965" name="T71"/>
              <a:gd fmla="*/ 462949 w 889" name="T72"/>
              <a:gd fmla="*/ 495990 h 965" name="T73"/>
              <a:gd fmla="*/ 426531 w 889" name="T74"/>
              <a:gd fmla="*/ 495990 h 965" name="T75"/>
              <a:gd fmla="*/ 445292 w 889" name="T76"/>
              <a:gd fmla="*/ 464027 h 965" name="T77"/>
              <a:gd fmla="*/ 462949 w 889" name="T78"/>
              <a:gd fmla="*/ 495990 h 965" name="T79"/>
              <a:gd fmla="*/ 299620 w 889" name="T80"/>
              <a:gd fmla="*/ 124549 h 965" name="T81"/>
              <a:gd fmla="*/ 314518 w 889" name="T82"/>
              <a:gd fmla="*/ 161472 h 965" name="T83"/>
              <a:gd fmla="*/ 342107 w 889" name="T84"/>
              <a:gd fmla="*/ 171943 h 965" name="T85"/>
              <a:gd fmla="*/ 379077 w 889" name="T86"/>
              <a:gd fmla="*/ 187374 h 965" name="T87"/>
              <a:gd fmla="*/ 406115 w 889" name="T88"/>
              <a:gd fmla="*/ 175250 h 965" name="T89"/>
              <a:gd fmla="*/ 442533 w 889" name="T90"/>
              <a:gd fmla="*/ 159819 h 965" name="T91"/>
              <a:gd fmla="*/ 453017 w 889" name="T92"/>
              <a:gd fmla="*/ 132264 h 965" name="T93"/>
              <a:gd fmla="*/ 468467 w 889" name="T94"/>
              <a:gd fmla="*/ 95340 h 965" name="T95"/>
              <a:gd fmla="*/ 456327 w 889" name="T96"/>
              <a:gd fmla="*/ 68336 h 965" name="T97"/>
              <a:gd fmla="*/ 441429 w 889" name="T98"/>
              <a:gd fmla="*/ 31964 h 965" name="T99"/>
              <a:gd fmla="*/ 413288 w 889" name="T100"/>
              <a:gd fmla="*/ 21493 h 965" name="T101"/>
              <a:gd fmla="*/ 376870 w 889" name="T102"/>
              <a:gd fmla="*/ 6062 h 965" name="T103"/>
              <a:gd fmla="*/ 349832 w 889" name="T104"/>
              <a:gd fmla="*/ 18186 h 965" name="T105"/>
              <a:gd fmla="*/ 312863 w 889" name="T106"/>
              <a:gd fmla="*/ 33066 h 965" name="T107"/>
              <a:gd fmla="*/ 302379 w 889" name="T108"/>
              <a:gd fmla="*/ 61172 h 965" name="T109"/>
              <a:gd fmla="*/ 287481 w 889" name="T110"/>
              <a:gd fmla="*/ 97545 h 965" name="T111"/>
              <a:gd fmla="*/ 377974 w 889" name="T112"/>
              <a:gd fmla="*/ 51252 h 965" name="T113"/>
              <a:gd fmla="*/ 377974 w 889" name="T114"/>
              <a:gd fmla="*/ 142184 h 965" name="T115"/>
              <a:gd fmla="*/ 377974 w 889" name="T116"/>
              <a:gd fmla="*/ 51252 h 965" name="T117"/>
              <a:gd fmla="*/ 377974 w 889" name="T118"/>
              <a:gd fmla="*/ 51252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4" name="Freeform 177"/>
          <p:cNvSpPr>
            <a:spLocks noEditPoints="1"/>
          </p:cNvSpPr>
          <p:nvPr/>
        </p:nvSpPr>
        <p:spPr bwMode="auto">
          <a:xfrm>
            <a:off x="4867275" y="3314700"/>
            <a:ext cx="439738" cy="463550"/>
          </a:xfrm>
          <a:custGeom>
            <a:gdLst>
              <a:gd fmla="*/ 427523 w 360" name="T0"/>
              <a:gd fmla="*/ 219576 h 380" name="T1"/>
              <a:gd fmla="*/ 12215 w 360" name="T2"/>
              <a:gd fmla="*/ 219576 h 380" name="T3"/>
              <a:gd fmla="*/ 6107 w 360" name="T4"/>
              <a:gd fmla="*/ 208598 h 380" name="T5"/>
              <a:gd fmla="*/ 207654 w 360" name="T6"/>
              <a:gd fmla="*/ 9759 h 380" name="T7"/>
              <a:gd fmla="*/ 230862 w 360" name="T8"/>
              <a:gd fmla="*/ 10979 h 380" name="T9"/>
              <a:gd fmla="*/ 305374 w 360" name="T10"/>
              <a:gd fmla="*/ 84171 h 380" name="T11"/>
              <a:gd fmla="*/ 305374 w 360" name="T12"/>
              <a:gd fmla="*/ 54894 h 380" name="T13"/>
              <a:gd fmla="*/ 343240 w 360" name="T14"/>
              <a:gd fmla="*/ 54894 h 380" name="T15"/>
              <a:gd fmla="*/ 343240 w 360" name="T16"/>
              <a:gd fmla="*/ 121987 h 380" name="T17"/>
              <a:gd fmla="*/ 431188 w 360" name="T18"/>
              <a:gd fmla="*/ 208598 h 380" name="T19"/>
              <a:gd fmla="*/ 427523 w 360" name="T20"/>
              <a:gd fmla="*/ 219576 h 380" name="T21"/>
              <a:gd fmla="*/ 383549 w 360" name="T22"/>
              <a:gd fmla="*/ 447692 h 380" name="T23"/>
              <a:gd fmla="*/ 366448 w 360" name="T24"/>
              <a:gd fmla="*/ 463550 h 380" name="T25"/>
              <a:gd fmla="*/ 236970 w 360" name="T26"/>
              <a:gd fmla="*/ 463550 h 380" name="T27"/>
              <a:gd fmla="*/ 236970 w 360" name="T28"/>
              <a:gd fmla="*/ 368400 h 380" name="T29"/>
              <a:gd fmla="*/ 178338 w 360" name="T30"/>
              <a:gd fmla="*/ 368400 h 380" name="T31"/>
              <a:gd fmla="*/ 178338 w 360" name="T32"/>
              <a:gd fmla="*/ 463550 h 380" name="T33"/>
              <a:gd fmla="*/ 70847 w 360" name="T34"/>
              <a:gd fmla="*/ 463550 h 380" name="T35"/>
              <a:gd fmla="*/ 53746 w 360" name="T36"/>
              <a:gd fmla="*/ 446472 h 380" name="T37"/>
              <a:gd fmla="*/ 53746 w 360" name="T38"/>
              <a:gd fmla="*/ 229335 h 380" name="T39"/>
              <a:gd fmla="*/ 383549 w 360" name="T40"/>
              <a:gd fmla="*/ 229335 h 380" name="T41"/>
              <a:gd fmla="*/ 383549 w 360" name="T42"/>
              <a:gd fmla="*/ 447692 h 380" name="T43"/>
              <a:gd fmla="*/ 333468 w 360" name="T44"/>
              <a:gd fmla="*/ 295208 h 380" name="T45"/>
              <a:gd fmla="*/ 274836 w 360" name="T46"/>
              <a:gd fmla="*/ 295208 h 380" name="T47"/>
              <a:gd fmla="*/ 274836 w 360" name="T48"/>
              <a:gd fmla="*/ 344003 h 380" name="T49"/>
              <a:gd fmla="*/ 333468 w 360" name="T50"/>
              <a:gd fmla="*/ 344003 h 380" name="T51"/>
              <a:gd fmla="*/ 333468 w 360" name="T52"/>
              <a:gd fmla="*/ 295208 h 3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380" w="36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5" name="TextBox 13"/>
          <p:cNvSpPr txBox="1">
            <a:spLocks noChangeArrowheads="1"/>
          </p:cNvSpPr>
          <p:nvPr/>
        </p:nvSpPr>
        <p:spPr bwMode="auto">
          <a:xfrm>
            <a:off x="2030413" y="5156200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1320800" y="3314700"/>
            <a:ext cx="2335213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9167" name="TextBox 13"/>
          <p:cNvSpPr txBox="1">
            <a:spLocks noChangeArrowheads="1"/>
          </p:cNvSpPr>
          <p:nvPr/>
        </p:nvSpPr>
        <p:spPr bwMode="auto">
          <a:xfrm>
            <a:off x="6537325" y="1347788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9168" name="TextBox 13"/>
          <p:cNvSpPr txBox="1">
            <a:spLocks noChangeArrowheads="1"/>
          </p:cNvSpPr>
          <p:nvPr/>
        </p:nvSpPr>
        <p:spPr bwMode="auto">
          <a:xfrm>
            <a:off x="8389938" y="3157538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9169" name="TextBox 13"/>
          <p:cNvSpPr txBox="1">
            <a:spLocks noChangeArrowheads="1"/>
          </p:cNvSpPr>
          <p:nvPr/>
        </p:nvSpPr>
        <p:spPr bwMode="auto">
          <a:xfrm>
            <a:off x="7602538" y="5108575"/>
            <a:ext cx="233521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9170" name="TextBox 13"/>
          <p:cNvSpPr txBox="1">
            <a:spLocks noChangeArrowheads="1"/>
          </p:cNvSpPr>
          <p:nvPr/>
        </p:nvSpPr>
        <p:spPr bwMode="auto">
          <a:xfrm>
            <a:off x="2411413" y="48212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9171" name="TextBox 13"/>
          <p:cNvSpPr txBox="1">
            <a:spLocks noChangeArrowheads="1"/>
          </p:cNvSpPr>
          <p:nvPr/>
        </p:nvSpPr>
        <p:spPr bwMode="auto">
          <a:xfrm>
            <a:off x="1701800" y="2962275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9172" name="TextBox 13"/>
          <p:cNvSpPr txBox="1">
            <a:spLocks noChangeArrowheads="1"/>
          </p:cNvSpPr>
          <p:nvPr/>
        </p:nvSpPr>
        <p:spPr bwMode="auto">
          <a:xfrm>
            <a:off x="7602538" y="4799013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9173" name="TextBox 13"/>
          <p:cNvSpPr txBox="1">
            <a:spLocks noChangeArrowheads="1"/>
          </p:cNvSpPr>
          <p:nvPr/>
        </p:nvSpPr>
        <p:spPr bwMode="auto">
          <a:xfrm>
            <a:off x="8389938" y="28400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9174" name="TextBox 13"/>
          <p:cNvSpPr txBox="1">
            <a:spLocks noChangeArrowheads="1"/>
          </p:cNvSpPr>
          <p:nvPr/>
        </p:nvSpPr>
        <p:spPr bwMode="auto">
          <a:xfrm>
            <a:off x="6513513" y="10810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9175" name="文本框 23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8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79" name="Straight Connector 69@|9FFC:0|FBC:0|LFC:9868950|LBC:16777215"/>
          <p:cNvCxnSpPr>
            <a:cxnSpLocks noChangeShapeType="1"/>
          </p:cNvCxnSpPr>
          <p:nvPr/>
        </p:nvCxnSpPr>
        <p:spPr bwMode="auto">
          <a:xfrm flipH="1" flipV="1">
            <a:off x="223043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0180" name="Straight Connector 70@|9FFC:0|FBC:0|LFC:9868950|LBC:16777215"/>
          <p:cNvCxnSpPr>
            <a:cxnSpLocks noChangeShapeType="1"/>
          </p:cNvCxnSpPr>
          <p:nvPr/>
        </p:nvCxnSpPr>
        <p:spPr bwMode="auto">
          <a:xfrm flipH="1" flipV="1">
            <a:off x="47513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0181" name="Straight Connector 71@|9FFC:0|FBC:0|LFC:9868950|LBC:16777215"/>
          <p:cNvCxnSpPr>
            <a:cxnSpLocks noChangeShapeType="1"/>
          </p:cNvCxnSpPr>
          <p:nvPr/>
        </p:nvCxnSpPr>
        <p:spPr bwMode="auto">
          <a:xfrm flipH="1" flipV="1">
            <a:off x="7273925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0182" name="Straight Connector 72@|9FFC:0|FBC:0|LFC:9868950|LBC:16777215"/>
          <p:cNvCxnSpPr>
            <a:cxnSpLocks noChangeShapeType="1"/>
          </p:cNvCxnSpPr>
          <p:nvPr/>
        </p:nvCxnSpPr>
        <p:spPr bwMode="auto">
          <a:xfrm flipH="1" flipV="1">
            <a:off x="97805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0183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344863"/>
            <a:ext cx="755015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0184" name="Straight Connector 74@|9FFC:0|FBC:0|LFC:9868950|LBC:16777215"/>
          <p:cNvCxnSpPr>
            <a:cxnSpLocks noChangeShapeType="1"/>
          </p:cNvCxnSpPr>
          <p:nvPr/>
        </p:nvCxnSpPr>
        <p:spPr bwMode="auto">
          <a:xfrm flipH="1" flipV="1">
            <a:off x="6013450" y="2873375"/>
            <a:ext cx="0" cy="47148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0185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7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186" name="Oval 19"/>
          <p:cNvSpPr>
            <a:spLocks noChangeArrowheads="1"/>
          </p:cNvSpPr>
          <p:nvPr/>
        </p:nvSpPr>
        <p:spPr bwMode="auto">
          <a:xfrm>
            <a:off x="1735138" y="3640138"/>
            <a:ext cx="995362" cy="993775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187" name="Oval 19"/>
          <p:cNvSpPr>
            <a:spLocks noChangeArrowheads="1"/>
          </p:cNvSpPr>
          <p:nvPr/>
        </p:nvSpPr>
        <p:spPr bwMode="auto">
          <a:xfrm>
            <a:off x="4259263" y="3640138"/>
            <a:ext cx="995362" cy="9937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188" name="Oval 19"/>
          <p:cNvSpPr>
            <a:spLocks noChangeArrowheads="1"/>
          </p:cNvSpPr>
          <p:nvPr/>
        </p:nvSpPr>
        <p:spPr bwMode="auto">
          <a:xfrm>
            <a:off x="6783388" y="3640138"/>
            <a:ext cx="995362" cy="993775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189" name="Oval 19"/>
          <p:cNvSpPr>
            <a:spLocks noChangeArrowheads="1"/>
          </p:cNvSpPr>
          <p:nvPr/>
        </p:nvSpPr>
        <p:spPr bwMode="auto">
          <a:xfrm>
            <a:off x="9307513" y="3640138"/>
            <a:ext cx="995362" cy="993775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190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gdLst>
              <a:gd fmla="*/ 323850 w 231" name="T0"/>
              <a:gd fmla="*/ 0 h 288" name="T1"/>
              <a:gd fmla="*/ 0 w 231" name="T2"/>
              <a:gd fmla="*/ 0 h 288" name="T3"/>
              <a:gd fmla="*/ 138793 w 231" name="T4"/>
              <a:gd fmla="*/ 159610 h 288" name="T5"/>
              <a:gd fmla="*/ 138793 w 231" name="T6"/>
              <a:gd fmla="*/ 340221 h 288" name="T7"/>
              <a:gd fmla="*/ 64490 w 231" name="T8"/>
              <a:gd fmla="*/ 403225 h 288" name="T9"/>
              <a:gd fmla="*/ 259360 w 231" name="T10"/>
              <a:gd fmla="*/ 403225 h 288" name="T11"/>
              <a:gd fmla="*/ 185057 w 231" name="T12"/>
              <a:gd fmla="*/ 340221 h 288" name="T13"/>
              <a:gd fmla="*/ 185057 w 231" name="T14"/>
              <a:gd fmla="*/ 159610 h 288" name="T15"/>
              <a:gd fmla="*/ 323850 w 231" name="T16"/>
              <a:gd fmla="*/ 0 h 28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288" w="231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91" name="Freeform 208"/>
          <p:cNvSpPr>
            <a:spLocks noEditPoints="1"/>
          </p:cNvSpPr>
          <p:nvPr/>
        </p:nvSpPr>
        <p:spPr bwMode="auto">
          <a:xfrm>
            <a:off x="9628188" y="3910013"/>
            <a:ext cx="350837" cy="403225"/>
          </a:xfrm>
          <a:custGeom>
            <a:gdLst>
              <a:gd fmla="*/ 302110 w 252" name="T0"/>
              <a:gd fmla="*/ 285618 h 288" name="T1"/>
              <a:gd fmla="*/ 302110 w 252" name="T2"/>
              <a:gd fmla="*/ 274417 h 288" name="T3"/>
              <a:gd fmla="*/ 302110 w 252" name="T4"/>
              <a:gd fmla="*/ 176411 h 288" name="T5"/>
              <a:gd fmla="*/ 217185 w 252" name="T6"/>
              <a:gd fmla="*/ 56003 h 288" name="T7"/>
              <a:gd fmla="*/ 219969 w 252" name="T8"/>
              <a:gd fmla="*/ 44803 h 288" name="T9"/>
              <a:gd fmla="*/ 175419 w 252" name="T10"/>
              <a:gd fmla="*/ 0 h 288" name="T11"/>
              <a:gd fmla="*/ 130868 w 252" name="T12"/>
              <a:gd fmla="*/ 44803 h 288" name="T13"/>
              <a:gd fmla="*/ 133652 w 252" name="T14"/>
              <a:gd fmla="*/ 56003 h 288" name="T15"/>
              <a:gd fmla="*/ 48727 w 252" name="T16"/>
              <a:gd fmla="*/ 176411 h 288" name="T17"/>
              <a:gd fmla="*/ 48727 w 252" name="T18"/>
              <a:gd fmla="*/ 274417 h 288" name="T19"/>
              <a:gd fmla="*/ 48727 w 252" name="T20"/>
              <a:gd fmla="*/ 285618 h 288" name="T21"/>
              <a:gd fmla="*/ 0 w 252" name="T22"/>
              <a:gd fmla="*/ 333221 h 288" name="T23"/>
              <a:gd fmla="*/ 19491 w 252" name="T24"/>
              <a:gd fmla="*/ 352822 h 288" name="T25"/>
              <a:gd fmla="*/ 132260 w 252" name="T26"/>
              <a:gd fmla="*/ 352822 h 288" name="T27"/>
              <a:gd fmla="*/ 130868 w 252" name="T28"/>
              <a:gd fmla="*/ 358422 h 288" name="T29"/>
              <a:gd fmla="*/ 175419 w 252" name="T30"/>
              <a:gd fmla="*/ 403225 h 288" name="T31"/>
              <a:gd fmla="*/ 219969 w 252" name="T32"/>
              <a:gd fmla="*/ 358422 h 288" name="T33"/>
              <a:gd fmla="*/ 218577 w 252" name="T34"/>
              <a:gd fmla="*/ 352822 h 288" name="T35"/>
              <a:gd fmla="*/ 331346 w 252" name="T36"/>
              <a:gd fmla="*/ 352822 h 288" name="T37"/>
              <a:gd fmla="*/ 350837 w 252" name="T38"/>
              <a:gd fmla="*/ 333221 h 288" name="T39"/>
              <a:gd fmla="*/ 302110 w 252" name="T40"/>
              <a:gd fmla="*/ 285618 h 288" name="T41"/>
              <a:gd fmla="*/ 150359 w 252" name="T42"/>
              <a:gd fmla="*/ 44803 h 288" name="T43"/>
              <a:gd fmla="*/ 175419 w 252" name="T44"/>
              <a:gd fmla="*/ 19601 h 288" name="T45"/>
              <a:gd fmla="*/ 200478 w 252" name="T46"/>
              <a:gd fmla="*/ 44803 h 288" name="T47"/>
              <a:gd fmla="*/ 199086 w 252" name="T48"/>
              <a:gd fmla="*/ 51803 h 288" name="T49"/>
              <a:gd fmla="*/ 175419 w 252" name="T50"/>
              <a:gd fmla="*/ 49003 h 288" name="T51"/>
              <a:gd fmla="*/ 151751 w 252" name="T52"/>
              <a:gd fmla="*/ 51803 h 288" name="T53"/>
              <a:gd fmla="*/ 150359 w 252" name="T54"/>
              <a:gd fmla="*/ 44803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88" w="251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92" name="Freeform 250"/>
          <p:cNvSpPr>
            <a:spLocks noEditPoints="1"/>
          </p:cNvSpPr>
          <p:nvPr/>
        </p:nvSpPr>
        <p:spPr bwMode="auto">
          <a:xfrm>
            <a:off x="4532313" y="3938588"/>
            <a:ext cx="439737" cy="417512"/>
          </a:xfrm>
          <a:custGeom>
            <a:gdLst>
              <a:gd fmla="*/ 439737 w 313" name="T0"/>
              <a:gd fmla="*/ 11246 h 297" name="T1"/>
              <a:gd fmla="*/ 289412 w 313" name="T2"/>
              <a:gd fmla="*/ 18275 h 297" name="T3"/>
              <a:gd fmla="*/ 85700 w 313" name="T4"/>
              <a:gd fmla="*/ 63259 h 297" name="T5"/>
              <a:gd fmla="*/ 85700 w 313" name="T6"/>
              <a:gd fmla="*/ 316297 h 297" name="T7"/>
              <a:gd fmla="*/ 35123 w 313" name="T8"/>
              <a:gd fmla="*/ 390802 h 297" name="T9"/>
              <a:gd fmla="*/ 53387 w 313" name="T10"/>
              <a:gd fmla="*/ 417512 h 297" name="T11"/>
              <a:gd fmla="*/ 127847 w 313" name="T12"/>
              <a:gd fmla="*/ 357064 h 297" name="T13"/>
              <a:gd fmla="*/ 237430 w 313" name="T14"/>
              <a:gd fmla="*/ 400643 h 297" name="T15"/>
              <a:gd fmla="*/ 435522 w 313" name="T16"/>
              <a:gd fmla="*/ 227734 h 297" name="T17"/>
              <a:gd fmla="*/ 439737 w 313" name="T18"/>
              <a:gd fmla="*/ 11246 h 297" name="T19"/>
              <a:gd fmla="*/ 375111 w 313" name="T20"/>
              <a:gd fmla="*/ 88563 h 297" name="T21"/>
              <a:gd fmla="*/ 269743 w 313" name="T22"/>
              <a:gd fmla="*/ 191184 h 297" name="T23"/>
              <a:gd fmla="*/ 141896 w 313" name="T24"/>
              <a:gd fmla="*/ 312080 h 297" name="T25"/>
              <a:gd fmla="*/ 137681 w 313" name="T26"/>
              <a:gd fmla="*/ 313485 h 297" name="T27"/>
              <a:gd fmla="*/ 133467 w 313" name="T28"/>
              <a:gd fmla="*/ 312080 h 297" name="T29"/>
              <a:gd fmla="*/ 133467 w 313" name="T30"/>
              <a:gd fmla="*/ 305051 h 297" name="T31"/>
              <a:gd fmla="*/ 241645 w 313" name="T32"/>
              <a:gd fmla="*/ 163069 h 297" name="T33"/>
              <a:gd fmla="*/ 369491 w 313" name="T34"/>
              <a:gd fmla="*/ 78723 h 297" name="T35"/>
              <a:gd fmla="*/ 376516 w 313" name="T36"/>
              <a:gd fmla="*/ 81534 h 297" name="T37"/>
              <a:gd fmla="*/ 375111 w 313" name="T38"/>
              <a:gd fmla="*/ 88563 h 297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297" w="313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93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gdLst>
              <a:gd fmla="*/ 373173 w 301" name="T0"/>
              <a:gd fmla="*/ 269132 h 282" name="T1"/>
              <a:gd fmla="*/ 328280 w 301" name="T2"/>
              <a:gd fmla="*/ 96719 h 282" name="T3"/>
              <a:gd fmla="*/ 113635 w 301" name="T4"/>
              <a:gd fmla="*/ 50462 h 282" name="T5"/>
              <a:gd fmla="*/ 44893 w 301" name="T6"/>
              <a:gd fmla="*/ 4205 h 282" name="T7"/>
              <a:gd fmla="*/ 16835 w 301" name="T8"/>
              <a:gd fmla="*/ 18222 h 282" name="T9"/>
              <a:gd fmla="*/ 85577 w 301" name="T10"/>
              <a:gd fmla="*/ 79899 h 282" name="T11"/>
              <a:gd fmla="*/ 185184 w 301" name="T12"/>
              <a:gd fmla="*/ 349031 h 282" name="T13"/>
              <a:gd fmla="*/ 422275 w 301" name="T14"/>
              <a:gd fmla="*/ 364450 h 282" name="T15"/>
              <a:gd fmla="*/ 373173 w 301" name="T16"/>
              <a:gd fmla="*/ 269132 h 282" name="T17"/>
              <a:gd fmla="*/ 339503 w 301" name="T18"/>
              <a:gd fmla="*/ 325201 h 282" name="T19"/>
              <a:gd fmla="*/ 336698 w 301" name="T20"/>
              <a:gd fmla="*/ 326603 h 282" name="T21"/>
              <a:gd fmla="*/ 333892 w 301" name="T22"/>
              <a:gd fmla="*/ 325201 h 282" name="T23"/>
              <a:gd fmla="*/ 223062 w 301" name="T24"/>
              <a:gd fmla="*/ 193439 h 282" name="T25"/>
              <a:gd fmla="*/ 148708 w 301" name="T26"/>
              <a:gd fmla="*/ 105130 h 282" name="T27"/>
              <a:gd fmla="*/ 148708 w 301" name="T28"/>
              <a:gd fmla="*/ 99523 h 282" name="T29"/>
              <a:gd fmla="*/ 152917 w 301" name="T30"/>
              <a:gd fmla="*/ 99523 h 282" name="T31"/>
              <a:gd fmla="*/ 249717 w 301" name="T32"/>
              <a:gd fmla="*/ 171011 h 282" name="T33"/>
              <a:gd fmla="*/ 340906 w 301" name="T34"/>
              <a:gd fmla="*/ 320996 h 282" name="T35"/>
              <a:gd fmla="*/ 339503 w 301" name="T36"/>
              <a:gd fmla="*/ 325201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94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gdLst>
              <a:gd fmla="*/ 352543 w 269" name="T0"/>
              <a:gd fmla="*/ 268817 h 288" name="T1"/>
              <a:gd fmla="*/ 328666 w 269" name="T2"/>
              <a:gd fmla="*/ 292618 h 288" name="T3"/>
              <a:gd fmla="*/ 328666 w 269" name="T4"/>
              <a:gd fmla="*/ 295418 h 288" name="T5"/>
              <a:gd fmla="*/ 282315 w 269" name="T6"/>
              <a:gd fmla="*/ 326220 h 288" name="T7"/>
              <a:gd fmla="*/ 224729 w 269" name="T8"/>
              <a:gd fmla="*/ 336021 h 288" name="T9"/>
              <a:gd fmla="*/ 207874 w 269" name="T10"/>
              <a:gd fmla="*/ 261816 h 288" name="T11"/>
              <a:gd fmla="*/ 205065 w 269" name="T12"/>
              <a:gd fmla="*/ 169411 h 288" name="T13"/>
              <a:gd fmla="*/ 271079 w 269" name="T14"/>
              <a:gd fmla="*/ 169411 h 288" name="T15"/>
              <a:gd fmla="*/ 296361 w 269" name="T16"/>
              <a:gd fmla="*/ 163810 h 288" name="T17"/>
              <a:gd fmla="*/ 311811 w 269" name="T18"/>
              <a:gd fmla="*/ 172211 h 288" name="T19"/>
              <a:gd fmla="*/ 331475 w 269" name="T20"/>
              <a:gd fmla="*/ 152609 h 288" name="T21"/>
              <a:gd fmla="*/ 311811 w 269" name="T22"/>
              <a:gd fmla="*/ 133008 h 288" name="T23"/>
              <a:gd fmla="*/ 294956 w 269" name="T24"/>
              <a:gd fmla="*/ 141409 h 288" name="T25"/>
              <a:gd fmla="*/ 203660 w 269" name="T26"/>
              <a:gd fmla="*/ 141409 h 288" name="T27"/>
              <a:gd fmla="*/ 202256 w 269" name="T28"/>
              <a:gd fmla="*/ 95206 h 288" name="T29"/>
              <a:gd fmla="*/ 237370 w 269" name="T30"/>
              <a:gd fmla="*/ 49003 h 288" name="T31"/>
              <a:gd fmla="*/ 188210 w 269" name="T32"/>
              <a:gd fmla="*/ 0 h 288" name="T33"/>
              <a:gd fmla="*/ 139051 w 269" name="T34"/>
              <a:gd fmla="*/ 49003 h 288" name="T35"/>
              <a:gd fmla="*/ 174165 w 269" name="T36"/>
              <a:gd fmla="*/ 95206 h 288" name="T37"/>
              <a:gd fmla="*/ 172760 w 269" name="T38"/>
              <a:gd fmla="*/ 141409 h 288" name="T39"/>
              <a:gd fmla="*/ 81464 w 269" name="T40"/>
              <a:gd fmla="*/ 141409 h 288" name="T41"/>
              <a:gd fmla="*/ 64609 w 269" name="T42"/>
              <a:gd fmla="*/ 133008 h 288" name="T43"/>
              <a:gd fmla="*/ 44946 w 269" name="T44"/>
              <a:gd fmla="*/ 152609 h 288" name="T45"/>
              <a:gd fmla="*/ 64609 w 269" name="T46"/>
              <a:gd fmla="*/ 172211 h 288" name="T47"/>
              <a:gd fmla="*/ 80060 w 269" name="T48"/>
              <a:gd fmla="*/ 163810 h 288" name="T49"/>
              <a:gd fmla="*/ 106746 w 269" name="T50"/>
              <a:gd fmla="*/ 169411 h 288" name="T51"/>
              <a:gd fmla="*/ 171356 w 269" name="T52"/>
              <a:gd fmla="*/ 169411 h 288" name="T53"/>
              <a:gd fmla="*/ 168546 w 269" name="T54"/>
              <a:gd fmla="*/ 261816 h 288" name="T55"/>
              <a:gd fmla="*/ 153096 w 269" name="T56"/>
              <a:gd fmla="*/ 334621 h 288" name="T57"/>
              <a:gd fmla="*/ 82869 w 269" name="T58"/>
              <a:gd fmla="*/ 317820 h 288" name="T59"/>
              <a:gd fmla="*/ 47755 w 269" name="T60"/>
              <a:gd fmla="*/ 296818 h 288" name="T61"/>
              <a:gd fmla="*/ 49159 w 269" name="T62"/>
              <a:gd fmla="*/ 292618 h 288" name="T63"/>
              <a:gd fmla="*/ 23877 w 269" name="T64"/>
              <a:gd fmla="*/ 268817 h 288" name="T65"/>
              <a:gd fmla="*/ 0 w 269" name="T66"/>
              <a:gd fmla="*/ 292618 h 288" name="T67"/>
              <a:gd fmla="*/ 23877 w 269" name="T68"/>
              <a:gd fmla="*/ 317820 h 288" name="T69"/>
              <a:gd fmla="*/ 29496 w 269" name="T70"/>
              <a:gd fmla="*/ 316420 h 288" name="T71"/>
              <a:gd fmla="*/ 67419 w 269" name="T72"/>
              <a:gd fmla="*/ 345821 h 288" name="T73"/>
              <a:gd fmla="*/ 143264 w 269" name="T74"/>
              <a:gd fmla="*/ 382224 h 288" name="T75"/>
              <a:gd fmla="*/ 189615 w 269" name="T76"/>
              <a:gd fmla="*/ 403225 h 288" name="T77"/>
              <a:gd fmla="*/ 233156 w 269" name="T78"/>
              <a:gd fmla="*/ 382224 h 288" name="T79"/>
              <a:gd fmla="*/ 309002 w 269" name="T80"/>
              <a:gd fmla="*/ 345821 h 288" name="T81"/>
              <a:gd fmla="*/ 346925 w 269" name="T82"/>
              <a:gd fmla="*/ 316420 h 288" name="T83"/>
              <a:gd fmla="*/ 352543 w 269" name="T84"/>
              <a:gd fmla="*/ 317820 h 288" name="T85"/>
              <a:gd fmla="*/ 377825 w 269" name="T86"/>
              <a:gd fmla="*/ 292618 h 288" name="T87"/>
              <a:gd fmla="*/ 352543 w 269" name="T88"/>
              <a:gd fmla="*/ 268817 h 288" name="T89"/>
              <a:gd fmla="*/ 161524 w 269" name="T90"/>
              <a:gd fmla="*/ 49003 h 288" name="T91"/>
              <a:gd fmla="*/ 188210 w 269" name="T92"/>
              <a:gd fmla="*/ 22401 h 288" name="T93"/>
              <a:gd fmla="*/ 213492 w 269" name="T94"/>
              <a:gd fmla="*/ 49003 h 288" name="T95"/>
              <a:gd fmla="*/ 188210 w 269" name="T96"/>
              <a:gd fmla="*/ 74205 h 288" name="T97"/>
              <a:gd fmla="*/ 161524 w 269" name="T98"/>
              <a:gd fmla="*/ 49003 h 28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9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2075" y="48228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019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5250" y="5108575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019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4963" y="48228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019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8138" y="51085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019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4488" y="48339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020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9250" y="5119688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0201" name="文本框 25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02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ounded Rectangle 4"/>
          <p:cNvSpPr>
            <a:spLocks noChangeArrowheads="1"/>
          </p:cNvSpPr>
          <p:nvPr/>
        </p:nvSpPr>
        <p:spPr bwMode="auto">
          <a:xfrm>
            <a:off x="925513" y="1857375"/>
            <a:ext cx="2813050" cy="1163638"/>
          </a:xfrm>
          <a:prstGeom prst="roundRect">
            <a:avLst>
              <a:gd fmla="val 10134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204" name="Rounded Rectangle 91"/>
          <p:cNvSpPr>
            <a:spLocks noChangeArrowheads="1"/>
          </p:cNvSpPr>
          <p:nvPr/>
        </p:nvSpPr>
        <p:spPr bwMode="auto">
          <a:xfrm>
            <a:off x="925513" y="3290888"/>
            <a:ext cx="2813050" cy="1163637"/>
          </a:xfrm>
          <a:prstGeom prst="roundRect">
            <a:avLst>
              <a:gd fmla="val 10134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205" name="Rounded Rectangle 94"/>
          <p:cNvSpPr>
            <a:spLocks noChangeArrowheads="1"/>
          </p:cNvSpPr>
          <p:nvPr/>
        </p:nvSpPr>
        <p:spPr bwMode="auto">
          <a:xfrm>
            <a:off x="925513" y="4724400"/>
            <a:ext cx="2813050" cy="1163638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51206" name="Elbow Connector 106"/>
          <p:cNvCxnSpPr>
            <a:cxnSpLocks noChangeShapeType="1"/>
          </p:cNvCxnSpPr>
          <p:nvPr/>
        </p:nvCxnSpPr>
        <p:spPr bwMode="auto">
          <a:xfrm>
            <a:off x="3865563" y="2439988"/>
            <a:ext cx="1204912" cy="9271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07" name="Elbow Connector 107"/>
          <p:cNvCxnSpPr>
            <a:cxnSpLocks noChangeShapeType="1"/>
          </p:cNvCxnSpPr>
          <p:nvPr/>
        </p:nvCxnSpPr>
        <p:spPr bwMode="auto">
          <a:xfrm flipV="1">
            <a:off x="3865563" y="4454525"/>
            <a:ext cx="1204912" cy="9271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08" name="Straight Connector 109"/>
          <p:cNvCxnSpPr>
            <a:cxnSpLocks noChangeShapeType="1"/>
          </p:cNvCxnSpPr>
          <p:nvPr/>
        </p:nvCxnSpPr>
        <p:spPr bwMode="auto">
          <a:xfrm>
            <a:off x="3865563" y="3919538"/>
            <a:ext cx="12049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209" name="Freeform 228"/>
          <p:cNvSpPr/>
          <p:nvPr/>
        </p:nvSpPr>
        <p:spPr bwMode="auto">
          <a:xfrm>
            <a:off x="1098550" y="2163763"/>
            <a:ext cx="546100" cy="550862"/>
          </a:xfrm>
          <a:custGeom>
            <a:gdLst>
              <a:gd fmla="*/ 546100 w 68" name="T0"/>
              <a:gd fmla="*/ 24303 h 68" name="T1"/>
              <a:gd fmla="*/ 465791 w 68" name="T2"/>
              <a:gd fmla="*/ 494156 h 68" name="T3"/>
              <a:gd fmla="*/ 457760 w 68" name="T4"/>
              <a:gd fmla="*/ 510357 h 68" name="T5"/>
              <a:gd fmla="*/ 449729 w 68" name="T6"/>
              <a:gd fmla="*/ 510357 h 68" name="T7"/>
              <a:gd fmla="*/ 441699 w 68" name="T8"/>
              <a:gd fmla="*/ 510357 h 68" name="T9"/>
              <a:gd fmla="*/ 305174 w 68" name="T10"/>
              <a:gd fmla="*/ 453651 h 68" name="T11"/>
              <a:gd fmla="*/ 224865 w 68" name="T12"/>
              <a:gd fmla="*/ 542761 h 68" name="T13"/>
              <a:gd fmla="*/ 208803 w 68" name="T14"/>
              <a:gd fmla="*/ 550862 h 68" name="T15"/>
              <a:gd fmla="*/ 208803 w 68" name="T16"/>
              <a:gd fmla="*/ 550862 h 68" name="T17"/>
              <a:gd fmla="*/ 192741 w 68" name="T18"/>
              <a:gd fmla="*/ 526559 h 68" name="T19"/>
              <a:gd fmla="*/ 192741 w 68" name="T20"/>
              <a:gd fmla="*/ 421247 h 68" name="T21"/>
              <a:gd fmla="*/ 457760 w 68" name="T22"/>
              <a:gd fmla="*/ 97211 h 68" name="T23"/>
              <a:gd fmla="*/ 128494 w 68" name="T24"/>
              <a:gd fmla="*/ 380743 h 68" name="T25"/>
              <a:gd fmla="*/ 8031 w 68" name="T26"/>
              <a:gd fmla="*/ 332137 h 68" name="T27"/>
              <a:gd fmla="*/ 0 w 68" name="T28"/>
              <a:gd fmla="*/ 315936 h 68" name="T29"/>
              <a:gd fmla="*/ 8031 w 68" name="T30"/>
              <a:gd fmla="*/ 291633 h 68" name="T31"/>
              <a:gd fmla="*/ 513976 w 68" name="T32"/>
              <a:gd fmla="*/ 0 h 68" name="T33"/>
              <a:gd fmla="*/ 522007 w 68" name="T34"/>
              <a:gd fmla="*/ 0 h 68" name="T35"/>
              <a:gd fmla="*/ 538069 w 68" name="T36"/>
              <a:gd fmla="*/ 0 h 68" name="T37"/>
              <a:gd fmla="*/ 546100 w 68" name="T38"/>
              <a:gd fmla="*/ 24303 h 6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0" name="Freeform 135"/>
          <p:cNvSpPr>
            <a:spLocks noEditPoints="1"/>
          </p:cNvSpPr>
          <p:nvPr/>
        </p:nvSpPr>
        <p:spPr bwMode="auto">
          <a:xfrm>
            <a:off x="1098550" y="3668713"/>
            <a:ext cx="536575" cy="503237"/>
          </a:xfrm>
          <a:custGeom>
            <a:gdLst>
              <a:gd fmla="*/ 95554 w 73" name="T0"/>
              <a:gd fmla="*/ 288621 h 68" name="T1"/>
              <a:gd fmla="*/ 58803 w 73" name="T2"/>
              <a:gd fmla="*/ 288621 h 68" name="T3"/>
              <a:gd fmla="*/ 0 w 73" name="T4"/>
              <a:gd fmla="*/ 244218 h 68" name="T5"/>
              <a:gd fmla="*/ 36752 w 73" name="T6"/>
              <a:gd fmla="*/ 140610 h 68" name="T7"/>
              <a:gd fmla="*/ 110255 w 73" name="T8"/>
              <a:gd fmla="*/ 162812 h 68" name="T9"/>
              <a:gd fmla="*/ 147007 w 73" name="T10"/>
              <a:gd fmla="*/ 155411 h 68" name="T11"/>
              <a:gd fmla="*/ 147007 w 73" name="T12"/>
              <a:gd fmla="*/ 177613 h 68" name="T13"/>
              <a:gd fmla="*/ 169058 w 73" name="T14"/>
              <a:gd fmla="*/ 251619 h 68" name="T15"/>
              <a:gd fmla="*/ 95554 w 73" name="T16"/>
              <a:gd fmla="*/ 288621 h 68" name="T17"/>
              <a:gd fmla="*/ 110255 w 73" name="T18"/>
              <a:gd fmla="*/ 140610 h 68" name="T19"/>
              <a:gd fmla="*/ 36752 w 73" name="T20"/>
              <a:gd fmla="*/ 66605 h 68" name="T21"/>
              <a:gd fmla="*/ 110255 w 73" name="T22"/>
              <a:gd fmla="*/ 0 h 68" name="T23"/>
              <a:gd fmla="*/ 183759 w 73" name="T24"/>
              <a:gd fmla="*/ 66605 h 68" name="T25"/>
              <a:gd fmla="*/ 110255 w 73" name="T26"/>
              <a:gd fmla="*/ 140610 h 68" name="T27"/>
              <a:gd fmla="*/ 389568 w 73" name="T28"/>
              <a:gd fmla="*/ 503237 h 68" name="T29"/>
              <a:gd fmla="*/ 147007 w 73" name="T30"/>
              <a:gd fmla="*/ 503237 h 68" name="T31"/>
              <a:gd fmla="*/ 73503 w 73" name="T32"/>
              <a:gd fmla="*/ 429232 h 68" name="T33"/>
              <a:gd fmla="*/ 169058 w 73" name="T34"/>
              <a:gd fmla="*/ 266420 h 68" name="T35"/>
              <a:gd fmla="*/ 271963 w 73" name="T36"/>
              <a:gd fmla="*/ 303422 h 68" name="T37"/>
              <a:gd fmla="*/ 367517 w 73" name="T38"/>
              <a:gd fmla="*/ 266420 h 68" name="T39"/>
              <a:gd fmla="*/ 470422 w 73" name="T40"/>
              <a:gd fmla="*/ 429232 h 68" name="T41"/>
              <a:gd fmla="*/ 389568 w 73" name="T42"/>
              <a:gd fmla="*/ 503237 h 68" name="T43"/>
              <a:gd fmla="*/ 271963 w 73" name="T44"/>
              <a:gd fmla="*/ 288621 h 68" name="T45"/>
              <a:gd fmla="*/ 161708 w 73" name="T46"/>
              <a:gd fmla="*/ 177613 h 68" name="T47"/>
              <a:gd fmla="*/ 271963 w 73" name="T48"/>
              <a:gd fmla="*/ 66605 h 68" name="T49"/>
              <a:gd fmla="*/ 374867 w 73" name="T50"/>
              <a:gd fmla="*/ 177613 h 68" name="T51"/>
              <a:gd fmla="*/ 271963 w 73" name="T52"/>
              <a:gd fmla="*/ 288621 h 68" name="T53"/>
              <a:gd fmla="*/ 433670 w 73" name="T54"/>
              <a:gd fmla="*/ 140610 h 68" name="T55"/>
              <a:gd fmla="*/ 360167 w 73" name="T56"/>
              <a:gd fmla="*/ 66605 h 68" name="T57"/>
              <a:gd fmla="*/ 433670 w 73" name="T58"/>
              <a:gd fmla="*/ 0 h 68" name="T59"/>
              <a:gd fmla="*/ 499823 w 73" name="T60"/>
              <a:gd fmla="*/ 66605 h 68" name="T61"/>
              <a:gd fmla="*/ 433670 w 73" name="T62"/>
              <a:gd fmla="*/ 140610 h 68" name="T63"/>
              <a:gd fmla="*/ 485123 w 73" name="T64"/>
              <a:gd fmla="*/ 288621 h 68" name="T65"/>
              <a:gd fmla="*/ 448371 w 73" name="T66"/>
              <a:gd fmla="*/ 288621 h 68" name="T67"/>
              <a:gd fmla="*/ 374867 w 73" name="T68"/>
              <a:gd fmla="*/ 251619 h 68" name="T69"/>
              <a:gd fmla="*/ 396918 w 73" name="T70"/>
              <a:gd fmla="*/ 177613 h 68" name="T71"/>
              <a:gd fmla="*/ 396918 w 73" name="T72"/>
              <a:gd fmla="*/ 155411 h 68" name="T73"/>
              <a:gd fmla="*/ 433670 w 73" name="T74"/>
              <a:gd fmla="*/ 162812 h 68" name="T75"/>
              <a:gd fmla="*/ 507174 w 73" name="T76"/>
              <a:gd fmla="*/ 140610 h 68" name="T77"/>
              <a:gd fmla="*/ 536575 w 73" name="T78"/>
              <a:gd fmla="*/ 244218 h 68" name="T79"/>
              <a:gd fmla="*/ 485123 w 73" name="T80"/>
              <a:gd fmla="*/ 288621 h 68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1" name="Freeform 103"/>
          <p:cNvSpPr>
            <a:spLocks noEditPoints="1"/>
          </p:cNvSpPr>
          <p:nvPr/>
        </p:nvSpPr>
        <p:spPr bwMode="auto">
          <a:xfrm>
            <a:off x="1168400" y="4997450"/>
            <a:ext cx="409575" cy="601663"/>
          </a:xfrm>
          <a:custGeom>
            <a:gdLst>
              <a:gd fmla="*/ 360816 w 42" name="T0"/>
              <a:gd fmla="*/ 281423 h 62" name="T1"/>
              <a:gd fmla="*/ 302305 w 42" name="T2"/>
              <a:gd fmla="*/ 397874 h 62" name="T3"/>
              <a:gd fmla="*/ 321809 w 42" name="T4"/>
              <a:gd fmla="*/ 426987 h 62" name="T5"/>
              <a:gd fmla="*/ 312057 w 42" name="T6"/>
              <a:gd fmla="*/ 456099 h 62" name="T7"/>
              <a:gd fmla="*/ 321809 w 42" name="T8"/>
              <a:gd fmla="*/ 475508 h 62" name="T9"/>
              <a:gd fmla="*/ 302305 w 42" name="T10"/>
              <a:gd fmla="*/ 514325 h 62" name="T11"/>
              <a:gd fmla="*/ 302305 w 42" name="T12"/>
              <a:gd fmla="*/ 524029 h 62" name="T13"/>
              <a:gd fmla="*/ 263298 w 42" name="T14"/>
              <a:gd fmla="*/ 562846 h 62" name="T15"/>
              <a:gd fmla="*/ 204788 w 42" name="T16"/>
              <a:gd fmla="*/ 601663 h 62" name="T17"/>
              <a:gd fmla="*/ 146277 w 42" name="T18"/>
              <a:gd fmla="*/ 562846 h 62" name="T19"/>
              <a:gd fmla="*/ 107270 w 42" name="T20"/>
              <a:gd fmla="*/ 524029 h 62" name="T21"/>
              <a:gd fmla="*/ 107270 w 42" name="T22"/>
              <a:gd fmla="*/ 514325 h 62" name="T23"/>
              <a:gd fmla="*/ 87766 w 42" name="T24"/>
              <a:gd fmla="*/ 475508 h 62" name="T25"/>
              <a:gd fmla="*/ 97518 w 42" name="T26"/>
              <a:gd fmla="*/ 456099 h 62" name="T27"/>
              <a:gd fmla="*/ 87766 w 42" name="T28"/>
              <a:gd fmla="*/ 426987 h 62" name="T29"/>
              <a:gd fmla="*/ 107270 w 42" name="T30"/>
              <a:gd fmla="*/ 397874 h 62" name="T31"/>
              <a:gd fmla="*/ 48759 w 42" name="T32"/>
              <a:gd fmla="*/ 281423 h 62" name="T33"/>
              <a:gd fmla="*/ 0 w 42" name="T34"/>
              <a:gd fmla="*/ 174676 h 62" name="T35"/>
              <a:gd fmla="*/ 204788 w 42" name="T36"/>
              <a:gd fmla="*/ 0 h 62" name="T37"/>
              <a:gd fmla="*/ 409575 w 42" name="T38"/>
              <a:gd fmla="*/ 174676 h 62" name="T39"/>
              <a:gd fmla="*/ 360816 w 42" name="T40"/>
              <a:gd fmla="*/ 281423 h 62" name="T41"/>
              <a:gd fmla="*/ 204788 w 42" name="T42"/>
              <a:gd fmla="*/ 58225 h 62" name="T43"/>
              <a:gd fmla="*/ 58511 w 42" name="T44"/>
              <a:gd fmla="*/ 174676 h 62" name="T45"/>
              <a:gd fmla="*/ 78014 w 42" name="T46"/>
              <a:gd fmla="*/ 252310 h 62" name="T47"/>
              <a:gd fmla="*/ 107270 w 42" name="T48"/>
              <a:gd fmla="*/ 271719 h 62" name="T49"/>
              <a:gd fmla="*/ 156029 w 42" name="T50"/>
              <a:gd fmla="*/ 388170 h 62" name="T51"/>
              <a:gd fmla="*/ 253546 w 42" name="T52"/>
              <a:gd fmla="*/ 388170 h 62" name="T53"/>
              <a:gd fmla="*/ 302305 w 42" name="T54"/>
              <a:gd fmla="*/ 271719 h 62" name="T55"/>
              <a:gd fmla="*/ 331561 w 42" name="T56"/>
              <a:gd fmla="*/ 252310 h 62" name="T57"/>
              <a:gd fmla="*/ 351064 w 42" name="T58"/>
              <a:gd fmla="*/ 174676 h 62" name="T59"/>
              <a:gd fmla="*/ 204788 w 42" name="T60"/>
              <a:gd fmla="*/ 58225 h 62" name="T61"/>
              <a:gd fmla="*/ 282802 w 42" name="T62"/>
              <a:gd fmla="*/ 194085 h 62" name="T63"/>
              <a:gd fmla="*/ 263298 w 42" name="T64"/>
              <a:gd fmla="*/ 174676 h 62" name="T65"/>
              <a:gd fmla="*/ 204788 w 42" name="T66"/>
              <a:gd fmla="*/ 145564 h 62" name="T67"/>
              <a:gd fmla="*/ 195036 w 42" name="T68"/>
              <a:gd fmla="*/ 126155 h 62" name="T69"/>
              <a:gd fmla="*/ 204788 w 42" name="T70"/>
              <a:gd fmla="*/ 116451 h 62" name="T71"/>
              <a:gd fmla="*/ 292554 w 42" name="T72"/>
              <a:gd fmla="*/ 174676 h 62" name="T73"/>
              <a:gd fmla="*/ 282802 w 42" name="T74"/>
              <a:gd fmla="*/ 194085 h 6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2" name="Rounded Rectangle 29"/>
          <p:cNvSpPr>
            <a:spLocks noChangeArrowheads="1"/>
          </p:cNvSpPr>
          <p:nvPr/>
        </p:nvSpPr>
        <p:spPr bwMode="auto">
          <a:xfrm>
            <a:off x="8429625" y="1857375"/>
            <a:ext cx="2813050" cy="1163638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213" name="Rounded Rectangle 32"/>
          <p:cNvSpPr>
            <a:spLocks noChangeArrowheads="1"/>
          </p:cNvSpPr>
          <p:nvPr/>
        </p:nvSpPr>
        <p:spPr bwMode="auto">
          <a:xfrm>
            <a:off x="8429625" y="3290888"/>
            <a:ext cx="2813050" cy="1163637"/>
          </a:xfrm>
          <a:prstGeom prst="roundRect">
            <a:avLst>
              <a:gd fmla="val 10134" name="adj"/>
            </a:avLst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214" name="Rounded Rectangle 35"/>
          <p:cNvSpPr>
            <a:spLocks noChangeArrowheads="1"/>
          </p:cNvSpPr>
          <p:nvPr/>
        </p:nvSpPr>
        <p:spPr bwMode="auto">
          <a:xfrm>
            <a:off x="8429625" y="4724400"/>
            <a:ext cx="2813050" cy="1163638"/>
          </a:xfrm>
          <a:prstGeom prst="roundRect">
            <a:avLst>
              <a:gd fmla="val 10134" name="adj"/>
            </a:avLst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3188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373188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373188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373188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373188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37318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37318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37318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37318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51215" name="Elbow Connector 45"/>
          <p:cNvCxnSpPr>
            <a:cxnSpLocks noChangeShapeType="1"/>
          </p:cNvCxnSpPr>
          <p:nvPr/>
        </p:nvCxnSpPr>
        <p:spPr bwMode="auto">
          <a:xfrm flipH="1">
            <a:off x="7085013" y="2439988"/>
            <a:ext cx="1230312" cy="9271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16" name="Elbow Connector 46"/>
          <p:cNvCxnSpPr>
            <a:cxnSpLocks noChangeShapeType="1"/>
          </p:cNvCxnSpPr>
          <p:nvPr/>
        </p:nvCxnSpPr>
        <p:spPr bwMode="auto">
          <a:xfrm flipH="1" flipV="1">
            <a:off x="7085013" y="4454525"/>
            <a:ext cx="1230312" cy="9271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17" name="Straight Connector 47"/>
          <p:cNvCxnSpPr>
            <a:cxnSpLocks noChangeShapeType="1"/>
          </p:cNvCxnSpPr>
          <p:nvPr/>
        </p:nvCxnSpPr>
        <p:spPr bwMode="auto">
          <a:xfrm flipH="1">
            <a:off x="7085013" y="3919538"/>
            <a:ext cx="1230312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218" name="Freeform 105"/>
          <p:cNvSpPr>
            <a:spLocks noEditPoints="1"/>
          </p:cNvSpPr>
          <p:nvPr/>
        </p:nvSpPr>
        <p:spPr bwMode="auto">
          <a:xfrm>
            <a:off x="10523538" y="2198688"/>
            <a:ext cx="496887" cy="500062"/>
          </a:xfrm>
          <a:custGeom>
            <a:gdLst>
              <a:gd fmla="*/ 0 w 71" name="T0"/>
              <a:gd fmla="*/ 323984 h 71" name="T1"/>
              <a:gd fmla="*/ 62986 w 71" name="T2"/>
              <a:gd fmla="*/ 218337 h 71" name="T3"/>
              <a:gd fmla="*/ 27994 w 71" name="T4"/>
              <a:gd fmla="*/ 225380 h 71" name="T5"/>
              <a:gd fmla="*/ 48989 w 71" name="T6"/>
              <a:gd fmla="*/ 176078 h 71" name="T7"/>
              <a:gd fmla="*/ 41990 w 71" name="T8"/>
              <a:gd fmla="*/ 295811 h 71" name="T9"/>
              <a:gd fmla="*/ 76982 w 71" name="T10"/>
              <a:gd fmla="*/ 274682 h 71" name="T11"/>
              <a:gd fmla="*/ 104976 w 71" name="T12"/>
              <a:gd fmla="*/ 323984 h 71" name="T13"/>
              <a:gd fmla="*/ 0 w 71" name="T14"/>
              <a:gd fmla="*/ 485976 h 71" name="T15"/>
              <a:gd fmla="*/ 48989 w 71" name="T16"/>
              <a:gd fmla="*/ 471889 h 71" name="T17"/>
              <a:gd fmla="*/ 34992 w 71" name="T18"/>
              <a:gd fmla="*/ 436674 h 71" name="T19"/>
              <a:gd fmla="*/ 62986 w 71" name="T20"/>
              <a:gd fmla="*/ 387372 h 71" name="T21"/>
              <a:gd fmla="*/ 34992 w 71" name="T22"/>
              <a:gd fmla="*/ 387372 h 71" name="T23"/>
              <a:gd fmla="*/ 6998 w 71" name="T24"/>
              <a:gd fmla="*/ 401458 h 71" name="T25"/>
              <a:gd fmla="*/ 97978 w 71" name="T26"/>
              <a:gd fmla="*/ 359199 h 71" name="T27"/>
              <a:gd fmla="*/ 69984 w 71" name="T28"/>
              <a:gd fmla="*/ 415544 h 71" name="T29"/>
              <a:gd fmla="*/ 48989 w 71" name="T30"/>
              <a:gd fmla="*/ 500062 h 71" name="T31"/>
              <a:gd fmla="*/ 6998 w 71" name="T32"/>
              <a:gd fmla="*/ 140863 h 71" name="T33"/>
              <a:gd fmla="*/ 41990 w 71" name="T34"/>
              <a:gd fmla="*/ 112690 h 71" name="T35"/>
              <a:gd fmla="*/ 41990 w 71" name="T36"/>
              <a:gd fmla="*/ 42259 h 71" name="T37"/>
              <a:gd fmla="*/ 27994 w 71" name="T38"/>
              <a:gd fmla="*/ 56345 h 71" name="T39"/>
              <a:gd fmla="*/ 41990 w 71" name="T40"/>
              <a:gd fmla="*/ 0 h 71" name="T41"/>
              <a:gd fmla="*/ 76982 w 71" name="T42"/>
              <a:gd fmla="*/ 112690 h 71" name="T43"/>
              <a:gd fmla="*/ 104976 w 71" name="T44"/>
              <a:gd fmla="*/ 140863 h 71" name="T45"/>
              <a:gd fmla="*/ 489889 w 71" name="T46"/>
              <a:gd fmla="*/ 140863 h 71" name="T47"/>
              <a:gd fmla="*/ 139968 w 71" name="T48"/>
              <a:gd fmla="*/ 133819 h 71" name="T49"/>
              <a:gd fmla="*/ 146967 w 71" name="T50"/>
              <a:gd fmla="*/ 70431 h 71" name="T51"/>
              <a:gd fmla="*/ 496887 w 71" name="T52"/>
              <a:gd fmla="*/ 77474 h 71" name="T53"/>
              <a:gd fmla="*/ 496887 w 71" name="T54"/>
              <a:gd fmla="*/ 274682 h 71" name="T55"/>
              <a:gd fmla="*/ 146967 w 71" name="T56"/>
              <a:gd fmla="*/ 281725 h 71" name="T57"/>
              <a:gd fmla="*/ 139968 w 71" name="T58"/>
              <a:gd fmla="*/ 218337 h 71" name="T59"/>
              <a:gd fmla="*/ 489889 w 71" name="T60"/>
              <a:gd fmla="*/ 211294 h 71" name="T61"/>
              <a:gd fmla="*/ 496887 w 71" name="T62"/>
              <a:gd fmla="*/ 274682 h 71" name="T63"/>
              <a:gd fmla="*/ 489889 w 71" name="T64"/>
              <a:gd fmla="*/ 429631 h 71" name="T65"/>
              <a:gd fmla="*/ 139968 w 71" name="T66"/>
              <a:gd fmla="*/ 422588 h 71" name="T67"/>
              <a:gd fmla="*/ 146967 w 71" name="T68"/>
              <a:gd fmla="*/ 359199 h 71" name="T69"/>
              <a:gd fmla="*/ 496887 w 71" name="T70"/>
              <a:gd fmla="*/ 366243 h 71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71" w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19" name="Freeform 66"/>
          <p:cNvSpPr>
            <a:spLocks noEditPoints="1"/>
          </p:cNvSpPr>
          <p:nvPr/>
        </p:nvSpPr>
        <p:spPr bwMode="auto">
          <a:xfrm>
            <a:off x="10523538" y="3668713"/>
            <a:ext cx="522287" cy="404812"/>
          </a:xfrm>
          <a:custGeom>
            <a:gdLst>
              <a:gd fmla="*/ 210366 w 72" name="T0"/>
              <a:gd fmla="*/ 296380 h 56" name="T1"/>
              <a:gd fmla="*/ 159588 w 72" name="T2"/>
              <a:gd fmla="*/ 289151 h 56" name="T3"/>
              <a:gd fmla="*/ 79794 w 72" name="T4"/>
              <a:gd fmla="*/ 325295 h 56" name="T5"/>
              <a:gd fmla="*/ 50778 w 72" name="T6"/>
              <a:gd fmla="*/ 332524 h 56" name="T7"/>
              <a:gd fmla="*/ 50778 w 72" name="T8"/>
              <a:gd fmla="*/ 332524 h 56" name="T9"/>
              <a:gd fmla="*/ 43524 w 72" name="T10"/>
              <a:gd fmla="*/ 325295 h 56" name="T11"/>
              <a:gd fmla="*/ 43524 w 72" name="T12"/>
              <a:gd fmla="*/ 310838 h 56" name="T13"/>
              <a:gd fmla="*/ 79794 w 72" name="T14"/>
              <a:gd fmla="*/ 260236 h 56" name="T15"/>
              <a:gd fmla="*/ 0 w 72" name="T16"/>
              <a:gd fmla="*/ 144576 h 56" name="T17"/>
              <a:gd fmla="*/ 210366 w 72" name="T18"/>
              <a:gd fmla="*/ 0 h 56" name="T19"/>
              <a:gd fmla="*/ 413477 w 72" name="T20"/>
              <a:gd fmla="*/ 144576 h 56" name="T21"/>
              <a:gd fmla="*/ 210366 w 72" name="T22"/>
              <a:gd fmla="*/ 296380 h 56" name="T23"/>
              <a:gd fmla="*/ 449747 w 72" name="T24"/>
              <a:gd fmla="*/ 339753 h 56" name="T25"/>
              <a:gd fmla="*/ 478763 w 72" name="T26"/>
              <a:gd fmla="*/ 383126 h 56" name="T27"/>
              <a:gd fmla="*/ 486017 w 72" name="T28"/>
              <a:gd fmla="*/ 397583 h 56" name="T29"/>
              <a:gd fmla="*/ 478763 w 72" name="T30"/>
              <a:gd fmla="*/ 404812 h 56" name="T31"/>
              <a:gd fmla="*/ 449747 w 72" name="T32"/>
              <a:gd fmla="*/ 397583 h 56" name="T33"/>
              <a:gd fmla="*/ 369953 w 72" name="T34"/>
              <a:gd fmla="*/ 361439 h 56" name="T35"/>
              <a:gd fmla="*/ 319175 w 72" name="T36"/>
              <a:gd fmla="*/ 368668 h 56" name="T37"/>
              <a:gd fmla="*/ 181350 w 72" name="T38"/>
              <a:gd fmla="*/ 332524 h 56" name="T39"/>
              <a:gd fmla="*/ 210366 w 72" name="T40"/>
              <a:gd fmla="*/ 332524 h 56" name="T41"/>
              <a:gd fmla="*/ 377207 w 72" name="T42"/>
              <a:gd fmla="*/ 281923 h 56" name="T43"/>
              <a:gd fmla="*/ 449747 w 72" name="T44"/>
              <a:gd fmla="*/ 144576 h 56" name="T45"/>
              <a:gd fmla="*/ 442493 w 72" name="T46"/>
              <a:gd fmla="*/ 101203 h 56" name="T47"/>
              <a:gd fmla="*/ 522287 w 72" name="T48"/>
              <a:gd fmla="*/ 216864 h 56" name="T49"/>
              <a:gd fmla="*/ 449747 w 72" name="T50"/>
              <a:gd fmla="*/ 339753 h 5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0" name="Freeform 15"/>
          <p:cNvSpPr>
            <a:spLocks noEditPoints="1"/>
          </p:cNvSpPr>
          <p:nvPr/>
        </p:nvSpPr>
        <p:spPr bwMode="auto">
          <a:xfrm>
            <a:off x="10496550" y="5110163"/>
            <a:ext cx="654050" cy="488950"/>
          </a:xfrm>
          <a:custGeom>
            <a:gdLst>
              <a:gd fmla="*/ 654050 w 168" name="T0"/>
              <a:gd fmla="*/ 488950 h 126" name="T1"/>
              <a:gd fmla="*/ 0 w 168" name="T2"/>
              <a:gd fmla="*/ 488950 h 126" name="T3"/>
              <a:gd fmla="*/ 0 w 168" name="T4"/>
              <a:gd fmla="*/ 0 h 126" name="T5"/>
              <a:gd fmla="*/ 38932 w 168" name="T6"/>
              <a:gd fmla="*/ 0 h 126" name="T7"/>
              <a:gd fmla="*/ 38932 w 168" name="T8"/>
              <a:gd fmla="*/ 446264 h 126" name="T9"/>
              <a:gd fmla="*/ 654050 w 168" name="T10"/>
              <a:gd fmla="*/ 446264 h 126" name="T11"/>
              <a:gd fmla="*/ 654050 w 168" name="T12"/>
              <a:gd fmla="*/ 488950 h 126" name="T13"/>
              <a:gd fmla="*/ 210230 w 168" name="T14"/>
              <a:gd fmla="*/ 403578 h 126" name="T15"/>
              <a:gd fmla="*/ 124581 w 168" name="T16"/>
              <a:gd fmla="*/ 403578 h 126" name="T17"/>
              <a:gd fmla="*/ 124581 w 168" name="T18"/>
              <a:gd fmla="*/ 244475 h 126" name="T19"/>
              <a:gd fmla="*/ 210230 w 168" name="T20"/>
              <a:gd fmla="*/ 244475 h 126" name="T21"/>
              <a:gd fmla="*/ 210230 w 168" name="T22"/>
              <a:gd fmla="*/ 403578 h 126" name="T23"/>
              <a:gd fmla="*/ 327025 w 168" name="T24"/>
              <a:gd fmla="*/ 403578 h 126" name="T25"/>
              <a:gd fmla="*/ 249162 w 168" name="T26"/>
              <a:gd fmla="*/ 403578 h 126" name="T27"/>
              <a:gd fmla="*/ 249162 w 168" name="T28"/>
              <a:gd fmla="*/ 73731 h 126" name="T29"/>
              <a:gd fmla="*/ 327025 w 168" name="T30"/>
              <a:gd fmla="*/ 73731 h 126" name="T31"/>
              <a:gd fmla="*/ 327025 w 168" name="T32"/>
              <a:gd fmla="*/ 403578 h 126" name="T33"/>
              <a:gd fmla="*/ 451606 w 168" name="T34"/>
              <a:gd fmla="*/ 403578 h 126" name="T35"/>
              <a:gd fmla="*/ 369850 w 168" name="T36"/>
              <a:gd fmla="*/ 403578 h 126" name="T37"/>
              <a:gd fmla="*/ 369850 w 168" name="T38"/>
              <a:gd fmla="*/ 159103 h 126" name="T39"/>
              <a:gd fmla="*/ 451606 w 168" name="T40"/>
              <a:gd fmla="*/ 159103 h 126" name="T41"/>
              <a:gd fmla="*/ 451606 w 168" name="T42"/>
              <a:gd fmla="*/ 403578 h 126" name="T43"/>
              <a:gd fmla="*/ 572294 w 168" name="T44"/>
              <a:gd fmla="*/ 403578 h 126" name="T45"/>
              <a:gd fmla="*/ 494431 w 168" name="T46"/>
              <a:gd fmla="*/ 403578 h 126" name="T47"/>
              <a:gd fmla="*/ 494431 w 168" name="T48"/>
              <a:gd fmla="*/ 34925 h 126" name="T49"/>
              <a:gd fmla="*/ 572294 w 168" name="T50"/>
              <a:gd fmla="*/ 34925 h 126" name="T51"/>
              <a:gd fmla="*/ 572294 w 168" name="T52"/>
              <a:gd fmla="*/ 403578 h 12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125" w="168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1" name="Freeform 54@|5FFC:14657585|FBC:16777215|LFC:11765543|LBC:16777215"/>
          <p:cNvSpPr/>
          <p:nvPr/>
        </p:nvSpPr>
        <p:spPr bwMode="auto">
          <a:xfrm>
            <a:off x="5211763" y="3078163"/>
            <a:ext cx="1744662" cy="1744662"/>
          </a:xfrm>
          <a:custGeom>
            <a:gdLst>
              <a:gd fmla="*/ 0 w 661361" name="T0"/>
              <a:gd fmla="*/ 872332 h 661361" name="T1"/>
              <a:gd fmla="*/ 255502 w 661361" name="T2"/>
              <a:gd fmla="*/ 255500 h 661361" name="T3"/>
              <a:gd fmla="*/ 872335 w 661361" name="T4"/>
              <a:gd fmla="*/ 0 h 661361" name="T5"/>
              <a:gd fmla="*/ 1489168 w 661361" name="T6"/>
              <a:gd fmla="*/ 255502 h 661361" name="T7"/>
              <a:gd fmla="*/ 1744667 w 661361" name="T8"/>
              <a:gd fmla="*/ 872335 h 661361" name="T9"/>
              <a:gd fmla="*/ 1489168 w 661361" name="T10"/>
              <a:gd fmla="*/ 1489168 h 661361" name="T11"/>
              <a:gd fmla="*/ 872335 w 661361" name="T12"/>
              <a:gd fmla="*/ 1744667 h 661361" name="T13"/>
              <a:gd fmla="*/ 255502 w 661361" name="T14"/>
              <a:gd fmla="*/ 1489168 h 661361" name="T15"/>
              <a:gd fmla="*/ 3 w 661361" name="T16"/>
              <a:gd fmla="*/ 872335 h 661361" name="T17"/>
              <a:gd fmla="*/ 0 w 661361" name="T18"/>
              <a:gd fmla="*/ 872332 h 66136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661361" w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41562" lIns="141562" rIns="141562" tIns="141562"/>
          <a:lstStyle/>
          <a:p>
            <a:endParaRPr altLang="en-US" lang="zh-CN"/>
          </a:p>
        </p:txBody>
      </p:sp>
      <p:sp>
        <p:nvSpPr>
          <p:cNvPr id="51222" name="Freeform 78@|5FFC:0|FBC:0|LFC:16777215|LBC:16777215"/>
          <p:cNvSpPr>
            <a:spLocks noEditPoints="1"/>
          </p:cNvSpPr>
          <p:nvPr/>
        </p:nvSpPr>
        <p:spPr bwMode="auto">
          <a:xfrm>
            <a:off x="5721350" y="3422650"/>
            <a:ext cx="725488" cy="1055688"/>
          </a:xfrm>
          <a:custGeom>
            <a:gdLst>
              <a:gd fmla="*/ 358476 w 85" name="T0"/>
              <a:gd fmla="*/ 0 h 123" name="T1"/>
              <a:gd fmla="*/ 0 w 85" name="T2"/>
              <a:gd fmla="*/ 360479 h 123" name="T3"/>
              <a:gd fmla="*/ 162168 w 85" name="T4"/>
              <a:gd fmla="*/ 755289 h 123" name="T5"/>
              <a:gd fmla="*/ 358476 w 85" name="T6"/>
              <a:gd fmla="*/ 1055688 h 123" name="T7"/>
              <a:gd fmla="*/ 554785 w 85" name="T8"/>
              <a:gd fmla="*/ 755289 h 123" name="T9"/>
              <a:gd fmla="*/ 725488 w 85" name="T10"/>
              <a:gd fmla="*/ 360479 h 123" name="T11"/>
              <a:gd fmla="*/ 358476 w 85" name="T12"/>
              <a:gd fmla="*/ 0 h 123" name="T13"/>
              <a:gd fmla="*/ 443828 w 85" name="T14"/>
              <a:gd fmla="*/ 892614 h 123" name="T15"/>
              <a:gd fmla="*/ 281660 w 85" name="T16"/>
              <a:gd fmla="*/ 909780 h 123" name="T17"/>
              <a:gd fmla="*/ 264590 w 85" name="T18"/>
              <a:gd fmla="*/ 849700 h 123" name="T19"/>
              <a:gd fmla="*/ 264590 w 85" name="T20"/>
              <a:gd fmla="*/ 849700 h 123" name="T21"/>
              <a:gd fmla="*/ 469433 w 85" name="T22"/>
              <a:gd fmla="*/ 823952 h 123" name="T23"/>
              <a:gd fmla="*/ 460898 w 85" name="T24"/>
              <a:gd fmla="*/ 849700 h 123" name="T25"/>
              <a:gd fmla="*/ 443828 w 85" name="T26"/>
              <a:gd fmla="*/ 892614 h 123" name="T27"/>
              <a:gd fmla="*/ 256055 w 85" name="T28"/>
              <a:gd fmla="*/ 815369 h 123" name="T29"/>
              <a:gd fmla="*/ 230449 w 85" name="T30"/>
              <a:gd fmla="*/ 755289 h 123" name="T31"/>
              <a:gd fmla="*/ 486504 w 85" name="T32"/>
              <a:gd fmla="*/ 755289 h 123" name="T33"/>
              <a:gd fmla="*/ 477969 w 85" name="T34"/>
              <a:gd fmla="*/ 789620 h 123" name="T35"/>
              <a:gd fmla="*/ 256055 w 85" name="T36"/>
              <a:gd fmla="*/ 815369 h 123" name="T37"/>
              <a:gd fmla="*/ 358476 w 85" name="T38"/>
              <a:gd fmla="*/ 987025 h 123" name="T39"/>
              <a:gd fmla="*/ 298730 w 85" name="T40"/>
              <a:gd fmla="*/ 944111 h 123" name="T41"/>
              <a:gd fmla="*/ 435293 w 85" name="T42"/>
              <a:gd fmla="*/ 926946 h 123" name="T43"/>
              <a:gd fmla="*/ 358476 w 85" name="T44"/>
              <a:gd fmla="*/ 987025 h 123" name="T45"/>
              <a:gd fmla="*/ 512109 w 85" name="T46"/>
              <a:gd fmla="*/ 686626 h 123" name="T47"/>
              <a:gd fmla="*/ 204844 w 85" name="T48"/>
              <a:gd fmla="*/ 686626 h 123" name="T49"/>
              <a:gd fmla="*/ 153633 w 85" name="T50"/>
              <a:gd fmla="*/ 583632 h 123" name="T51"/>
              <a:gd fmla="*/ 68281 w 85" name="T52"/>
              <a:gd fmla="*/ 360479 h 123" name="T53"/>
              <a:gd fmla="*/ 358476 w 85" name="T54"/>
              <a:gd fmla="*/ 68663 h 123" name="T55"/>
              <a:gd fmla="*/ 657207 w 85" name="T56"/>
              <a:gd fmla="*/ 360479 h 123" name="T57"/>
              <a:gd fmla="*/ 571855 w 85" name="T58"/>
              <a:gd fmla="*/ 583632 h 123" name="T59"/>
              <a:gd fmla="*/ 512109 w 85" name="T60"/>
              <a:gd fmla="*/ 686626 h 123" name="T61"/>
              <a:gd fmla="*/ 512109 w 85" name="T62"/>
              <a:gd fmla="*/ 686626 h 123" name="T63"/>
              <a:gd fmla="*/ 512109 w 85" name="T64"/>
              <a:gd fmla="*/ 686626 h 123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23" w="85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14" y="74"/>
                  <a:pt x="19" y="88"/>
                </a:cubicBezTo>
                <a:cubicBezTo>
                  <a:pt x="27" y="110"/>
                  <a:pt x="26" y="123"/>
                  <a:pt x="42" y="123"/>
                </a:cubicBezTo>
                <a:cubicBezTo>
                  <a:pt x="59" y="123"/>
                  <a:pt x="58" y="110"/>
                  <a:pt x="65" y="88"/>
                </a:cubicBezTo>
                <a:cubicBezTo>
                  <a:pt x="70" y="74"/>
                  <a:pt x="85" y="57"/>
                  <a:pt x="85" y="42"/>
                </a:cubicBezTo>
                <a:cubicBezTo>
                  <a:pt x="85" y="19"/>
                  <a:pt x="66" y="0"/>
                  <a:pt x="42" y="0"/>
                </a:cubicBezTo>
                <a:close/>
                <a:moveTo>
                  <a:pt x="52" y="104"/>
                </a:moveTo>
                <a:cubicBezTo>
                  <a:pt x="33" y="106"/>
                  <a:pt x="33" y="106"/>
                  <a:pt x="33" y="106"/>
                </a:cubicBezTo>
                <a:cubicBezTo>
                  <a:pt x="33" y="104"/>
                  <a:pt x="32" y="102"/>
                  <a:pt x="31" y="99"/>
                </a:cubicBezTo>
                <a:cubicBezTo>
                  <a:pt x="31" y="99"/>
                  <a:pt x="31" y="99"/>
                  <a:pt x="31" y="99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7"/>
                  <a:pt x="54" y="98"/>
                  <a:pt x="54" y="99"/>
                </a:cubicBezTo>
                <a:cubicBezTo>
                  <a:pt x="53" y="101"/>
                  <a:pt x="53" y="103"/>
                  <a:pt x="52" y="104"/>
                </a:cubicBezTo>
                <a:close/>
                <a:moveTo>
                  <a:pt x="30" y="95"/>
                </a:moveTo>
                <a:cubicBezTo>
                  <a:pt x="29" y="93"/>
                  <a:pt x="28" y="91"/>
                  <a:pt x="27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9"/>
                  <a:pt x="56" y="91"/>
                  <a:pt x="56" y="92"/>
                </a:cubicBezTo>
                <a:lnTo>
                  <a:pt x="30" y="95"/>
                </a:lnTo>
                <a:close/>
                <a:moveTo>
                  <a:pt x="42" y="115"/>
                </a:moveTo>
                <a:cubicBezTo>
                  <a:pt x="38" y="115"/>
                  <a:pt x="37" y="114"/>
                  <a:pt x="35" y="110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9" y="114"/>
                  <a:pt x="47" y="115"/>
                  <a:pt x="42" y="115"/>
                </a:cubicBezTo>
                <a:close/>
                <a:moveTo>
                  <a:pt x="60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3" y="76"/>
                  <a:pt x="20" y="72"/>
                  <a:pt x="18" y="68"/>
                </a:cubicBezTo>
                <a:cubicBezTo>
                  <a:pt x="13" y="59"/>
                  <a:pt x="8" y="50"/>
                  <a:pt x="8" y="42"/>
                </a:cubicBezTo>
                <a:cubicBezTo>
                  <a:pt x="8" y="23"/>
                  <a:pt x="23" y="8"/>
                  <a:pt x="42" y="8"/>
                </a:cubicBezTo>
                <a:cubicBezTo>
                  <a:pt x="61" y="8"/>
                  <a:pt x="77" y="23"/>
                  <a:pt x="77" y="42"/>
                </a:cubicBezTo>
                <a:cubicBezTo>
                  <a:pt x="77" y="50"/>
                  <a:pt x="72" y="59"/>
                  <a:pt x="67" y="68"/>
                </a:cubicBezTo>
                <a:cubicBezTo>
                  <a:pt x="64" y="72"/>
                  <a:pt x="62" y="76"/>
                  <a:pt x="60" y="80"/>
                </a:cubicBezTo>
                <a:close/>
                <a:moveTo>
                  <a:pt x="60" y="80"/>
                </a:moveTo>
                <a:cubicBezTo>
                  <a:pt x="60" y="80"/>
                  <a:pt x="60" y="80"/>
                  <a:pt x="60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3" name="Freeform 79@|5FFC:0|FBC:0|LFC:16777215|LBC:16777215"/>
          <p:cNvSpPr>
            <a:spLocks noEditPoints="1"/>
          </p:cNvSpPr>
          <p:nvPr/>
        </p:nvSpPr>
        <p:spPr bwMode="auto">
          <a:xfrm>
            <a:off x="5884863" y="3584575"/>
            <a:ext cx="212725" cy="214313"/>
          </a:xfrm>
          <a:custGeom>
            <a:gdLst>
              <a:gd fmla="*/ 195707 w 25" name="T0"/>
              <a:gd fmla="*/ 0 h 25" name="T1"/>
              <a:gd fmla="*/ 0 w 25" name="T2"/>
              <a:gd fmla="*/ 197168 h 25" name="T3"/>
              <a:gd fmla="*/ 17018 w 25" name="T4"/>
              <a:gd fmla="*/ 214313 h 25" name="T5"/>
              <a:gd fmla="*/ 34036 w 25" name="T6"/>
              <a:gd fmla="*/ 197168 h 25" name="T7"/>
              <a:gd fmla="*/ 195707 w 25" name="T8"/>
              <a:gd fmla="*/ 34290 h 25" name="T9"/>
              <a:gd fmla="*/ 212725 w 25" name="T10"/>
              <a:gd fmla="*/ 17145 h 25" name="T11"/>
              <a:gd fmla="*/ 195707 w 25" name="T12"/>
              <a:gd fmla="*/ 0 h 25" name="T13"/>
              <a:gd fmla="*/ 195707 w 25" name="T14"/>
              <a:gd fmla="*/ 0 h 25" name="T15"/>
              <a:gd fmla="*/ 195707 w 25" name="T16"/>
              <a:gd fmla="*/ 0 h 25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25" w="25">
                <a:moveTo>
                  <a:pt x="23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4" y="24"/>
                  <a:pt x="4" y="23"/>
                </a:cubicBezTo>
                <a:cubicBezTo>
                  <a:pt x="4" y="12"/>
                  <a:pt x="13" y="4"/>
                  <a:pt x="23" y="4"/>
                </a:cubicBezTo>
                <a:cubicBezTo>
                  <a:pt x="24" y="4"/>
                  <a:pt x="25" y="3"/>
                  <a:pt x="25" y="2"/>
                </a:cubicBezTo>
                <a:cubicBezTo>
                  <a:pt x="25" y="1"/>
                  <a:pt x="24" y="0"/>
                  <a:pt x="23" y="0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51224" name="TextBox 13"/>
          <p:cNvSpPr txBox="1">
            <a:spLocks noChangeArrowheads="1"/>
          </p:cNvSpPr>
          <p:nvPr/>
        </p:nvSpPr>
        <p:spPr bwMode="auto">
          <a:xfrm>
            <a:off x="1876425" y="2193925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25" name="TextBox 13"/>
          <p:cNvSpPr txBox="1">
            <a:spLocks noChangeArrowheads="1"/>
          </p:cNvSpPr>
          <p:nvPr/>
        </p:nvSpPr>
        <p:spPr bwMode="auto">
          <a:xfrm>
            <a:off x="1881188" y="2479675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26" name="TextBox 13"/>
          <p:cNvSpPr txBox="1">
            <a:spLocks noChangeArrowheads="1"/>
          </p:cNvSpPr>
          <p:nvPr/>
        </p:nvSpPr>
        <p:spPr bwMode="auto">
          <a:xfrm>
            <a:off x="1876425" y="3636963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27" name="TextBox 13"/>
          <p:cNvSpPr txBox="1">
            <a:spLocks noChangeArrowheads="1"/>
          </p:cNvSpPr>
          <p:nvPr/>
        </p:nvSpPr>
        <p:spPr bwMode="auto">
          <a:xfrm>
            <a:off x="1881188" y="3922713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28" name="TextBox 13"/>
          <p:cNvSpPr txBox="1">
            <a:spLocks noChangeArrowheads="1"/>
          </p:cNvSpPr>
          <p:nvPr/>
        </p:nvSpPr>
        <p:spPr bwMode="auto">
          <a:xfrm>
            <a:off x="1876425" y="5045075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29" name="TextBox 13"/>
          <p:cNvSpPr txBox="1">
            <a:spLocks noChangeArrowheads="1"/>
          </p:cNvSpPr>
          <p:nvPr/>
        </p:nvSpPr>
        <p:spPr bwMode="auto">
          <a:xfrm>
            <a:off x="1881188" y="5330825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30" name="TextBox 13"/>
          <p:cNvSpPr txBox="1">
            <a:spLocks noChangeArrowheads="1"/>
          </p:cNvSpPr>
          <p:nvPr/>
        </p:nvSpPr>
        <p:spPr bwMode="auto">
          <a:xfrm>
            <a:off x="8667750" y="2193925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31" name="TextBox 13"/>
          <p:cNvSpPr txBox="1">
            <a:spLocks noChangeArrowheads="1"/>
          </p:cNvSpPr>
          <p:nvPr/>
        </p:nvSpPr>
        <p:spPr bwMode="auto">
          <a:xfrm>
            <a:off x="8672513" y="2479675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32" name="TextBox 13"/>
          <p:cNvSpPr txBox="1">
            <a:spLocks noChangeArrowheads="1"/>
          </p:cNvSpPr>
          <p:nvPr/>
        </p:nvSpPr>
        <p:spPr bwMode="auto">
          <a:xfrm>
            <a:off x="8667750" y="3646488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33" name="TextBox 13"/>
          <p:cNvSpPr txBox="1">
            <a:spLocks noChangeArrowheads="1"/>
          </p:cNvSpPr>
          <p:nvPr/>
        </p:nvSpPr>
        <p:spPr bwMode="auto">
          <a:xfrm>
            <a:off x="8672513" y="3932238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34" name="TextBox 13"/>
          <p:cNvSpPr txBox="1">
            <a:spLocks noChangeArrowheads="1"/>
          </p:cNvSpPr>
          <p:nvPr/>
        </p:nvSpPr>
        <p:spPr bwMode="auto">
          <a:xfrm>
            <a:off x="8667750" y="5054600"/>
            <a:ext cx="15621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1235" name="TextBox 13"/>
          <p:cNvSpPr txBox="1">
            <a:spLocks noChangeArrowheads="1"/>
          </p:cNvSpPr>
          <p:nvPr/>
        </p:nvSpPr>
        <p:spPr bwMode="auto">
          <a:xfrm>
            <a:off x="8672513" y="5341938"/>
            <a:ext cx="15589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51236" name="文本框 36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gdLst>
              <a:gd fmla="*/ 5499 w 21600" name="T0"/>
              <a:gd fmla="*/ 0 h 21600" name="T1"/>
              <a:gd fmla="*/ 364703 w 21600" name="T2"/>
              <a:gd fmla="*/ 641336 h 21600" name="T3"/>
              <a:gd fmla="*/ 0 w 21600" name="T4"/>
              <a:gd fmla="*/ 1274763 h 21600" name="T5"/>
              <a:gd fmla="*/ 2169851 w 21600" name="T6"/>
              <a:gd fmla="*/ 1274763 h 21600" name="T7"/>
              <a:gd fmla="*/ 2527300 w 21600" name="T8"/>
              <a:gd fmla="*/ 647001 h 21600" name="T9"/>
              <a:gd fmla="*/ 2184593 w 21600" name="T10"/>
              <a:gd fmla="*/ 1062 h 21600" name="T11"/>
              <a:gd fmla="*/ 5499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2228" name="Shape 542"/>
          <p:cNvSpPr/>
          <p:nvPr/>
        </p:nvSpPr>
        <p:spPr bwMode="auto">
          <a:xfrm>
            <a:off x="2441575" y="2895600"/>
            <a:ext cx="563563" cy="469900"/>
          </a:xfrm>
          <a:custGeom>
            <a:gdLst>
              <a:gd fmla="*/ 556675 w 21600" name="T0"/>
              <a:gd fmla="*/ 311831 h 21600" name="T1"/>
              <a:gd fmla="*/ 563563 w 21600" name="T2"/>
              <a:gd fmla="*/ 446057 h 21600" name="T3"/>
              <a:gd fmla="*/ 540316 w 21600" name="T4"/>
              <a:gd fmla="*/ 469900 h 21600" name="T5"/>
              <a:gd fmla="*/ 406078 w 21600" name="T6"/>
              <a:gd fmla="*/ 463069 h 21600" name="T7"/>
              <a:gd fmla="*/ 399608 w 21600" name="T8"/>
              <a:gd fmla="*/ 328843 h 21600" name="T9"/>
              <a:gd fmla="*/ 422620 w 21600" name="T10"/>
              <a:gd fmla="*/ 305000 h 21600" name="T11"/>
              <a:gd fmla="*/ 464131 w 21600" name="T12"/>
              <a:gd fmla="*/ 258206 h 21600" name="T13"/>
              <a:gd fmla="*/ 299341 w 21600" name="T14"/>
              <a:gd fmla="*/ 252397 h 21600" name="T15"/>
              <a:gd fmla="*/ 340590 w 21600" name="T16"/>
              <a:gd fmla="*/ 305000 h 21600" name="T17"/>
              <a:gd fmla="*/ 363837 w 21600" name="T18"/>
              <a:gd fmla="*/ 328843 h 21600" name="T19"/>
              <a:gd fmla="*/ 356949 w 21600" name="T20"/>
              <a:gd fmla="*/ 463069 h 21600" name="T21"/>
              <a:gd fmla="*/ 222894 w 21600" name="T22"/>
              <a:gd fmla="*/ 469900 h 21600" name="T23"/>
              <a:gd fmla="*/ 199647 w 21600" name="T24"/>
              <a:gd fmla="*/ 446057 h 21600" name="T25"/>
              <a:gd fmla="*/ 206483 w 21600" name="T26"/>
              <a:gd fmla="*/ 311831 h 21600" name="T27"/>
              <a:gd fmla="*/ 264144 w 21600" name="T28"/>
              <a:gd fmla="*/ 305000 h 21600" name="T29"/>
              <a:gd fmla="*/ 105825 w 21600" name="T30"/>
              <a:gd fmla="*/ 252397 h 21600" name="T31"/>
              <a:gd fmla="*/ 99693 w 21600" name="T32"/>
              <a:gd fmla="*/ 305000 h 21600" name="T33"/>
              <a:gd fmla="*/ 157954 w 21600" name="T34"/>
              <a:gd fmla="*/ 311831 h 21600" name="T35"/>
              <a:gd fmla="*/ 164790 w 21600" name="T36"/>
              <a:gd fmla="*/ 446057 h 21600" name="T37"/>
              <a:gd fmla="*/ 140943 w 21600" name="T38"/>
              <a:gd fmla="*/ 469900 h 21600" name="T39"/>
              <a:gd fmla="*/ 6836 w 21600" name="T40"/>
              <a:gd fmla="*/ 463069 h 21600" name="T41"/>
              <a:gd fmla="*/ 0 w 21600" name="T42"/>
              <a:gd fmla="*/ 328843 h 21600" name="T43"/>
              <a:gd fmla="*/ 23821 w 21600" name="T44"/>
              <a:gd fmla="*/ 305000 h 21600" name="T45"/>
              <a:gd fmla="*/ 64497 w 21600" name="T46"/>
              <a:gd fmla="*/ 258206 h 21600" name="T47"/>
              <a:gd fmla="*/ 105772 w 21600" name="T48"/>
              <a:gd fmla="*/ 217503 h 21600" name="T49"/>
              <a:gd fmla="*/ 264092 w 21600" name="T50"/>
              <a:gd fmla="*/ 164269 h 21600" name="T51"/>
              <a:gd fmla="*/ 206431 w 21600" name="T52"/>
              <a:gd fmla="*/ 157678 h 21600" name="T53"/>
              <a:gd fmla="*/ 199595 w 21600" name="T54"/>
              <a:gd fmla="*/ 23190 h 21600" name="T55"/>
              <a:gd fmla="*/ 222842 w 21600" name="T56"/>
              <a:gd fmla="*/ 0 h 21600" name="T57"/>
              <a:gd fmla="*/ 356897 w 21600" name="T58"/>
              <a:gd fmla="*/ 6831 h 21600" name="T59"/>
              <a:gd fmla="*/ 363785 w 21600" name="T60"/>
              <a:gd fmla="*/ 141057 h 21600" name="T61"/>
              <a:gd fmla="*/ 340538 w 21600" name="T62"/>
              <a:gd fmla="*/ 164269 h 21600" name="T63"/>
              <a:gd fmla="*/ 299288 w 21600" name="T64"/>
              <a:gd fmla="*/ 217503 h 21600" name="T65"/>
              <a:gd fmla="*/ 486673 w 21600" name="T66"/>
              <a:gd fmla="*/ 229272 h 21600" name="T67"/>
              <a:gd fmla="*/ 498936 w 21600" name="T68"/>
              <a:gd fmla="*/ 305000 h 2160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extrusionOk="0"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52229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gdLst>
              <a:gd fmla="*/ 5503 w 21600" name="T0"/>
              <a:gd fmla="*/ 0 h 21600" name="T1"/>
              <a:gd fmla="*/ 364933 w 21600" name="T2"/>
              <a:gd fmla="*/ 642134 h 21600" name="T3"/>
              <a:gd fmla="*/ 0 w 21600" name="T4"/>
              <a:gd fmla="*/ 1276350 h 21600" name="T5"/>
              <a:gd fmla="*/ 2171214 w 21600" name="T6"/>
              <a:gd fmla="*/ 1276350 h 21600" name="T7"/>
              <a:gd fmla="*/ 2528888 w 21600" name="T8"/>
              <a:gd fmla="*/ 647807 h 21600" name="T9"/>
              <a:gd fmla="*/ 2185966 w 21600" name="T10"/>
              <a:gd fmla="*/ 1064 h 21600" name="T11"/>
              <a:gd fmla="*/ 5503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2230" name="Shape 547"/>
          <p:cNvSpPr/>
          <p:nvPr/>
        </p:nvSpPr>
        <p:spPr bwMode="auto">
          <a:xfrm>
            <a:off x="4695825" y="2890838"/>
            <a:ext cx="585788" cy="487362"/>
          </a:xfrm>
          <a:custGeom>
            <a:gdLst>
              <a:gd fmla="*/ 360395 w 21600" name="T0"/>
              <a:gd fmla="*/ 174435 h 21600" name="T1"/>
              <a:gd fmla="*/ 327526 w 21600" name="T2"/>
              <a:gd fmla="*/ 243681 h 21600" name="T3"/>
              <a:gd fmla="*/ 334279 w 21600" name="T4"/>
              <a:gd fmla="*/ 311077 h 21600" name="T5"/>
              <a:gd fmla="*/ 282778 w 21600" name="T6"/>
              <a:gd fmla="*/ 352119 h 21600" name="T7"/>
              <a:gd fmla="*/ 221813 w 21600" name="T8"/>
              <a:gd fmla="*/ 349186 h 21600" name="T9"/>
              <a:gd fmla="*/ 151735 w 21600" name="T10"/>
              <a:gd fmla="*/ 382308 h 21600" name="T11"/>
              <a:gd fmla="*/ 99448 w 21600" name="T12"/>
              <a:gd fmla="*/ 340838 h 21600" name="T13"/>
              <a:gd fmla="*/ 40788 w 21600" name="T14"/>
              <a:gd fmla="*/ 320260 h 21600" name="T15"/>
              <a:gd fmla="*/ 62620 w 21600" name="T16"/>
              <a:gd fmla="*/ 272359 h 21600" name="T17"/>
              <a:gd fmla="*/ 0 w 21600" name="T18"/>
              <a:gd fmla="*/ 232399 h 21600" name="T19"/>
              <a:gd fmla="*/ 51311 w 21600" name="T20"/>
              <a:gd fmla="*/ 166199 h 21600" name="T21"/>
              <a:gd fmla="*/ 39514 w 21600" name="T22"/>
              <a:gd fmla="*/ 90455 h 21600" name="T23"/>
              <a:gd fmla="*/ 97035 w 21600" name="T24"/>
              <a:gd fmla="*/ 67847 h 21600" name="T25"/>
              <a:gd fmla="*/ 148156 w 21600" name="T26"/>
              <a:gd fmla="*/ 44404 h 21600" name="T27"/>
              <a:gd fmla="*/ 219074 w 21600" name="T28"/>
              <a:gd fmla="*/ 44404 h 21600" name="T29"/>
              <a:gd fmla="*/ 286602 w 21600" name="T30"/>
              <a:gd fmla="*/ 55866 h 21600" name="T31"/>
              <a:gd fmla="*/ 333655 w 21600" name="T32"/>
              <a:gd fmla="*/ 99435 h 21600" name="T33"/>
              <a:gd fmla="*/ 183899 w 21600" name="T34"/>
              <a:gd fmla="*/ 260490 h 21600" name="T35"/>
              <a:gd fmla="*/ 234641 w 21600" name="T36"/>
              <a:gd fmla="*/ 184115 h 21600" name="T37"/>
              <a:gd fmla="*/ 128304 w 21600" name="T38"/>
              <a:gd fmla="*/ 205572 h 21600" name="T39"/>
              <a:gd fmla="*/ 555848 w 21600" name="T40"/>
              <a:gd fmla="*/ 382489 h 21600" name="T41"/>
              <a:gd fmla="*/ 564987 w 21600" name="T42"/>
              <a:gd fmla="*/ 431879 h 21600" name="T43"/>
              <a:gd fmla="*/ 520673 w 21600" name="T44"/>
              <a:gd fmla="*/ 473102 h 21600" name="T45"/>
              <a:gd fmla="*/ 471153 w 21600" name="T46"/>
              <a:gd fmla="*/ 459339 h 21600" name="T47"/>
              <a:gd fmla="*/ 443707 w 21600" name="T48"/>
              <a:gd fmla="*/ 485061 h 21600" name="T49"/>
              <a:gd fmla="*/ 402404 w 21600" name="T50"/>
              <a:gd fmla="*/ 436708 h 21600" name="T51"/>
              <a:gd fmla="*/ 354917 w 21600" name="T52"/>
              <a:gd fmla="*/ 420598 h 21600" name="T53"/>
              <a:gd fmla="*/ 340408 w 21600" name="T54"/>
              <a:gd fmla="*/ 362949 h 21600" name="T55"/>
              <a:gd fmla="*/ 373874 w 21600" name="T56"/>
              <a:gd fmla="*/ 336686 h 21600" name="T57"/>
              <a:gd fmla="*/ 361805 w 21600" name="T58"/>
              <a:gd fmla="*/ 298035 h 21600" name="T59"/>
              <a:gd fmla="*/ 406092 w 21600" name="T60"/>
              <a:gd fmla="*/ 257444 h 21600" name="T61"/>
              <a:gd fmla="*/ 454989 w 21600" name="T62"/>
              <a:gd fmla="*/ 271140 h 21600" name="T63"/>
              <a:gd fmla="*/ 482814 w 21600" name="T64"/>
              <a:gd fmla="*/ 245283 h 21600" name="T65"/>
              <a:gd fmla="*/ 524307 w 21600" name="T66"/>
              <a:gd fmla="*/ 293703 h 21600" name="T67"/>
              <a:gd fmla="*/ 575076 w 21600" name="T68"/>
              <a:gd fmla="*/ 317959 h 21600" name="T69"/>
              <a:gd fmla="*/ 572635 w 21600" name="T70"/>
              <a:gd fmla="*/ 376013 h 21600" name="T71"/>
              <a:gd fmla="*/ 549339 w 21600" name="T72"/>
              <a:gd fmla="*/ 161168 h 21600" name="T73"/>
              <a:gd fmla="*/ 536647 w 21600" name="T74"/>
              <a:gd fmla="*/ 199976 h 21600" name="T75"/>
              <a:gd fmla="*/ 495859 w 21600" name="T76"/>
              <a:gd fmla="*/ 197810 h 21600" name="T77"/>
              <a:gd fmla="*/ 466244 w 21600" name="T78"/>
              <a:gd fmla="*/ 199976 h 21600" name="T79"/>
              <a:gd fmla="*/ 425429 w 21600" name="T80"/>
              <a:gd fmla="*/ 206926 h 21600" name="T81"/>
              <a:gd fmla="*/ 408452 w 21600" name="T82"/>
              <a:gd fmla="*/ 171005 h 21600" name="T83"/>
              <a:gd fmla="*/ 365385 w 21600" name="T84"/>
              <a:gd fmla="*/ 124413 h 21600" name="T85"/>
              <a:gd fmla="*/ 394105 w 21600" name="T86"/>
              <a:gd fmla="*/ 81430 h 21600" name="T87"/>
              <a:gd fmla="*/ 392315 w 21600" name="T88"/>
              <a:gd fmla="*/ 35740 h 21600" name="T89"/>
              <a:gd fmla="*/ 442107 w 21600" name="T90"/>
              <a:gd fmla="*/ 6679 h 21600" name="T91"/>
              <a:gd fmla="*/ 476305 w 21600" name="T92"/>
              <a:gd fmla="*/ 23195 h 21600" name="T93"/>
              <a:gd fmla="*/ 498598 w 21600" name="T94"/>
              <a:gd fmla="*/ 0 h 21600" name="T95"/>
              <a:gd fmla="*/ 546844 w 21600" name="T96"/>
              <a:gd fmla="*/ 30957 h 21600" name="T97"/>
              <a:gd fmla="*/ 574425 w 21600" name="T98"/>
              <a:gd fmla="*/ 72946 h 21600" name="T99"/>
              <a:gd fmla="*/ 573204 w 21600" name="T100"/>
              <a:gd fmla="*/ 133912 h 21600" name="T101"/>
              <a:gd fmla="*/ 463234 w 21600" name="T102"/>
              <a:gd fmla="*/ 401668 h 21600" name="T103"/>
              <a:gd fmla="*/ 437578 w 21600" name="T104"/>
              <a:gd fmla="*/ 339303 h 21600" name="T105"/>
              <a:gd fmla="*/ 498977 w 21600" name="T106"/>
              <a:gd fmla="*/ 132829 h 21600" name="T107"/>
              <a:gd fmla="*/ 441836 w 21600" name="T108"/>
              <a:gd fmla="*/ 108867 h 21600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extrusionOk="0" h="21600" w="2160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52231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gdLst>
              <a:gd fmla="*/ 5499 w 21600" name="T0"/>
              <a:gd fmla="*/ 0 h 21600" name="T1"/>
              <a:gd fmla="*/ 364703 w 21600" name="T2"/>
              <a:gd fmla="*/ 642134 h 21600" name="T3"/>
              <a:gd fmla="*/ 0 w 21600" name="T4"/>
              <a:gd fmla="*/ 1276350 h 21600" name="T5"/>
              <a:gd fmla="*/ 2169851 w 21600" name="T6"/>
              <a:gd fmla="*/ 1276350 h 21600" name="T7"/>
              <a:gd fmla="*/ 2527300 w 21600" name="T8"/>
              <a:gd fmla="*/ 647807 h 21600" name="T9"/>
              <a:gd fmla="*/ 2184593 w 21600" name="T10"/>
              <a:gd fmla="*/ 1064 h 21600" name="T11"/>
              <a:gd fmla="*/ 5499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2232" name="Shape 553"/>
          <p:cNvSpPr/>
          <p:nvPr/>
        </p:nvSpPr>
        <p:spPr bwMode="auto">
          <a:xfrm>
            <a:off x="6973888" y="2878138"/>
            <a:ext cx="584200" cy="488950"/>
          </a:xfrm>
          <a:custGeom>
            <a:gdLst>
              <a:gd fmla="*/ 285501 w 21600" name="T0"/>
              <a:gd fmla="*/ 3509 h 21600" name="T1"/>
              <a:gd fmla="*/ 384571 w 21600" name="T2"/>
              <a:gd fmla="*/ 37645 h 21600" name="T3"/>
              <a:gd fmla="*/ 462167 w 21600" name="T4"/>
              <a:gd fmla="*/ 118367 h 21600" name="T5"/>
              <a:gd fmla="*/ 462167 w 21600" name="T6"/>
              <a:gd fmla="*/ 230033 h 21600" name="T7"/>
              <a:gd fmla="*/ 384571 w 21600" name="T8"/>
              <a:gd fmla="*/ 310551 h 21600" name="T9"/>
              <a:gd fmla="*/ 237061 w 21600" name="T10"/>
              <a:gd fmla="*/ 348535 h 21600" name="T11"/>
              <a:gd fmla="*/ 192894 w 21600" name="T12"/>
              <a:gd fmla="*/ 345389 h 21600" name="T13"/>
              <a:gd fmla="*/ 77407 w 21600" name="T14"/>
              <a:gd fmla="*/ 395755 h 21600" name="T15"/>
              <a:gd fmla="*/ 57095 w 21600" name="T16"/>
              <a:gd fmla="*/ 394601 h 21600" name="T17"/>
              <a:gd fmla="*/ 56527 w 21600" name="T18"/>
              <a:gd fmla="*/ 381947 h 21600" name="T19"/>
              <a:gd fmla="*/ 82762 w 21600" name="T20"/>
              <a:gd fmla="*/ 348535 h 21600" name="T21"/>
              <a:gd fmla="*/ 57419 w 21600" name="T22"/>
              <a:gd fmla="*/ 287620 h 21600" name="T23"/>
              <a:gd fmla="*/ 7438 w 21600" name="T24"/>
              <a:gd fmla="*/ 217832 h 21600" name="T25"/>
              <a:gd fmla="*/ 12171 w 21600" name="T26"/>
              <a:gd fmla="*/ 118570 h 21600" name="T27"/>
              <a:gd fmla="*/ 90524 w 21600" name="T28"/>
              <a:gd fmla="*/ 37645 h 21600" name="T29"/>
              <a:gd fmla="*/ 189378 w 21600" name="T30"/>
              <a:gd fmla="*/ 3395 h 21600" name="T31"/>
              <a:gd fmla="*/ 237061 w 21600" name="T32"/>
              <a:gd fmla="*/ 48895 h 21600" name="T33"/>
              <a:gd fmla="*/ 156598 w 21600" name="T34"/>
              <a:gd fmla="*/ 61549 h 21600" name="T35"/>
              <a:gd fmla="*/ 84222 w 21600" name="T36"/>
              <a:gd fmla="*/ 101887 h 21600" name="T37"/>
              <a:gd fmla="*/ 48764 w 21600" name="T38"/>
              <a:gd fmla="*/ 174370 h 21600" name="T39"/>
              <a:gd fmla="*/ 81599 w 21600" name="T40"/>
              <a:gd fmla="*/ 243524 h 21600" name="T41"/>
              <a:gd fmla="*/ 147808 w 21600" name="T42"/>
              <a:gd fmla="*/ 286986 h 21600" name="T43"/>
              <a:gd fmla="*/ 161061 w 21600" name="T44"/>
              <a:gd fmla="*/ 308084 h 21600" name="T45"/>
              <a:gd fmla="*/ 208094 w 21600" name="T46"/>
              <a:gd fmla="*/ 297716 h 21600" name="T47"/>
              <a:gd fmla="*/ 317524 w 21600" name="T48"/>
              <a:gd fmla="*/ 286986 h 21600" name="T49"/>
              <a:gd fmla="*/ 390035 w 21600" name="T50"/>
              <a:gd fmla="*/ 246286 h 21600" name="T51"/>
              <a:gd fmla="*/ 425682 w 21600" name="T52"/>
              <a:gd fmla="*/ 174370 h 21600" name="T53"/>
              <a:gd fmla="*/ 390035 w 21600" name="T54"/>
              <a:gd fmla="*/ 101887 h 21600" name="T55"/>
              <a:gd fmla="*/ 317524 w 21600" name="T56"/>
              <a:gd fmla="*/ 61571 h 21600" name="T57"/>
              <a:gd fmla="*/ 237061 w 21600" name="T58"/>
              <a:gd fmla="*/ 48895 h 21600" name="T59"/>
              <a:gd fmla="*/ 576681 w 21600" name="T60"/>
              <a:gd fmla="*/ 309487 h 21600" name="T61"/>
              <a:gd fmla="*/ 526727 w 21600" name="T62"/>
              <a:gd fmla="*/ 379095 h 21600" name="T63"/>
              <a:gd fmla="*/ 501438 w 21600" name="T64"/>
              <a:gd fmla="*/ 440055 h 21600" name="T65"/>
              <a:gd fmla="*/ 527673 w 21600" name="T66"/>
              <a:gd fmla="*/ 473806 h 21600" name="T67"/>
              <a:gd fmla="*/ 526727 w 21600" name="T68"/>
              <a:gd fmla="*/ 486641 h 21600" name="T69"/>
              <a:gd fmla="*/ 506144 w 21600" name="T70"/>
              <a:gd fmla="*/ 487298 h 21600" name="T71"/>
              <a:gd fmla="*/ 391306 w 21600" name="T72"/>
              <a:gd fmla="*/ 436931 h 21600" name="T73"/>
              <a:gd fmla="*/ 347058 w 21600" name="T74"/>
              <a:gd fmla="*/ 440055 h 21600" name="T75"/>
              <a:gd fmla="*/ 197790 w 21600" name="T76"/>
              <a:gd fmla="*/ 400486 h 21600" name="T77"/>
              <a:gd fmla="*/ 237061 w 21600" name="T78"/>
              <a:gd fmla="*/ 397476 h 21600" name="T79"/>
              <a:gd fmla="*/ 417487 w 21600" name="T80"/>
              <a:gd fmla="*/ 348015 h 21600" name="T81"/>
              <a:gd fmla="*/ 508903 w 21600" name="T82"/>
              <a:gd fmla="*/ 244792 h 21600" name="T83"/>
              <a:gd fmla="*/ 521101 w 21600" name="T84"/>
              <a:gd fmla="*/ 148677 h 21600" name="T85"/>
              <a:gd fmla="*/ 584200 w 21600" name="T86"/>
              <a:gd fmla="*/ 265889 h 2160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extrusionOk="0" h="21600" w="2160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52233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gdLst>
              <a:gd fmla="*/ 5503 w 21600" name="T0"/>
              <a:gd fmla="*/ 0 h 21600" name="T1"/>
              <a:gd fmla="*/ 364932 w 21600" name="T2"/>
              <a:gd fmla="*/ 642134 h 21600" name="T3"/>
              <a:gd fmla="*/ 0 w 21600" name="T4"/>
              <a:gd fmla="*/ 1276350 h 21600" name="T5"/>
              <a:gd fmla="*/ 2171213 w 21600" name="T6"/>
              <a:gd fmla="*/ 1276350 h 21600" name="T7"/>
              <a:gd fmla="*/ 2528887 w 21600" name="T8"/>
              <a:gd fmla="*/ 647807 h 21600" name="T9"/>
              <a:gd fmla="*/ 2185965 w 21600" name="T10"/>
              <a:gd fmla="*/ 1064 h 21600" name="T11"/>
              <a:gd fmla="*/ 5503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2234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gdLst>
              <a:gd fmla="*/ 398110 w 21600" name="T0"/>
              <a:gd fmla="*/ 22617 h 21600" name="T1"/>
              <a:gd fmla="*/ 550668 w 21600" name="T2"/>
              <a:gd fmla="*/ 175878 h 21600" name="T3"/>
              <a:gd fmla="*/ 568683 w 21600" name="T4"/>
              <a:gd fmla="*/ 336219 h 21600" name="T5"/>
              <a:gd fmla="*/ 534934 w 21600" name="T6"/>
              <a:gd fmla="*/ 430661 h 21600" name="T7"/>
              <a:gd fmla="*/ 488981 w 21600" name="T8"/>
              <a:gd fmla="*/ 479425 h 21600" name="T9"/>
              <a:gd fmla="*/ 66170 w 21600" name="T10"/>
              <a:gd fmla="*/ 470547 h 21600" name="T11"/>
              <a:gd fmla="*/ 17246 w 21600" name="T12"/>
              <a:gd fmla="*/ 384850 h 21600" name="T13"/>
              <a:gd fmla="*/ 0 w 21600" name="T14"/>
              <a:gd fmla="*/ 287588 h 21600" name="T15"/>
              <a:gd fmla="*/ 83787 w 21600" name="T16"/>
              <a:gd fmla="*/ 84476 h 21600" name="T17"/>
              <a:gd fmla="*/ 286544 w 21600" name="T18"/>
              <a:gd fmla="*/ 0 h 21600" name="T19"/>
              <a:gd fmla="*/ 108833 w 21600" name="T20"/>
              <a:gd fmla="*/ 312958 h 21600" name="T21"/>
              <a:gd fmla="*/ 108701 w 21600" name="T22"/>
              <a:gd fmla="*/ 262396 h 21600" name="T23"/>
              <a:gd fmla="*/ 58397 w 21600" name="T24"/>
              <a:gd fmla="*/ 262396 h 21600" name="T25"/>
              <a:gd fmla="*/ 58397 w 21600" name="T26"/>
              <a:gd fmla="*/ 312958 h 21600" name="T27"/>
              <a:gd fmla="*/ 142953 w 21600" name="T28"/>
              <a:gd fmla="*/ 179895 h 21600" name="T29"/>
              <a:gd fmla="*/ 179249 w 21600" name="T30"/>
              <a:gd fmla="*/ 143539 h 21600" name="T31"/>
              <a:gd fmla="*/ 142953 w 21600" name="T32"/>
              <a:gd fmla="*/ 108004 h 21600" name="T33"/>
              <a:gd fmla="*/ 107295 w 21600" name="T34"/>
              <a:gd fmla="*/ 143539 h 21600" name="T35"/>
              <a:gd fmla="*/ 142953 w 21600" name="T36"/>
              <a:gd fmla="*/ 179895 h 21600" name="T37"/>
              <a:gd fmla="*/ 322972 w 21600" name="T38"/>
              <a:gd fmla="*/ 317242 h 21600" name="T39"/>
              <a:gd fmla="*/ 341252 w 21600" name="T40"/>
              <a:gd fmla="*/ 253141 h 21600" name="T41"/>
              <a:gd fmla="*/ 357410 w 21600" name="T42"/>
              <a:gd fmla="*/ 192436 h 21600" name="T43"/>
              <a:gd fmla="*/ 354996 w 21600" name="T44"/>
              <a:gd fmla="*/ 167066 h 21600" name="T45"/>
              <a:gd fmla="*/ 331807 w 21600" name="T46"/>
              <a:gd fmla="*/ 165535 h 21600" name="T47"/>
              <a:gd fmla="*/ 284050 w 21600" name="T48"/>
              <a:gd fmla="*/ 324011 h 21600" name="T49"/>
              <a:gd fmla="*/ 243111 w 21600" name="T50"/>
              <a:gd fmla="*/ 342234 h 21600" name="T51"/>
              <a:gd fmla="*/ 226502 w 21600" name="T52"/>
              <a:gd fmla="*/ 383629 h 21600" name="T53"/>
              <a:gd fmla="*/ 286544 w 21600" name="T54"/>
              <a:gd fmla="*/ 443646 h 21600" name="T55"/>
              <a:gd fmla="*/ 346585 w 21600" name="T56"/>
              <a:gd fmla="*/ 383629 h 21600" name="T57"/>
              <a:gd fmla="*/ 318249 w 21600" name="T58"/>
              <a:gd fmla="*/ 334110 h 21600" name="T59"/>
              <a:gd fmla="*/ 261259 w 21600" name="T60"/>
              <a:gd fmla="*/ 58730 h 21600" name="T61"/>
              <a:gd fmla="*/ 261259 w 21600" name="T62"/>
              <a:gd fmla="*/ 109358 h 21600" name="T63"/>
              <a:gd fmla="*/ 311828 w 21600" name="T64"/>
              <a:gd fmla="*/ 109358 h 21600" name="T65"/>
              <a:gd fmla="*/ 311828 w 21600" name="T66"/>
              <a:gd fmla="*/ 58730 h 21600" name="T67"/>
              <a:gd fmla="*/ 393838 w 21600" name="T68"/>
              <a:gd fmla="*/ 143539 h 21600" name="T69"/>
              <a:gd fmla="*/ 430134 w 21600" name="T70"/>
              <a:gd fmla="*/ 179252 h 21600" name="T71"/>
              <a:gd fmla="*/ 465792 w 21600" name="T72"/>
              <a:gd fmla="*/ 143539 h 21600" name="T73"/>
              <a:gd fmla="*/ 430134 w 21600" name="T74"/>
              <a:gd fmla="*/ 108004 h 21600" name="T75"/>
              <a:gd fmla="*/ 393838 w 21600" name="T76"/>
              <a:gd fmla="*/ 143539 h 21600" name="T77"/>
              <a:gd fmla="*/ 514690 w 21600" name="T78"/>
              <a:gd fmla="*/ 312958 h 21600" name="T79"/>
              <a:gd fmla="*/ 514690 w 21600" name="T80"/>
              <a:gd fmla="*/ 262396 h 21600" name="T81"/>
              <a:gd fmla="*/ 464254 w 21600" name="T82"/>
              <a:gd fmla="*/ 262396 h 21600" name="T83"/>
              <a:gd fmla="*/ 464254 w 21600" name="T84"/>
              <a:gd fmla="*/ 312958 h 21600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extrusionOk="0" h="21600" w="2160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52235" name="TextBox 13"/>
          <p:cNvSpPr txBox="1">
            <a:spLocks noChangeArrowheads="1"/>
          </p:cNvSpPr>
          <p:nvPr/>
        </p:nvSpPr>
        <p:spPr bwMode="auto">
          <a:xfrm>
            <a:off x="1465263" y="40497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1470025" y="4335463"/>
            <a:ext cx="19478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52237" name="TextBox 13"/>
          <p:cNvSpPr txBox="1">
            <a:spLocks noChangeArrowheads="1"/>
          </p:cNvSpPr>
          <p:nvPr/>
        </p:nvSpPr>
        <p:spPr bwMode="auto">
          <a:xfrm>
            <a:off x="3827463" y="40497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2238" name="TextBox 13"/>
          <p:cNvSpPr txBox="1">
            <a:spLocks noChangeArrowheads="1"/>
          </p:cNvSpPr>
          <p:nvPr/>
        </p:nvSpPr>
        <p:spPr bwMode="auto">
          <a:xfrm>
            <a:off x="3832225" y="4335463"/>
            <a:ext cx="19478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52239" name="TextBox 13"/>
          <p:cNvSpPr txBox="1">
            <a:spLocks noChangeArrowheads="1"/>
          </p:cNvSpPr>
          <p:nvPr/>
        </p:nvSpPr>
        <p:spPr bwMode="auto">
          <a:xfrm>
            <a:off x="6189662" y="40497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2240" name="TextBox 13"/>
          <p:cNvSpPr txBox="1">
            <a:spLocks noChangeArrowheads="1"/>
          </p:cNvSpPr>
          <p:nvPr/>
        </p:nvSpPr>
        <p:spPr bwMode="auto">
          <a:xfrm>
            <a:off x="6194425" y="4335463"/>
            <a:ext cx="19478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52241" name="TextBox 13"/>
          <p:cNvSpPr txBox="1">
            <a:spLocks noChangeArrowheads="1"/>
          </p:cNvSpPr>
          <p:nvPr/>
        </p:nvSpPr>
        <p:spPr bwMode="auto">
          <a:xfrm>
            <a:off x="8459788" y="40497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52242" name="TextBox 13"/>
          <p:cNvSpPr txBox="1">
            <a:spLocks noChangeArrowheads="1"/>
          </p:cNvSpPr>
          <p:nvPr/>
        </p:nvSpPr>
        <p:spPr bwMode="auto">
          <a:xfrm>
            <a:off x="8464550" y="4335463"/>
            <a:ext cx="19478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52243" name="文本框 19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AutoShape 9"/>
          <p:cNvSpPr/>
          <p:nvPr/>
        </p:nvSpPr>
        <p:spPr bwMode="auto">
          <a:xfrm>
            <a:off x="6657975" y="1731963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2" name="AutoShape 9"/>
          <p:cNvSpPr/>
          <p:nvPr/>
        </p:nvSpPr>
        <p:spPr bwMode="auto">
          <a:xfrm>
            <a:off x="2619375" y="1738313"/>
            <a:ext cx="1922463" cy="2217737"/>
          </a:xfrm>
          <a:custGeom>
            <a:gdLst>
              <a:gd fmla="*/ 961232 w 21600" name="T0"/>
              <a:gd fmla="*/ 0 h 21600" name="T1"/>
              <a:gd fmla="*/ 1922374 w 21600" name="T2"/>
              <a:gd fmla="*/ 554434 h 21600" name="T3"/>
              <a:gd fmla="*/ 1922374 w 21600" name="T4"/>
              <a:gd fmla="*/ 1663303 h 21600" name="T5"/>
              <a:gd fmla="*/ 961142 w 21600" name="T6"/>
              <a:gd fmla="*/ 2217634 h 21600" name="T7"/>
              <a:gd fmla="*/ 0 w 21600" name="T8"/>
              <a:gd fmla="*/ 1663200 h 21600" name="T9"/>
              <a:gd fmla="*/ 0 w 21600" name="T10"/>
              <a:gd fmla="*/ 554434 h 21600" name="T11"/>
              <a:gd fmla="*/ 961232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3" name="AutoShape 9"/>
          <p:cNvSpPr/>
          <p:nvPr/>
        </p:nvSpPr>
        <p:spPr bwMode="auto">
          <a:xfrm>
            <a:off x="3651250" y="3484563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4" name="AutoShape 9"/>
          <p:cNvSpPr/>
          <p:nvPr/>
        </p:nvSpPr>
        <p:spPr bwMode="auto">
          <a:xfrm>
            <a:off x="7629525" y="3484563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5" name="AutoShape 9"/>
          <p:cNvSpPr/>
          <p:nvPr/>
        </p:nvSpPr>
        <p:spPr bwMode="auto">
          <a:xfrm>
            <a:off x="1662113" y="3484563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DE4477"/>
          </a:solidFill>
          <a:ln cap="flat" cmpd="sng" w="25400">
            <a:solidFill>
              <a:srgbClr val="000000">
                <a:alpha val="0"/>
              </a:srgbClr>
            </a:solidFill>
            <a:round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6" name="AutoShape 9"/>
          <p:cNvSpPr/>
          <p:nvPr/>
        </p:nvSpPr>
        <p:spPr bwMode="auto">
          <a:xfrm>
            <a:off x="5640388" y="3484563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DE4477"/>
          </a:solidFill>
          <a:ln cap="flat" cmpd="sng" w="25400">
            <a:solidFill>
              <a:srgbClr val="000000">
                <a:alpha val="0"/>
              </a:srgbClr>
            </a:solidFill>
            <a:round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7" name="AutoShape 9"/>
          <p:cNvSpPr/>
          <p:nvPr/>
        </p:nvSpPr>
        <p:spPr bwMode="auto">
          <a:xfrm>
            <a:off x="4632325" y="1739900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13087"/>
          </a:solidFill>
          <a:ln cap="flat" cmpd="sng" w="25400">
            <a:solidFill>
              <a:srgbClr val="000000">
                <a:alpha val="0"/>
              </a:srgbClr>
            </a:solidFill>
            <a:round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8" name="AutoShape 9"/>
          <p:cNvSpPr/>
          <p:nvPr/>
        </p:nvSpPr>
        <p:spPr bwMode="auto">
          <a:xfrm>
            <a:off x="8616950" y="1739900"/>
            <a:ext cx="1920875" cy="2216150"/>
          </a:xfrm>
          <a:custGeom>
            <a:gdLst>
              <a:gd fmla="*/ 960438 w 21600" name="T0"/>
              <a:gd fmla="*/ 0 h 21600" name="T1"/>
              <a:gd fmla="*/ 1920786 w 21600" name="T2"/>
              <a:gd fmla="*/ 554038 h 21600" name="T3"/>
              <a:gd fmla="*/ 1920786 w 21600" name="T4"/>
              <a:gd fmla="*/ 1662113 h 21600" name="T5"/>
              <a:gd fmla="*/ 960349 w 21600" name="T6"/>
              <a:gd fmla="*/ 2216047 h 21600" name="T7"/>
              <a:gd fmla="*/ 0 w 21600" name="T8"/>
              <a:gd fmla="*/ 1662010 h 21600" name="T9"/>
              <a:gd fmla="*/ 0 w 21600" name="T10"/>
              <a:gd fmla="*/ 554038 h 21600" name="T11"/>
              <a:gd fmla="*/ 960438 w 21600" name="T12"/>
              <a:gd fmla="*/ 0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13087"/>
          </a:solidFill>
          <a:ln cap="flat" cmpd="sng" w="25400">
            <a:solidFill>
              <a:srgbClr val="000000">
                <a:alpha val="0"/>
              </a:srgbClr>
            </a:solidFill>
            <a:round/>
          </a:ln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53259" name="Rectangle 74"/>
          <p:cNvSpPr>
            <a:spLocks noChangeArrowheads="1"/>
          </p:cNvSpPr>
          <p:nvPr/>
        </p:nvSpPr>
        <p:spPr bwMode="auto">
          <a:xfrm>
            <a:off x="8561388" y="4686300"/>
            <a:ext cx="52387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3260" name="Freeform 75"/>
          <p:cNvSpPr/>
          <p:nvPr/>
        </p:nvSpPr>
        <p:spPr bwMode="auto">
          <a:xfrm>
            <a:off x="8332788" y="4305300"/>
            <a:ext cx="460375" cy="161925"/>
          </a:xfrm>
          <a:custGeom>
            <a:gdLst>
              <a:gd fmla="*/ 229191 w 231" name="T0"/>
              <a:gd fmla="*/ 55974 h 81" name="T1"/>
              <a:gd fmla="*/ 59789 w 231" name="T2"/>
              <a:gd fmla="*/ 55974 h 81" name="T3"/>
              <a:gd fmla="*/ 49824 w 231" name="T4"/>
              <a:gd fmla="*/ 59972 h 81" name="T5"/>
              <a:gd fmla="*/ 3986 w 231" name="T6"/>
              <a:gd fmla="*/ 99954 h 81" name="T7"/>
              <a:gd fmla="*/ 0 w 231" name="T8"/>
              <a:gd fmla="*/ 107950 h 81" name="T9"/>
              <a:gd fmla="*/ 0 w 231" name="T10"/>
              <a:gd fmla="*/ 109949 h 81" name="T11"/>
              <a:gd fmla="*/ 3986 w 231" name="T12"/>
              <a:gd fmla="*/ 119944 h 81" name="T13"/>
              <a:gd fmla="*/ 49824 w 231" name="T14"/>
              <a:gd fmla="*/ 157927 h 81" name="T15"/>
              <a:gd fmla="*/ 59789 w 231" name="T16"/>
              <a:gd fmla="*/ 161925 h 81" name="T17"/>
              <a:gd fmla="*/ 456389 w 231" name="T18"/>
              <a:gd fmla="*/ 161925 h 81" name="T19"/>
              <a:gd fmla="*/ 460375 w 231" name="T20"/>
              <a:gd fmla="*/ 155928 h 81" name="T21"/>
              <a:gd fmla="*/ 460375 w 231" name="T22"/>
              <a:gd fmla="*/ 61971 h 81" name="T23"/>
              <a:gd fmla="*/ 456389 w 231" name="T24"/>
              <a:gd fmla="*/ 55974 h 81" name="T25"/>
              <a:gd fmla="*/ 283001 w 231" name="T26"/>
              <a:gd fmla="*/ 55974 h 81" name="T27"/>
              <a:gd fmla="*/ 283001 w 231" name="T28"/>
              <a:gd fmla="*/ 25988 h 81" name="T29"/>
              <a:gd fmla="*/ 283001 w 231" name="T30"/>
              <a:gd fmla="*/ 0 h 81" name="T31"/>
              <a:gd fmla="*/ 229191 w 231" name="T32"/>
              <a:gd fmla="*/ 0 h 81" name="T33"/>
              <a:gd fmla="*/ 229191 w 231" name="T34"/>
              <a:gd fmla="*/ 25988 h 81" name="T35"/>
              <a:gd fmla="*/ 229191 w 231" name="T36"/>
              <a:gd fmla="*/ 55974 h 8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81" w="231">
                <a:moveTo>
                  <a:pt x="115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29"/>
                  <a:pt x="25" y="3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1"/>
                  <a:pt x="0" y="53"/>
                  <a:pt x="0" y="54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9"/>
                  <a:pt x="2" y="60"/>
                </a:cubicBezTo>
                <a:cubicBezTo>
                  <a:pt x="25" y="79"/>
                  <a:pt x="25" y="79"/>
                  <a:pt x="25" y="79"/>
                </a:cubicBezTo>
                <a:cubicBezTo>
                  <a:pt x="26" y="80"/>
                  <a:pt x="28" y="81"/>
                  <a:pt x="30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81"/>
                  <a:pt x="231" y="80"/>
                  <a:pt x="231" y="78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0" y="28"/>
                  <a:pt x="229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13"/>
                  <a:pt x="115" y="13"/>
                  <a:pt x="115" y="13"/>
                </a:cubicBezTo>
                <a:lnTo>
                  <a:pt x="115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1" name="Freeform 76"/>
          <p:cNvSpPr/>
          <p:nvPr/>
        </p:nvSpPr>
        <p:spPr bwMode="auto">
          <a:xfrm>
            <a:off x="8385175" y="4498975"/>
            <a:ext cx="460375" cy="158750"/>
          </a:xfrm>
          <a:custGeom>
            <a:gdLst>
              <a:gd fmla="*/ 177374 w 231" name="T0"/>
              <a:gd fmla="*/ 53578 h 80" name="T1"/>
              <a:gd fmla="*/ 5979 w 231" name="T2"/>
              <a:gd fmla="*/ 53578 h 80" name="T3"/>
              <a:gd fmla="*/ 0 w 231" name="T4"/>
              <a:gd fmla="*/ 59531 h 80" name="T5"/>
              <a:gd fmla="*/ 0 w 231" name="T6"/>
              <a:gd fmla="*/ 152797 h 80" name="T7"/>
              <a:gd fmla="*/ 5979 w 231" name="T8"/>
              <a:gd fmla="*/ 158750 h 80" name="T9"/>
              <a:gd fmla="*/ 402579 w 231" name="T10"/>
              <a:gd fmla="*/ 158750 h 80" name="T11"/>
              <a:gd fmla="*/ 410551 w 231" name="T12"/>
              <a:gd fmla="*/ 154781 h 80" name="T13"/>
              <a:gd fmla="*/ 456389 w 231" name="T14"/>
              <a:gd fmla="*/ 117078 h 80" name="T15"/>
              <a:gd fmla="*/ 460375 w 231" name="T16"/>
              <a:gd fmla="*/ 107156 h 80" name="T17"/>
              <a:gd fmla="*/ 460375 w 231" name="T18"/>
              <a:gd fmla="*/ 105172 h 80" name="T19"/>
              <a:gd fmla="*/ 456389 w 231" name="T20"/>
              <a:gd fmla="*/ 97234 h 80" name="T21"/>
              <a:gd fmla="*/ 410551 w 231" name="T22"/>
              <a:gd fmla="*/ 57547 h 80" name="T23"/>
              <a:gd fmla="*/ 402579 w 231" name="T24"/>
              <a:gd fmla="*/ 53578 h 80" name="T25"/>
              <a:gd fmla="*/ 231184 w 231" name="T26"/>
              <a:gd fmla="*/ 53578 h 80" name="T27"/>
              <a:gd fmla="*/ 231184 w 231" name="T28"/>
              <a:gd fmla="*/ 23813 h 80" name="T29"/>
              <a:gd fmla="*/ 231184 w 231" name="T30"/>
              <a:gd fmla="*/ 1984 h 80" name="T31"/>
              <a:gd fmla="*/ 231184 w 231" name="T32"/>
              <a:gd fmla="*/ 0 h 80" name="T33"/>
              <a:gd fmla="*/ 177374 w 231" name="T34"/>
              <a:gd fmla="*/ 0 h 80" name="T35"/>
              <a:gd fmla="*/ 177374 w 231" name="T36"/>
              <a:gd fmla="*/ 1984 h 80" name="T37"/>
              <a:gd fmla="*/ 177374 w 231" name="T38"/>
              <a:gd fmla="*/ 23813 h 80" name="T39"/>
              <a:gd fmla="*/ 177374 w 231" name="T40"/>
              <a:gd fmla="*/ 53578 h 8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80" w="231">
                <a:moveTo>
                  <a:pt x="89" y="27"/>
                </a:moveTo>
                <a:cubicBezTo>
                  <a:pt x="3" y="27"/>
                  <a:pt x="3" y="27"/>
                  <a:pt x="3" y="27"/>
                </a:cubicBezTo>
                <a:cubicBezTo>
                  <a:pt x="1" y="27"/>
                  <a:pt x="0" y="29"/>
                  <a:pt x="0" y="3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9"/>
                  <a:pt x="1" y="80"/>
                  <a:pt x="3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3" y="80"/>
                  <a:pt x="205" y="79"/>
                  <a:pt x="206" y="78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8"/>
                  <a:pt x="231" y="55"/>
                  <a:pt x="231" y="54"/>
                </a:cubicBezTo>
                <a:cubicBezTo>
                  <a:pt x="231" y="53"/>
                  <a:pt x="231" y="53"/>
                  <a:pt x="231" y="53"/>
                </a:cubicBezTo>
                <a:cubicBezTo>
                  <a:pt x="231" y="52"/>
                  <a:pt x="230" y="50"/>
                  <a:pt x="229" y="49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5" y="28"/>
                  <a:pt x="203" y="27"/>
                  <a:pt x="202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2"/>
                  <a:pt x="89" y="12"/>
                  <a:pt x="89" y="12"/>
                </a:cubicBezTo>
                <a:lnTo>
                  <a:pt x="89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2" name="Freeform 77"/>
          <p:cNvSpPr/>
          <p:nvPr/>
        </p:nvSpPr>
        <p:spPr bwMode="auto">
          <a:xfrm>
            <a:off x="7527925" y="2517775"/>
            <a:ext cx="393700" cy="330200"/>
          </a:xfrm>
          <a:custGeom>
            <a:gdLst>
              <a:gd fmla="*/ 269162 w 196" name="T0"/>
              <a:gd fmla="*/ 201679 h 167" name="T1"/>
              <a:gd fmla="*/ 393700 w 196" name="T2"/>
              <a:gd fmla="*/ 67226 h 167" name="T3"/>
              <a:gd fmla="*/ 152659 w 196" name="T4"/>
              <a:gd fmla="*/ 43499 h 167" name="T5"/>
              <a:gd fmla="*/ 0 w 196" name="T6"/>
              <a:gd fmla="*/ 3954 h 167" name="T7"/>
              <a:gd fmla="*/ 0 w 196" name="T8"/>
              <a:gd fmla="*/ 270883 h 167" name="T9"/>
              <a:gd fmla="*/ 78338 w 196" name="T10"/>
              <a:gd fmla="*/ 266928 h 167" name="T11"/>
              <a:gd fmla="*/ 383657 w 196" name="T12"/>
              <a:gd fmla="*/ 316359 h 167" name="T13"/>
              <a:gd fmla="*/ 269162 w 196" name="T14"/>
              <a:gd fmla="*/ 201679 h 16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67" w="196">
                <a:moveTo>
                  <a:pt x="134" y="102"/>
                </a:moveTo>
                <a:cubicBezTo>
                  <a:pt x="134" y="87"/>
                  <a:pt x="196" y="34"/>
                  <a:pt x="196" y="34"/>
                </a:cubicBezTo>
                <a:cubicBezTo>
                  <a:pt x="164" y="48"/>
                  <a:pt x="117" y="44"/>
                  <a:pt x="76" y="22"/>
                </a:cubicBezTo>
                <a:cubicBezTo>
                  <a:pt x="35" y="0"/>
                  <a:pt x="0" y="2"/>
                  <a:pt x="0" y="2"/>
                </a:cubicBezTo>
                <a:cubicBezTo>
                  <a:pt x="0" y="137"/>
                  <a:pt x="0" y="137"/>
                  <a:pt x="0" y="137"/>
                </a:cubicBezTo>
                <a:cubicBezTo>
                  <a:pt x="2" y="136"/>
                  <a:pt x="11" y="133"/>
                  <a:pt x="39" y="135"/>
                </a:cubicBezTo>
                <a:cubicBezTo>
                  <a:pt x="73" y="139"/>
                  <a:pt x="160" y="167"/>
                  <a:pt x="191" y="160"/>
                </a:cubicBezTo>
                <a:cubicBezTo>
                  <a:pt x="191" y="160"/>
                  <a:pt x="134" y="112"/>
                  <a:pt x="134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3" name="Rectangle 78"/>
          <p:cNvSpPr>
            <a:spLocks noChangeArrowheads="1"/>
          </p:cNvSpPr>
          <p:nvPr/>
        </p:nvSpPr>
        <p:spPr bwMode="auto">
          <a:xfrm>
            <a:off x="7488238" y="2489200"/>
            <a:ext cx="635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endParaRPr altLang="en-US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3264" name="Freeform 112"/>
          <p:cNvSpPr>
            <a:spLocks noEditPoints="1"/>
          </p:cNvSpPr>
          <p:nvPr/>
        </p:nvSpPr>
        <p:spPr bwMode="auto">
          <a:xfrm>
            <a:off x="3267075" y="2511425"/>
            <a:ext cx="573088" cy="576263"/>
          </a:xfrm>
          <a:custGeom>
            <a:gdLst>
              <a:gd fmla="*/ 356190 w 288" name="T0"/>
              <a:gd fmla="*/ 240110 h 288" name="T1"/>
              <a:gd fmla="*/ 364150 w 288" name="T2"/>
              <a:gd fmla="*/ 184084 h 288" name="T3"/>
              <a:gd fmla="*/ 183070 w 288" name="T4"/>
              <a:gd fmla="*/ 0 h 288" name="T5"/>
              <a:gd fmla="*/ 0 w 288" name="T6"/>
              <a:gd fmla="*/ 184084 h 288" name="T7"/>
              <a:gd fmla="*/ 183070 w 288" name="T8"/>
              <a:gd fmla="*/ 366167 h 288" name="T9"/>
              <a:gd fmla="*/ 240777 w 288" name="T10"/>
              <a:gd fmla="*/ 356163 h 288" name="T11"/>
              <a:gd fmla="*/ 282564 w 288" name="T12"/>
              <a:gd fmla="*/ 398182 h 288" name="T13"/>
              <a:gd fmla="*/ 370119 w 288" name="T14"/>
              <a:gd fmla="*/ 398182 h 288" name="T15"/>
              <a:gd fmla="*/ 370119 w 288" name="T16"/>
              <a:gd fmla="*/ 488223 h 288" name="T17"/>
              <a:gd fmla="*/ 370119 w 288" name="T18"/>
              <a:gd fmla="*/ 488223 h 288" name="T19"/>
              <a:gd fmla="*/ 457674 w 288" name="T20"/>
              <a:gd fmla="*/ 488223 h 288" name="T21"/>
              <a:gd fmla="*/ 457674 w 288" name="T22"/>
              <a:gd fmla="*/ 576263 h 288" name="T23"/>
              <a:gd fmla="*/ 457674 w 288" name="T24"/>
              <a:gd fmla="*/ 576263 h 288" name="T25"/>
              <a:gd fmla="*/ 573088 w 288" name="T26"/>
              <a:gd fmla="*/ 576263 h 288" name="T27"/>
              <a:gd fmla="*/ 573088 w 288" name="T28"/>
              <a:gd fmla="*/ 576263 h 288" name="T29"/>
              <a:gd fmla="*/ 573088 w 288" name="T30"/>
              <a:gd fmla="*/ 576263 h 288" name="T31"/>
              <a:gd fmla="*/ 573088 w 288" name="T32"/>
              <a:gd fmla="*/ 460210 h 288" name="T33"/>
              <a:gd fmla="*/ 356190 w 288" name="T34"/>
              <a:gd fmla="*/ 240110 h 288" name="T35"/>
              <a:gd fmla="*/ 145262 w 288" name="T36"/>
              <a:gd fmla="*/ 206094 h 288" name="T37"/>
              <a:gd fmla="*/ 83575 w 288" name="T38"/>
              <a:gd fmla="*/ 144066 h 288" name="T39"/>
              <a:gd fmla="*/ 145262 w 288" name="T40"/>
              <a:gd fmla="*/ 82037 h 288" name="T41"/>
              <a:gd fmla="*/ 206948 w 288" name="T42"/>
              <a:gd fmla="*/ 144066 h 288" name="T43"/>
              <a:gd fmla="*/ 145262 w 288" name="T44"/>
              <a:gd fmla="*/ 206094 h 288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88" w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5" name="Freeform 368"/>
          <p:cNvSpPr/>
          <p:nvPr/>
        </p:nvSpPr>
        <p:spPr bwMode="auto">
          <a:xfrm>
            <a:off x="4383088" y="4716463"/>
            <a:ext cx="182562" cy="207962"/>
          </a:xfrm>
          <a:custGeom>
            <a:gdLst>
              <a:gd fmla="*/ 0 w 92" name="T0"/>
              <a:gd fmla="*/ 0 h 104" name="T1"/>
              <a:gd fmla="*/ 35719 w 92" name="T2"/>
              <a:gd fmla="*/ 47991 h 104" name="T3"/>
              <a:gd fmla="*/ 35719 w 92" name="T4"/>
              <a:gd fmla="*/ 177967 h 104" name="T5"/>
              <a:gd fmla="*/ 65484 w 92" name="T6"/>
              <a:gd fmla="*/ 207962 h 104" name="T7"/>
              <a:gd fmla="*/ 150812 w 92" name="T8"/>
              <a:gd fmla="*/ 207962 h 104" name="T9"/>
              <a:gd fmla="*/ 182562 w 92" name="T10"/>
              <a:gd fmla="*/ 177967 h 104" name="T11"/>
              <a:gd fmla="*/ 146843 w 92" name="T12"/>
              <a:gd fmla="*/ 47991 h 104" name="T13"/>
              <a:gd fmla="*/ 166687 w 92" name="T14"/>
              <a:gd fmla="*/ 17997 h 104" name="T15"/>
              <a:gd fmla="*/ 43656 w 92" name="T16"/>
              <a:gd fmla="*/ 3999 h 104" name="T17"/>
              <a:gd fmla="*/ 0 w 92" name="T18"/>
              <a:gd fmla="*/ 0 h 10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04" w="92">
                <a:moveTo>
                  <a:pt x="0" y="0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97"/>
                  <a:pt x="25" y="104"/>
                  <a:pt x="3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85" y="104"/>
                  <a:pt x="92" y="97"/>
                  <a:pt x="92" y="89"/>
                </a:cubicBezTo>
                <a:cubicBezTo>
                  <a:pt x="74" y="24"/>
                  <a:pt x="74" y="24"/>
                  <a:pt x="74" y="24"/>
                </a:cubicBezTo>
                <a:cubicBezTo>
                  <a:pt x="84" y="9"/>
                  <a:pt x="84" y="9"/>
                  <a:pt x="84" y="9"/>
                </a:cubicBezTo>
                <a:cubicBezTo>
                  <a:pt x="62" y="5"/>
                  <a:pt x="40" y="2"/>
                  <a:pt x="22" y="2"/>
                </a:cubicBezTo>
                <a:cubicBezTo>
                  <a:pt x="14" y="2"/>
                  <a:pt x="7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6" name="Freeform 369"/>
          <p:cNvSpPr/>
          <p:nvPr/>
        </p:nvSpPr>
        <p:spPr bwMode="auto">
          <a:xfrm>
            <a:off x="4475163" y="4351338"/>
            <a:ext cx="396875" cy="436562"/>
          </a:xfrm>
          <a:custGeom>
            <a:gdLst>
              <a:gd fmla="*/ 0 w 198" name="T0"/>
              <a:gd fmla="*/ 318949 h 219" name="T1"/>
              <a:gd fmla="*/ 396875 w 198" name="T2"/>
              <a:gd fmla="*/ 436562 h 219" name="T3"/>
              <a:gd fmla="*/ 396875 w 198" name="T4"/>
              <a:gd fmla="*/ 0 h 219" name="T5"/>
              <a:gd fmla="*/ 0 w 198" name="T6"/>
              <a:gd fmla="*/ 117613 h 219" name="T7"/>
              <a:gd fmla="*/ 0 w 198" name="T8"/>
              <a:gd fmla="*/ 318949 h 21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9" w="198">
                <a:moveTo>
                  <a:pt x="0" y="160"/>
                </a:moveTo>
                <a:cubicBezTo>
                  <a:pt x="78" y="168"/>
                  <a:pt x="185" y="207"/>
                  <a:pt x="198" y="219"/>
                </a:cubicBezTo>
                <a:cubicBezTo>
                  <a:pt x="198" y="0"/>
                  <a:pt x="198" y="0"/>
                  <a:pt x="198" y="0"/>
                </a:cubicBezTo>
                <a:cubicBezTo>
                  <a:pt x="182" y="14"/>
                  <a:pt x="77" y="52"/>
                  <a:pt x="0" y="59"/>
                </a:cubicBezTo>
                <a:lnTo>
                  <a:pt x="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67" name="Freeform 370"/>
          <p:cNvSpPr/>
          <p:nvPr/>
        </p:nvSpPr>
        <p:spPr bwMode="auto">
          <a:xfrm>
            <a:off x="4295775" y="4470400"/>
            <a:ext cx="115888" cy="196850"/>
          </a:xfrm>
          <a:custGeom>
            <a:gdLst>
              <a:gd fmla="*/ 115888 w 57" name="T0"/>
              <a:gd fmla="*/ 196850 h 98" name="T1"/>
              <a:gd fmla="*/ 115888 w 57" name="T2"/>
              <a:gd fmla="*/ 0 h 98" name="T3"/>
              <a:gd fmla="*/ 0 w 57" name="T4"/>
              <a:gd fmla="*/ 98425 h 98" name="T5"/>
              <a:gd fmla="*/ 115888 w 57" name="T6"/>
              <a:gd fmla="*/ 196850 h 9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98" w="57">
                <a:moveTo>
                  <a:pt x="57" y="98"/>
                </a:moveTo>
                <a:cubicBezTo>
                  <a:pt x="57" y="0"/>
                  <a:pt x="57" y="0"/>
                  <a:pt x="57" y="0"/>
                </a:cubicBezTo>
                <a:cubicBezTo>
                  <a:pt x="11" y="3"/>
                  <a:pt x="0" y="31"/>
                  <a:pt x="0" y="49"/>
                </a:cubicBezTo>
                <a:cubicBezTo>
                  <a:pt x="0" y="68"/>
                  <a:pt x="10" y="94"/>
                  <a:pt x="57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53268" name="组合 20"/>
          <p:cNvGrpSpPr/>
          <p:nvPr/>
        </p:nvGrpSpPr>
        <p:grpSpPr>
          <a:xfrm>
            <a:off x="1431925" y="4286250"/>
            <a:ext cx="2338388" cy="839788"/>
            <a:chExt cx="2338080" cy="839903"/>
          </a:xfrm>
        </p:grpSpPr>
        <p:sp>
          <p:nvSpPr>
            <p:cNvPr id="5327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53280" name="TextBox 13"/>
            <p:cNvSpPr txBox="1">
              <a:spLocks noChangeArrowheads="1"/>
            </p:cNvSpPr>
            <p:nvPr/>
          </p:nvSpPr>
          <p:spPr bwMode="auto">
            <a:xfrm>
              <a:off x="466920" y="285905"/>
              <a:ext cx="1408322" cy="54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53269" name="组合 23"/>
          <p:cNvGrpSpPr/>
          <p:nvPr/>
        </p:nvGrpSpPr>
        <p:grpSpPr>
          <a:xfrm>
            <a:off x="4433888" y="2446338"/>
            <a:ext cx="2338387" cy="839787"/>
            <a:chExt cx="2338080" cy="839903"/>
          </a:xfrm>
        </p:grpSpPr>
        <p:sp>
          <p:nvSpPr>
            <p:cNvPr id="53277" name="TextBox 13"/>
            <p:cNvSpPr txBox="1">
              <a:spLocks noChangeArrowheads="1"/>
            </p:cNvSpPr>
            <p:nvPr/>
          </p:nvSpPr>
          <p:spPr bwMode="auto">
            <a:xfrm>
              <a:off x="1" y="0"/>
              <a:ext cx="2338080" cy="24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53278" name="TextBox 13"/>
            <p:cNvSpPr txBox="1">
              <a:spLocks noChangeArrowheads="1"/>
            </p:cNvSpPr>
            <p:nvPr/>
          </p:nvSpPr>
          <p:spPr bwMode="auto">
            <a:xfrm>
              <a:off x="466921" y="285905"/>
              <a:ext cx="1408322" cy="54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53270" name="组合 26"/>
          <p:cNvGrpSpPr/>
          <p:nvPr/>
        </p:nvGrpSpPr>
        <p:grpSpPr>
          <a:xfrm>
            <a:off x="5403850" y="4291013"/>
            <a:ext cx="2336800" cy="839787"/>
            <a:chExt cx="2338080" cy="839903"/>
          </a:xfrm>
        </p:grpSpPr>
        <p:sp>
          <p:nvSpPr>
            <p:cNvPr id="5327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53276" name="TextBox 13"/>
            <p:cNvSpPr txBox="1">
              <a:spLocks noChangeArrowheads="1"/>
            </p:cNvSpPr>
            <p:nvPr/>
          </p:nvSpPr>
          <p:spPr bwMode="auto">
            <a:xfrm>
              <a:off x="466920" y="285905"/>
              <a:ext cx="1408322" cy="54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53271" name="组合 29"/>
          <p:cNvGrpSpPr/>
          <p:nvPr/>
        </p:nvGrpSpPr>
        <p:grpSpPr>
          <a:xfrm>
            <a:off x="8332788" y="2473325"/>
            <a:ext cx="2338387" cy="839788"/>
            <a:chExt cx="2338080" cy="839903"/>
          </a:xfrm>
        </p:grpSpPr>
        <p:sp>
          <p:nvSpPr>
            <p:cNvPr id="5327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53274" name="TextBox 13"/>
            <p:cNvSpPr txBox="1">
              <a:spLocks noChangeArrowheads="1"/>
            </p:cNvSpPr>
            <p:nvPr/>
          </p:nvSpPr>
          <p:spPr bwMode="auto">
            <a:xfrm>
              <a:off x="466920" y="285905"/>
              <a:ext cx="1408322" cy="54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sp>
        <p:nvSpPr>
          <p:cNvPr id="53272" name="文本框 32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54183" y="1828800"/>
            <a:ext cx="312173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50963" y="1843088"/>
            <a:ext cx="3146425" cy="1993900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 sz="5400">
              <a:solidFill>
                <a:srgbClr val="FFFFFF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715250" y="1843088"/>
            <a:ext cx="3146425" cy="1993900"/>
          </a:xfrm>
          <a:prstGeom prst="rect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20486" name="Oval 22"/>
          <p:cNvSpPr>
            <a:spLocks noChangeArrowheads="1"/>
          </p:cNvSpPr>
          <p:nvPr/>
        </p:nvSpPr>
        <p:spPr bwMode="auto">
          <a:xfrm>
            <a:off x="1350963" y="4168775"/>
            <a:ext cx="585787" cy="585788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0487" name="Oval 33"/>
          <p:cNvSpPr>
            <a:spLocks noChangeArrowheads="1"/>
          </p:cNvSpPr>
          <p:nvPr/>
        </p:nvSpPr>
        <p:spPr bwMode="auto">
          <a:xfrm>
            <a:off x="4533900" y="4168775"/>
            <a:ext cx="585788" cy="585788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</a:endParaRPr>
          </a:p>
        </p:txBody>
      </p:sp>
      <p:sp>
        <p:nvSpPr>
          <p:cNvPr id="20488" name="Oval 36"/>
          <p:cNvSpPr>
            <a:spLocks noChangeArrowheads="1"/>
          </p:cNvSpPr>
          <p:nvPr/>
        </p:nvSpPr>
        <p:spPr bwMode="auto">
          <a:xfrm>
            <a:off x="7718425" y="4168775"/>
            <a:ext cx="585788" cy="585788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1357313" y="4276725"/>
            <a:ext cx="5730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01</a:t>
            </a: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4541838" y="4276725"/>
            <a:ext cx="571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02</a:t>
            </a: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7726364" y="4276725"/>
            <a:ext cx="571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Gill Sans"/>
              </a:rPr>
              <a:t>03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1697038" y="24304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1901825" y="2784475"/>
            <a:ext cx="20447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8101013" y="2430463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8304213" y="2784475"/>
            <a:ext cx="20462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0496" name="矩形 16"/>
          <p:cNvSpPr>
            <a:spLocks noChangeArrowheads="1"/>
          </p:cNvSpPr>
          <p:nvPr/>
        </p:nvSpPr>
        <p:spPr bwMode="auto">
          <a:xfrm>
            <a:off x="1828800" y="480377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2097088" y="432117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498" name="矩形 18"/>
          <p:cNvSpPr>
            <a:spLocks noChangeArrowheads="1"/>
          </p:cNvSpPr>
          <p:nvPr/>
        </p:nvSpPr>
        <p:spPr bwMode="auto">
          <a:xfrm>
            <a:off x="5259388" y="480377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5264150" y="43386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500" name="矩形 20"/>
          <p:cNvSpPr>
            <a:spLocks noChangeArrowheads="1"/>
          </p:cNvSpPr>
          <p:nvPr/>
        </p:nvSpPr>
        <p:spPr bwMode="auto">
          <a:xfrm>
            <a:off x="8443913" y="4803775"/>
            <a:ext cx="2206625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8443913" y="4321175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502" name="文本框 23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97575" y="2037128"/>
            <a:ext cx="5497513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47"/>
          <p:cNvSpPr>
            <a:spLocks noChangeArrowheads="1"/>
          </p:cNvSpPr>
          <p:nvPr/>
        </p:nvSpPr>
        <p:spPr bwMode="auto">
          <a:xfrm>
            <a:off x="5092700" y="2955925"/>
            <a:ext cx="1643063" cy="1641475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1509" name="Freeform 122"/>
          <p:cNvSpPr/>
          <p:nvPr/>
        </p:nvSpPr>
        <p:spPr bwMode="auto">
          <a:xfrm>
            <a:off x="5630863" y="3508375"/>
            <a:ext cx="569912" cy="569913"/>
          </a:xfrm>
          <a:custGeom>
            <a:gdLst>
              <a:gd fmla="*/ 526677 w 290" name="T0"/>
              <a:gd fmla="*/ 355704 h 290" name="T1"/>
              <a:gd fmla="*/ 426451 w 290" name="T2"/>
              <a:gd fmla="*/ 365530 h 290" name="T3"/>
              <a:gd fmla="*/ 312469 w 290" name="T4"/>
              <a:gd fmla="*/ 249583 h 290" name="T5"/>
              <a:gd fmla="*/ 564016 w 290" name="T6"/>
              <a:gd fmla="*/ 98261 h 290" name="T7"/>
              <a:gd fmla="*/ 520782 w 290" name="T8"/>
              <a:gd fmla="*/ 55026 h 290" name="T9"/>
              <a:gd fmla="*/ 198487 w 290" name="T10"/>
              <a:gd fmla="*/ 137565 h 290" name="T11"/>
              <a:gd fmla="*/ 80574 w 290" name="T12"/>
              <a:gd fmla="*/ 17687 h 290" name="T13"/>
              <a:gd fmla="*/ 17687 w 290" name="T14"/>
              <a:gd fmla="*/ 17687 h 290" name="T15"/>
              <a:gd fmla="*/ 17687 w 290" name="T16"/>
              <a:gd fmla="*/ 80574 h 290" name="T17"/>
              <a:gd fmla="*/ 137565 w 290" name="T18"/>
              <a:gd fmla="*/ 198487 h 290" name="T19"/>
              <a:gd fmla="*/ 55026 w 290" name="T20"/>
              <a:gd fmla="*/ 520783 h 290" name="T21"/>
              <a:gd fmla="*/ 98261 w 290" name="T22"/>
              <a:gd fmla="*/ 564017 h 290" name="T23"/>
              <a:gd fmla="*/ 249582 w 290" name="T24"/>
              <a:gd fmla="*/ 312470 h 290" name="T25"/>
              <a:gd fmla="*/ 363565 w 290" name="T26"/>
              <a:gd fmla="*/ 426452 h 290" name="T27"/>
              <a:gd fmla="*/ 355704 w 290" name="T28"/>
              <a:gd fmla="*/ 528643 h 290" name="T29"/>
              <a:gd fmla="*/ 398938 w 290" name="T30"/>
              <a:gd fmla="*/ 569913 h 290" name="T31"/>
              <a:gd fmla="*/ 459860 w 290" name="T32"/>
              <a:gd fmla="*/ 459861 h 290" name="T33"/>
              <a:gd fmla="*/ 569912 w 290" name="T34"/>
              <a:gd fmla="*/ 398939 h 290" name="T35"/>
              <a:gd fmla="*/ 526677 w 290" name="T36"/>
              <a:gd fmla="*/ 355704 h 29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90" w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1027113" y="2955925"/>
            <a:ext cx="355600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1044575" y="2525713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1512" name="矩形 8"/>
          <p:cNvSpPr>
            <a:spLocks noChangeArrowheads="1"/>
          </p:cNvSpPr>
          <p:nvPr/>
        </p:nvSpPr>
        <p:spPr bwMode="auto">
          <a:xfrm>
            <a:off x="1044575" y="4173538"/>
            <a:ext cx="3584575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21513" name="文本框 9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rc 2"/>
          <p:cNvSpPr/>
          <p:nvPr/>
        </p:nvSpPr>
        <p:spPr bwMode="auto">
          <a:xfrm flipV="1">
            <a:off x="1296988" y="2135188"/>
            <a:ext cx="1695450" cy="1695450"/>
          </a:xfrm>
          <a:custGeom>
            <a:gdLst>
              <a:gd fmla="*/ 1203437 w 1695236" name="T0"/>
              <a:gd fmla="*/ 78240 h 1695236" name="T1"/>
              <a:gd fmla="*/ 1678706 w 1695236" name="T2"/>
              <a:gd fmla="*/ 1015384 h 1695236" name="T3"/>
              <a:gd fmla="*/ 877252 w 1695236" name="T4"/>
              <a:gd fmla="*/ 1694936 h 1695236" name="T5"/>
              <a:gd fmla="*/ 30434 w 1695236" name="T6"/>
              <a:gd fmla="*/ 1072827 h 1695236" name="T7"/>
              <a:gd fmla="*/ 439308 w 1695236" name="T8"/>
              <a:gd fmla="*/ 104870 h 1695236" name="T9"/>
              <a:gd fmla="*/ 847725 w 1695236" name="T10"/>
              <a:gd fmla="*/ 847725 h 1695236" name="T11"/>
              <a:gd fmla="*/ 1203437 w 1695236" name="T12"/>
              <a:gd fmla="*/ 78240 h 1695236" name="T13"/>
              <a:gd fmla="*/ 1203437 w 1695236" name="T14"/>
              <a:gd fmla="*/ 78240 h 1695236" name="T15"/>
              <a:gd fmla="*/ 1678706 w 1695236" name="T16"/>
              <a:gd fmla="*/ 1015384 h 1695236" name="T17"/>
              <a:gd fmla="*/ 877252 w 1695236" name="T18"/>
              <a:gd fmla="*/ 1694936 h 1695236" name="T19"/>
              <a:gd fmla="*/ 30434 w 1695236" name="T20"/>
              <a:gd fmla="*/ 1072827 h 1695236" name="T21"/>
              <a:gd fmla="*/ 439308 w 1695236" name="T22"/>
              <a:gd fmla="*/ 104870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DE4477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792129" y="3594100"/>
            <a:ext cx="7019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135%</a:t>
            </a:r>
          </a:p>
        </p:txBody>
      </p:sp>
      <p:pic>
        <p:nvPicPr>
          <p:cNvPr id="22533" name="组合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809750" y="2614613"/>
            <a:ext cx="677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rc 20"/>
          <p:cNvSpPr/>
          <p:nvPr/>
        </p:nvSpPr>
        <p:spPr bwMode="auto">
          <a:xfrm flipV="1">
            <a:off x="3995738" y="2135188"/>
            <a:ext cx="1695450" cy="1695450"/>
          </a:xfrm>
          <a:custGeom>
            <a:gdLst>
              <a:gd fmla="*/ 1203437 w 1695236" name="T0"/>
              <a:gd fmla="*/ 78240 h 1695236" name="T1"/>
              <a:gd fmla="*/ 1678706 w 1695236" name="T2"/>
              <a:gd fmla="*/ 1015384 h 1695236" name="T3"/>
              <a:gd fmla="*/ 877252 w 1695236" name="T4"/>
              <a:gd fmla="*/ 1694936 h 1695236" name="T5"/>
              <a:gd fmla="*/ 30434 w 1695236" name="T6"/>
              <a:gd fmla="*/ 1072827 h 1695236" name="T7"/>
              <a:gd fmla="*/ 439308 w 1695236" name="T8"/>
              <a:gd fmla="*/ 104870 h 1695236" name="T9"/>
              <a:gd fmla="*/ 847725 w 1695236" name="T10"/>
              <a:gd fmla="*/ 847725 h 1695236" name="T11"/>
              <a:gd fmla="*/ 1203437 w 1695236" name="T12"/>
              <a:gd fmla="*/ 78240 h 1695236" name="T13"/>
              <a:gd fmla="*/ 1203437 w 1695236" name="T14"/>
              <a:gd fmla="*/ 78240 h 1695236" name="T15"/>
              <a:gd fmla="*/ 1678706 w 1695236" name="T16"/>
              <a:gd fmla="*/ 1015384 h 1695236" name="T17"/>
              <a:gd fmla="*/ 877252 w 1695236" name="T18"/>
              <a:gd fmla="*/ 1694936 h 1695236" name="T19"/>
              <a:gd fmla="*/ 30434 w 1695236" name="T20"/>
              <a:gd fmla="*/ 1072827 h 1695236" name="T21"/>
              <a:gd fmla="*/ 439308 w 1695236" name="T22"/>
              <a:gd fmla="*/ 104870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513087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5" name="TextBox 21"/>
          <p:cNvSpPr txBox="1">
            <a:spLocks noChangeArrowheads="1"/>
          </p:cNvSpPr>
          <p:nvPr/>
        </p:nvSpPr>
        <p:spPr bwMode="auto">
          <a:xfrm>
            <a:off x="4491673" y="3594100"/>
            <a:ext cx="7019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174%</a:t>
            </a:r>
          </a:p>
        </p:txBody>
      </p:sp>
      <p:pic>
        <p:nvPicPr>
          <p:cNvPr id="22536" name="组合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41838" y="2682875"/>
            <a:ext cx="6334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Arc 16"/>
          <p:cNvSpPr/>
          <p:nvPr/>
        </p:nvSpPr>
        <p:spPr bwMode="auto">
          <a:xfrm flipV="1">
            <a:off x="6689725" y="2135188"/>
            <a:ext cx="1695450" cy="1695450"/>
          </a:xfrm>
          <a:custGeom>
            <a:gdLst>
              <a:gd fmla="*/ 1203437 w 1695236" name="T0"/>
              <a:gd fmla="*/ 78240 h 1695236" name="T1"/>
              <a:gd fmla="*/ 1678706 w 1695236" name="T2"/>
              <a:gd fmla="*/ 1015384 h 1695236" name="T3"/>
              <a:gd fmla="*/ 877252 w 1695236" name="T4"/>
              <a:gd fmla="*/ 1694936 h 1695236" name="T5"/>
              <a:gd fmla="*/ 30434 w 1695236" name="T6"/>
              <a:gd fmla="*/ 1072827 h 1695236" name="T7"/>
              <a:gd fmla="*/ 439308 w 1695236" name="T8"/>
              <a:gd fmla="*/ 104870 h 1695236" name="T9"/>
              <a:gd fmla="*/ 847725 w 1695236" name="T10"/>
              <a:gd fmla="*/ 847725 h 1695236" name="T11"/>
              <a:gd fmla="*/ 1203437 w 1695236" name="T12"/>
              <a:gd fmla="*/ 78240 h 1695236" name="T13"/>
              <a:gd fmla="*/ 1203437 w 1695236" name="T14"/>
              <a:gd fmla="*/ 78240 h 1695236" name="T15"/>
              <a:gd fmla="*/ 1678706 w 1695236" name="T16"/>
              <a:gd fmla="*/ 1015384 h 1695236" name="T17"/>
              <a:gd fmla="*/ 877252 w 1695236" name="T18"/>
              <a:gd fmla="*/ 1694936 h 1695236" name="T19"/>
              <a:gd fmla="*/ 30434 w 1695236" name="T20"/>
              <a:gd fmla="*/ 1072827 h 1695236" name="T21"/>
              <a:gd fmla="*/ 439308 w 1695236" name="T22"/>
              <a:gd fmla="*/ 104870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DE4477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7184865" y="3594100"/>
            <a:ext cx="7019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105%</a:t>
            </a:r>
          </a:p>
        </p:txBody>
      </p:sp>
      <p:pic>
        <p:nvPicPr>
          <p:cNvPr id="22539" name="组合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08850" y="2646363"/>
            <a:ext cx="5238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rc 12"/>
          <p:cNvSpPr/>
          <p:nvPr/>
        </p:nvSpPr>
        <p:spPr bwMode="auto">
          <a:xfrm flipV="1">
            <a:off x="9385300" y="2120900"/>
            <a:ext cx="1695450" cy="1695450"/>
          </a:xfrm>
          <a:custGeom>
            <a:gdLst>
              <a:gd fmla="*/ 1203437 w 1695236" name="T0"/>
              <a:gd fmla="*/ 78240 h 1695236" name="T1"/>
              <a:gd fmla="*/ 1678706 w 1695236" name="T2"/>
              <a:gd fmla="*/ 1015384 h 1695236" name="T3"/>
              <a:gd fmla="*/ 877252 w 1695236" name="T4"/>
              <a:gd fmla="*/ 1694936 h 1695236" name="T5"/>
              <a:gd fmla="*/ 30434 w 1695236" name="T6"/>
              <a:gd fmla="*/ 1072827 h 1695236" name="T7"/>
              <a:gd fmla="*/ 439308 w 1695236" name="T8"/>
              <a:gd fmla="*/ 104870 h 1695236" name="T9"/>
              <a:gd fmla="*/ 847725 w 1695236" name="T10"/>
              <a:gd fmla="*/ 847725 h 1695236" name="T11"/>
              <a:gd fmla="*/ 1203437 w 1695236" name="T12"/>
              <a:gd fmla="*/ 78240 h 1695236" name="T13"/>
              <a:gd fmla="*/ 1203437 w 1695236" name="T14"/>
              <a:gd fmla="*/ 78240 h 1695236" name="T15"/>
              <a:gd fmla="*/ 1678706 w 1695236" name="T16"/>
              <a:gd fmla="*/ 1015384 h 1695236" name="T17"/>
              <a:gd fmla="*/ 877252 w 1695236" name="T18"/>
              <a:gd fmla="*/ 1694936 h 1695236" name="T19"/>
              <a:gd fmla="*/ 30434 w 1695236" name="T20"/>
              <a:gd fmla="*/ 1072827 h 1695236" name="T21"/>
              <a:gd fmla="*/ 439308 w 1695236" name="T22"/>
              <a:gd fmla="*/ 104870 h 16952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695236" stroke="0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  <a:lnTo>
                  <a:pt x="847618" y="847618"/>
                </a:lnTo>
                <a:lnTo>
                  <a:pt x="1203285" y="78230"/>
                </a:lnTo>
                <a:close/>
              </a:path>
              <a:path fill="none" h="1695236" w="1695236">
                <a:moveTo>
                  <a:pt x="1203285" y="78230"/>
                </a:moveTo>
                <a:cubicBezTo>
                  <a:pt x="1559506" y="242901"/>
                  <a:pt x="1756109" y="630567"/>
                  <a:pt x="1678494" y="1015256"/>
                </a:cubicBezTo>
                <a:cubicBezTo>
                  <a:pt x="1600879" y="1399945"/>
                  <a:pt x="1269344" y="1681053"/>
                  <a:pt x="877141" y="1694722"/>
                </a:cubicBezTo>
                <a:cubicBezTo>
                  <a:pt x="484938" y="1708390"/>
                  <a:pt x="134637" y="1451045"/>
                  <a:pt x="30430" y="1072692"/>
                </a:cubicBezTo>
                <a:cubicBezTo>
                  <a:pt x="-73778" y="694339"/>
                  <a:pt x="95360" y="293928"/>
                  <a:pt x="439253" y="104857"/>
                </a:cubicBezTo>
              </a:path>
            </a:pathLst>
          </a:custGeom>
          <a:noFill/>
          <a:ln cap="flat" cmpd="sng" w="63500">
            <a:solidFill>
              <a:srgbClr val="513087"/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9881234" y="3579813"/>
            <a:ext cx="7019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188%</a:t>
            </a:r>
          </a:p>
        </p:txBody>
      </p:sp>
      <p:sp>
        <p:nvSpPr>
          <p:cNvPr id="22542" name="Freeform 710"/>
          <p:cNvSpPr/>
          <p:nvPr/>
        </p:nvSpPr>
        <p:spPr bwMode="auto">
          <a:xfrm>
            <a:off x="10059988" y="2616200"/>
            <a:ext cx="344487" cy="681038"/>
          </a:xfrm>
          <a:custGeom>
            <a:gdLst>
              <a:gd fmla="*/ 112486 w 49" name="T0"/>
              <a:gd fmla="*/ 224672 h 97" name="T1"/>
              <a:gd fmla="*/ 0 w 49" name="T2"/>
              <a:gd fmla="*/ 224672 h 97" name="T3"/>
              <a:gd fmla="*/ 0 w 49" name="T4"/>
              <a:gd fmla="*/ 456366 h 97" name="T5"/>
              <a:gd fmla="*/ 112486 w 49" name="T6"/>
              <a:gd fmla="*/ 456366 h 97" name="T7"/>
              <a:gd fmla="*/ 344487 w 49" name="T8"/>
              <a:gd fmla="*/ 681038 h 97" name="T9"/>
              <a:gd fmla="*/ 344487 w 49" name="T10"/>
              <a:gd fmla="*/ 0 h 97" name="T11"/>
              <a:gd fmla="*/ 112486 w 49" name="T12"/>
              <a:gd fmla="*/ 224672 h 97" name="T13"/>
              <a:gd fmla="*/ 112486 w 49" name="T14"/>
              <a:gd fmla="*/ 224672 h 9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97" w="49">
                <a:moveTo>
                  <a:pt x="16" y="32"/>
                </a:moveTo>
                <a:lnTo>
                  <a:pt x="0" y="32"/>
                </a:lnTo>
                <a:lnTo>
                  <a:pt x="0" y="65"/>
                </a:lnTo>
                <a:lnTo>
                  <a:pt x="16" y="65"/>
                </a:lnTo>
                <a:lnTo>
                  <a:pt x="49" y="97"/>
                </a:lnTo>
                <a:lnTo>
                  <a:pt x="49" y="0"/>
                </a:lnTo>
                <a:lnTo>
                  <a:pt x="16" y="32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543" name="矩形 24"/>
          <p:cNvSpPr>
            <a:spLocks noChangeArrowheads="1"/>
          </p:cNvSpPr>
          <p:nvPr/>
        </p:nvSpPr>
        <p:spPr bwMode="auto">
          <a:xfrm>
            <a:off x="1209675" y="4638675"/>
            <a:ext cx="207803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1601788" y="425767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545" name="矩形 26"/>
          <p:cNvSpPr>
            <a:spLocks noChangeArrowheads="1"/>
          </p:cNvSpPr>
          <p:nvPr/>
        </p:nvSpPr>
        <p:spPr bwMode="auto">
          <a:xfrm>
            <a:off x="3822700" y="4638675"/>
            <a:ext cx="207803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4214813" y="425767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547" name="矩形 28"/>
          <p:cNvSpPr>
            <a:spLocks noChangeArrowheads="1"/>
          </p:cNvSpPr>
          <p:nvPr/>
        </p:nvSpPr>
        <p:spPr bwMode="auto">
          <a:xfrm>
            <a:off x="6527800" y="4638675"/>
            <a:ext cx="207803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6919913" y="425767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549" name="矩形 30"/>
          <p:cNvSpPr>
            <a:spLocks noChangeArrowheads="1"/>
          </p:cNvSpPr>
          <p:nvPr/>
        </p:nvSpPr>
        <p:spPr bwMode="auto">
          <a:xfrm>
            <a:off x="9232900" y="4638675"/>
            <a:ext cx="207803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</a:t>
            </a: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9625013" y="425767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551" name="文本框 32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reeform 3"/>
          <p:cNvSpPr/>
          <p:nvPr/>
        </p:nvSpPr>
        <p:spPr bwMode="auto">
          <a:xfrm rot="-2202532">
            <a:off x="4830763" y="1954213"/>
            <a:ext cx="1730375" cy="1755775"/>
          </a:xfrm>
          <a:custGeom>
            <a:gdLst>
              <a:gd fmla="*/ 576846 w 10688" name="T0"/>
              <a:gd fmla="*/ 1143423 h 10844" name="T1"/>
              <a:gd fmla="*/ 576846 w 10688" name="T2"/>
              <a:gd fmla="*/ 1143423 h 10844" name="T3"/>
              <a:gd fmla="*/ 738744 w 10688" name="T4"/>
              <a:gd fmla="*/ 1740393 h 10844" name="T5"/>
              <a:gd fmla="*/ 1284991 w 10688" name="T6"/>
              <a:gd fmla="*/ 1588682 h 10844" name="T7"/>
              <a:gd fmla="*/ 1467127 w 10688" name="T8"/>
              <a:gd fmla="*/ 450440 h 10844" name="T9"/>
              <a:gd fmla="*/ 328978 w 10688" name="T10"/>
              <a:gd fmla="*/ 263269 h 10844" name="T11"/>
              <a:gd fmla="*/ 0 w 10688" name="T12"/>
              <a:gd fmla="*/ 794503 h 10844" name="T13"/>
              <a:gd fmla="*/ 576846 w 10688" name="T14"/>
              <a:gd fmla="*/ 1143423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3556" name="Freeform 3"/>
          <p:cNvSpPr/>
          <p:nvPr/>
        </p:nvSpPr>
        <p:spPr bwMode="auto">
          <a:xfrm rot="3202081">
            <a:off x="6051550" y="2362200"/>
            <a:ext cx="1730375" cy="1755775"/>
          </a:xfrm>
          <a:custGeom>
            <a:gdLst>
              <a:gd fmla="*/ 576846 w 10688" name="T0"/>
              <a:gd fmla="*/ 1143423 h 10844" name="T1"/>
              <a:gd fmla="*/ 576846 w 10688" name="T2"/>
              <a:gd fmla="*/ 1143423 h 10844" name="T3"/>
              <a:gd fmla="*/ 738744 w 10688" name="T4"/>
              <a:gd fmla="*/ 1740393 h 10844" name="T5"/>
              <a:gd fmla="*/ 1284991 w 10688" name="T6"/>
              <a:gd fmla="*/ 1588682 h 10844" name="T7"/>
              <a:gd fmla="*/ 1467127 w 10688" name="T8"/>
              <a:gd fmla="*/ 450440 h 10844" name="T9"/>
              <a:gd fmla="*/ 328978 w 10688" name="T10"/>
              <a:gd fmla="*/ 263269 h 10844" name="T11"/>
              <a:gd fmla="*/ 0 w 10688" name="T12"/>
              <a:gd fmla="*/ 794503 h 10844" name="T13"/>
              <a:gd fmla="*/ 576846 w 10688" name="T14"/>
              <a:gd fmla="*/ 1143423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3557" name="Freeform 3"/>
          <p:cNvSpPr/>
          <p:nvPr/>
        </p:nvSpPr>
        <p:spPr bwMode="auto">
          <a:xfrm rot="8579122">
            <a:off x="5638800" y="3586163"/>
            <a:ext cx="1730375" cy="1755775"/>
          </a:xfrm>
          <a:custGeom>
            <a:gdLst>
              <a:gd fmla="*/ 576846 w 10688" name="T0"/>
              <a:gd fmla="*/ 1143423 h 10844" name="T1"/>
              <a:gd fmla="*/ 576846 w 10688" name="T2"/>
              <a:gd fmla="*/ 1143423 h 10844" name="T3"/>
              <a:gd fmla="*/ 738744 w 10688" name="T4"/>
              <a:gd fmla="*/ 1740393 h 10844" name="T5"/>
              <a:gd fmla="*/ 1284991 w 10688" name="T6"/>
              <a:gd fmla="*/ 1588682 h 10844" name="T7"/>
              <a:gd fmla="*/ 1467127 w 10688" name="T8"/>
              <a:gd fmla="*/ 450440 h 10844" name="T9"/>
              <a:gd fmla="*/ 328978 w 10688" name="T10"/>
              <a:gd fmla="*/ 263269 h 10844" name="T11"/>
              <a:gd fmla="*/ 0 w 10688" name="T12"/>
              <a:gd fmla="*/ 794503 h 10844" name="T13"/>
              <a:gd fmla="*/ 576846 w 10688" name="T14"/>
              <a:gd fmla="*/ 1143423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DE4477"/>
          </a:solidFill>
          <a:ln cmpd="sng" w="9525">
            <a:solidFill>
              <a:srgbClr val="FFFFFF"/>
            </a:solidFill>
            <a:round/>
          </a:ln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3558" name="Freeform 3"/>
          <p:cNvSpPr/>
          <p:nvPr/>
        </p:nvSpPr>
        <p:spPr bwMode="auto">
          <a:xfrm rot="-7621736">
            <a:off x="4418806" y="3186907"/>
            <a:ext cx="1730375" cy="1754188"/>
          </a:xfrm>
          <a:custGeom>
            <a:gdLst>
              <a:gd fmla="*/ 576846 w 10688" name="T0"/>
              <a:gd fmla="*/ 1142390 h 10844" name="T1"/>
              <a:gd fmla="*/ 576846 w 10688" name="T2"/>
              <a:gd fmla="*/ 1142390 h 10844" name="T3"/>
              <a:gd fmla="*/ 738744 w 10688" name="T4"/>
              <a:gd fmla="*/ 1738820 h 10844" name="T5"/>
              <a:gd fmla="*/ 1284991 w 10688" name="T6"/>
              <a:gd fmla="*/ 1587246 h 10844" name="T7"/>
              <a:gd fmla="*/ 1467127 w 10688" name="T8"/>
              <a:gd fmla="*/ 450032 h 10844" name="T9"/>
              <a:gd fmla="*/ 328978 w 10688" name="T10"/>
              <a:gd fmla="*/ 263031 h 10844" name="T11"/>
              <a:gd fmla="*/ 0 w 10688" name="T12"/>
              <a:gd fmla="*/ 793785 h 10844" name="T13"/>
              <a:gd fmla="*/ 576846 w 10688" name="T14"/>
              <a:gd fmla="*/ 1142390 h 10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0844" w="10688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3559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S</a:t>
            </a:r>
          </a:p>
        </p:txBody>
      </p:sp>
      <p:sp>
        <p:nvSpPr>
          <p:cNvPr id="23560" name="TextBox 20"/>
          <p:cNvSpPr txBox="1">
            <a:spLocks noChangeArrowheads="1"/>
          </p:cNvSpPr>
          <p:nvPr/>
        </p:nvSpPr>
        <p:spPr bwMode="auto">
          <a:xfrm>
            <a:off x="6427788" y="2805113"/>
            <a:ext cx="1093787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id-ID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O</a:t>
            </a:r>
          </a:p>
        </p:txBody>
      </p:sp>
      <p:sp>
        <p:nvSpPr>
          <p:cNvPr id="23561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T</a:t>
            </a:r>
          </a:p>
        </p:txBody>
      </p:sp>
      <p:sp>
        <p:nvSpPr>
          <p:cNvPr id="23562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20" rIns="91420" tIns="45709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5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W</a:t>
            </a:r>
          </a:p>
        </p:txBody>
      </p:sp>
      <p:pic>
        <p:nvPicPr>
          <p:cNvPr id="23563" name="Group 3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058150" y="2114550"/>
            <a:ext cx="476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Group 3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713163" y="2011363"/>
            <a:ext cx="7493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Group 4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529013" y="3749675"/>
            <a:ext cx="6524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Group 3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723188" y="3790950"/>
            <a:ext cx="79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8770938" y="2262188"/>
            <a:ext cx="14954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8770938" y="2584450"/>
            <a:ext cx="2030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2214563" y="2262188"/>
            <a:ext cx="127793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1462088" y="2584450"/>
            <a:ext cx="2030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8770938" y="4295775"/>
            <a:ext cx="14954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8770938" y="4616450"/>
            <a:ext cx="2030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2214563" y="4295775"/>
            <a:ext cx="127793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1462088" y="4616450"/>
            <a:ext cx="2030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575" name="文本框 36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2"/>
          <p:cNvSpPr>
            <a:spLocks noChangeArrowheads="1"/>
          </p:cNvSpPr>
          <p:nvPr/>
        </p:nvSpPr>
        <p:spPr bwMode="auto">
          <a:xfrm>
            <a:off x="1330325" y="1749425"/>
            <a:ext cx="862013" cy="86201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1330325" y="3316288"/>
            <a:ext cx="862013" cy="86201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1" name="Oval 10"/>
          <p:cNvSpPr>
            <a:spLocks noChangeArrowheads="1"/>
          </p:cNvSpPr>
          <p:nvPr/>
        </p:nvSpPr>
        <p:spPr bwMode="auto">
          <a:xfrm>
            <a:off x="1330325" y="4883150"/>
            <a:ext cx="862013" cy="862013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2" name="Oval 11"/>
          <p:cNvSpPr>
            <a:spLocks noChangeArrowheads="1"/>
          </p:cNvSpPr>
          <p:nvPr/>
        </p:nvSpPr>
        <p:spPr bwMode="auto">
          <a:xfrm>
            <a:off x="6938963" y="1749425"/>
            <a:ext cx="860425" cy="862013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3" name="Oval 12"/>
          <p:cNvSpPr>
            <a:spLocks noChangeArrowheads="1"/>
          </p:cNvSpPr>
          <p:nvPr/>
        </p:nvSpPr>
        <p:spPr bwMode="auto">
          <a:xfrm>
            <a:off x="6938963" y="3316288"/>
            <a:ext cx="860425" cy="86201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4" name="Oval 13"/>
          <p:cNvSpPr>
            <a:spLocks noChangeArrowheads="1"/>
          </p:cNvSpPr>
          <p:nvPr/>
        </p:nvSpPr>
        <p:spPr bwMode="auto">
          <a:xfrm>
            <a:off x="6938963" y="4883150"/>
            <a:ext cx="860425" cy="862013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5" name="Freeform 25"/>
          <p:cNvSpPr/>
          <p:nvPr/>
        </p:nvSpPr>
        <p:spPr bwMode="auto">
          <a:xfrm>
            <a:off x="1635125" y="3617913"/>
            <a:ext cx="247650" cy="346075"/>
          </a:xfrm>
          <a:custGeom>
            <a:gdLst>
              <a:gd fmla="*/ 139572 w 346" name="T0"/>
              <a:gd fmla="*/ 0 h 479" name="T1"/>
              <a:gd fmla="*/ 139572 w 346" name="T2"/>
              <a:gd fmla="*/ 0 h 479" name="T3"/>
              <a:gd fmla="*/ 114520 w 346" name="T4"/>
              <a:gd fmla="*/ 0 h 479" name="T5"/>
              <a:gd fmla="*/ 114520 w 346" name="T6"/>
              <a:gd fmla="*/ 236978 h 479" name="T7"/>
              <a:gd fmla="*/ 57260 w 346" name="T8"/>
              <a:gd fmla="*/ 236978 h 479" name="T9"/>
              <a:gd fmla="*/ 7158 w 346" name="T10"/>
              <a:gd fmla="*/ 307060 h 479" name="T11"/>
              <a:gd fmla="*/ 88753 w 346" name="T12"/>
              <a:gd fmla="*/ 333070 h 479" name="T13"/>
              <a:gd fmla="*/ 139572 w 346" name="T14"/>
              <a:gd fmla="*/ 268768 h 479" name="T15"/>
              <a:gd fmla="*/ 139572 w 346" name="T16"/>
              <a:gd fmla="*/ 76584 h 479" name="T17"/>
              <a:gd fmla="*/ 183948 w 346" name="T18"/>
              <a:gd fmla="*/ 166174 h 479" name="T19"/>
              <a:gd fmla="*/ 196832 w 346" name="T20"/>
              <a:gd fmla="*/ 166174 h 479" name="T21"/>
              <a:gd fmla="*/ 139572 w 346" name="T22"/>
              <a:gd fmla="*/ 0 h 47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479" w="346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86" name="Freeform 28"/>
          <p:cNvSpPr/>
          <p:nvPr/>
        </p:nvSpPr>
        <p:spPr bwMode="auto">
          <a:xfrm>
            <a:off x="1600200" y="5189538"/>
            <a:ext cx="358775" cy="301625"/>
          </a:xfrm>
          <a:custGeom>
            <a:gdLst>
              <a:gd fmla="*/ 89334 w 498" name="T0"/>
              <a:gd fmla="*/ 58449 h 418" name="T1"/>
              <a:gd fmla="*/ 89334 w 498" name="T2"/>
              <a:gd fmla="*/ 58449 h 418" name="T3"/>
              <a:gd fmla="*/ 25936 w 498" name="T4"/>
              <a:gd fmla="*/ 186170 h 418" name="T5"/>
              <a:gd fmla="*/ 249269 w 498" name="T6"/>
              <a:gd fmla="*/ 83705 h 418" name="T7"/>
              <a:gd fmla="*/ 6484 w 498" name="T8"/>
              <a:gd fmla="*/ 275648 h 418" name="T9"/>
              <a:gd fmla="*/ 31699 w 498" name="T10"/>
              <a:gd fmla="*/ 288636 h 418" name="T11"/>
              <a:gd fmla="*/ 69882 w 498" name="T12"/>
              <a:gd fmla="*/ 224415 h 418" name="T13"/>
              <a:gd fmla="*/ 211086 w 498" name="T14"/>
              <a:gd fmla="*/ 224415 h 418" name="T15"/>
              <a:gd fmla="*/ 337882 w 498" name="T16"/>
              <a:gd fmla="*/ 51955 h 418" name="T17"/>
              <a:gd fmla="*/ 89334 w 498" name="T18"/>
              <a:gd fmla="*/ 58449 h 41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87" name="Freeform 101"/>
          <p:cNvSpPr/>
          <p:nvPr/>
        </p:nvSpPr>
        <p:spPr bwMode="auto">
          <a:xfrm>
            <a:off x="7189788" y="3625850"/>
            <a:ext cx="358775" cy="276225"/>
          </a:xfrm>
          <a:custGeom>
            <a:gdLst>
              <a:gd fmla="*/ 57751 w 497" name="T0"/>
              <a:gd fmla="*/ 179329 h 382" name="T1"/>
              <a:gd fmla="*/ 57751 w 497" name="T2"/>
              <a:gd fmla="*/ 179329 h 382" name="T3"/>
              <a:gd fmla="*/ 114779 w 497" name="T4"/>
              <a:gd fmla="*/ 237177 h 382" name="T5"/>
              <a:gd fmla="*/ 179027 w 497" name="T6"/>
              <a:gd fmla="*/ 275502 h 382" name="T7"/>
              <a:gd fmla="*/ 243274 w 497" name="T8"/>
              <a:gd fmla="*/ 243685 h 382" name="T9"/>
              <a:gd fmla="*/ 281534 w 497" name="T10"/>
              <a:gd fmla="*/ 186560 h 382" name="T11"/>
              <a:gd fmla="*/ 179027 w 497" name="T12"/>
              <a:gd fmla="*/ 237177 h 382" name="T13"/>
              <a:gd fmla="*/ 57751 w 497" name="T14"/>
              <a:gd fmla="*/ 179329 h 382" name="T15"/>
              <a:gd fmla="*/ 351556 w 497" name="T16"/>
              <a:gd fmla="*/ 89665 h 382" name="T17"/>
              <a:gd fmla="*/ 351556 w 497" name="T18"/>
              <a:gd fmla="*/ 89665 h 382" name="T19"/>
              <a:gd fmla="*/ 197795 w 497" name="T20"/>
              <a:gd fmla="*/ 6508 h 382" name="T21"/>
              <a:gd fmla="*/ 159536 w 497" name="T22"/>
              <a:gd fmla="*/ 6508 h 382" name="T23"/>
              <a:gd fmla="*/ 6497 w 497" name="T24"/>
              <a:gd fmla="*/ 89665 h 382" name="T25"/>
              <a:gd fmla="*/ 6497 w 497" name="T26"/>
              <a:gd fmla="*/ 115696 h 382" name="T27"/>
              <a:gd fmla="*/ 159536 w 497" name="T28"/>
              <a:gd fmla="*/ 198853 h 382" name="T29"/>
              <a:gd fmla="*/ 197795 w 497" name="T30"/>
              <a:gd fmla="*/ 198853 h 382" name="T31"/>
              <a:gd fmla="*/ 294528 w 497" name="T32"/>
              <a:gd fmla="*/ 141005 h 382" name="T33"/>
              <a:gd fmla="*/ 192020 w 497" name="T34"/>
              <a:gd fmla="*/ 115696 h 382" name="T35"/>
              <a:gd fmla="*/ 179027 w 497" name="T36"/>
              <a:gd fmla="*/ 121481 h 382" name="T37"/>
              <a:gd fmla="*/ 146542 w 497" name="T38"/>
              <a:gd fmla="*/ 96173 h 382" name="T39"/>
              <a:gd fmla="*/ 179027 w 497" name="T40"/>
              <a:gd fmla="*/ 77372 h 382" name="T41"/>
              <a:gd fmla="*/ 211511 w 497" name="T42"/>
              <a:gd fmla="*/ 89665 h 382" name="T43"/>
              <a:gd fmla="*/ 319793 w 497" name="T44"/>
              <a:gd fmla="*/ 127989 h 382" name="T45"/>
              <a:gd fmla="*/ 351556 w 497" name="T46"/>
              <a:gd fmla="*/ 115696 h 382" name="T47"/>
              <a:gd fmla="*/ 351556 w 497" name="T48"/>
              <a:gd fmla="*/ 89665 h 382" name="T49"/>
              <a:gd fmla="*/ 306800 w 497" name="T50"/>
              <a:gd fmla="*/ 250193 h 382" name="T51"/>
              <a:gd fmla="*/ 306800 w 497" name="T52"/>
              <a:gd fmla="*/ 250193 h 382" name="T53"/>
              <a:gd fmla="*/ 332787 w 497" name="T54"/>
              <a:gd fmla="*/ 243685 h 382" name="T55"/>
              <a:gd fmla="*/ 319793 w 497" name="T56"/>
              <a:gd fmla="*/ 127989 h 382" name="T57"/>
              <a:gd fmla="*/ 294528 w 497" name="T58"/>
              <a:gd fmla="*/ 141005 h 382" name="T59"/>
              <a:gd fmla="*/ 306800 w 497" name="T60"/>
              <a:gd fmla="*/ 250193 h 382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88" name="Freeform 103"/>
          <p:cNvSpPr/>
          <p:nvPr/>
        </p:nvSpPr>
        <p:spPr bwMode="auto">
          <a:xfrm>
            <a:off x="1593850" y="2005013"/>
            <a:ext cx="276225" cy="352425"/>
          </a:xfrm>
          <a:custGeom>
            <a:gdLst>
              <a:gd fmla="*/ 83661 w 383" name="T0"/>
              <a:gd fmla="*/ 44775 h 488" name="T1"/>
              <a:gd fmla="*/ 83661 w 383" name="T2"/>
              <a:gd fmla="*/ 44775 h 488" name="T3"/>
              <a:gd fmla="*/ 83661 w 383" name="T4"/>
              <a:gd fmla="*/ 256375 h 488" name="T5"/>
              <a:gd fmla="*/ 45436 w 383" name="T6"/>
              <a:gd fmla="*/ 262874 h 488" name="T7"/>
              <a:gd fmla="*/ 12982 w 383" name="T8"/>
              <a:gd fmla="*/ 319927 h 488" name="T9"/>
              <a:gd fmla="*/ 70679 w 383" name="T10"/>
              <a:gd fmla="*/ 339426 h 488" name="T11"/>
              <a:gd fmla="*/ 115394 w 383" name="T12"/>
              <a:gd fmla="*/ 288151 h 488" name="T13"/>
              <a:gd fmla="*/ 115394 w 383" name="T14"/>
              <a:gd fmla="*/ 115549 h 488" name="T15"/>
              <a:gd fmla="*/ 243049 w 383" name="T16"/>
              <a:gd fmla="*/ 83051 h 488" name="T17"/>
              <a:gd fmla="*/ 243049 w 383" name="T18"/>
              <a:gd fmla="*/ 224599 h 488" name="T19"/>
              <a:gd fmla="*/ 204825 w 383" name="T20"/>
              <a:gd fmla="*/ 224599 h 488" name="T21"/>
              <a:gd fmla="*/ 172370 w 383" name="T22"/>
              <a:gd fmla="*/ 288151 h 488" name="T23"/>
              <a:gd fmla="*/ 230067 w 383" name="T24"/>
              <a:gd fmla="*/ 306928 h 488" name="T25"/>
              <a:gd fmla="*/ 275504 w 383" name="T26"/>
              <a:gd fmla="*/ 256375 h 488" name="T27"/>
              <a:gd fmla="*/ 275504 w 383" name="T28"/>
              <a:gd fmla="*/ 0 h 488" name="T29"/>
              <a:gd fmla="*/ 83661 w 383" name="T30"/>
              <a:gd fmla="*/ 44775 h 488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488" w="383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89" name="Freeform 114"/>
          <p:cNvSpPr/>
          <p:nvPr/>
        </p:nvSpPr>
        <p:spPr bwMode="auto">
          <a:xfrm>
            <a:off x="7212013" y="5149850"/>
            <a:ext cx="333375" cy="352425"/>
          </a:xfrm>
          <a:custGeom>
            <a:gdLst>
              <a:gd fmla="*/ 319665 w 462" name="T0"/>
              <a:gd fmla="*/ 217377 h 488" name="T1"/>
              <a:gd fmla="*/ 319665 w 462" name="T2"/>
              <a:gd fmla="*/ 217377 h 488" name="T3"/>
              <a:gd fmla="*/ 294409 w 462" name="T4"/>
              <a:gd fmla="*/ 192101 h 488" name="T5"/>
              <a:gd fmla="*/ 294409 w 462" name="T6"/>
              <a:gd fmla="*/ 159602 h 488" name="T7"/>
              <a:gd fmla="*/ 319665 w 462" name="T8"/>
              <a:gd fmla="*/ 134326 h 488" name="T9"/>
              <a:gd fmla="*/ 319665 w 462" name="T10"/>
              <a:gd fmla="*/ 115549 h 488" name="T11"/>
              <a:gd fmla="*/ 274926 w 462" name="T12"/>
              <a:gd fmla="*/ 109050 h 488" name="T13"/>
              <a:gd fmla="*/ 262659 w 462" name="T14"/>
              <a:gd fmla="*/ 89551 h 488" name="T15"/>
              <a:gd fmla="*/ 281420 w 462" name="T16"/>
              <a:gd fmla="*/ 25999 h 488" name="T17"/>
              <a:gd fmla="*/ 274926 w 462" name="T18"/>
              <a:gd fmla="*/ 19499 h 488" name="T19"/>
              <a:gd fmla="*/ 224415 w 462" name="T20"/>
              <a:gd fmla="*/ 51275 h 488" name="T21"/>
              <a:gd fmla="*/ 192665 w 462" name="T22"/>
              <a:gd fmla="*/ 38276 h 488" name="T23"/>
              <a:gd fmla="*/ 178955 w 462" name="T24"/>
              <a:gd fmla="*/ 12277 h 488" name="T25"/>
              <a:gd fmla="*/ 153699 w 462" name="T26"/>
              <a:gd fmla="*/ 12277 h 488" name="T27"/>
              <a:gd fmla="*/ 140710 w 462" name="T28"/>
              <a:gd fmla="*/ 38276 h 488" name="T29"/>
              <a:gd fmla="*/ 108960 w 462" name="T30"/>
              <a:gd fmla="*/ 51275 h 488" name="T31"/>
              <a:gd fmla="*/ 83705 w 462" name="T32"/>
              <a:gd fmla="*/ 38276 h 488" name="T33"/>
              <a:gd fmla="*/ 64222 w 462" name="T34"/>
              <a:gd fmla="*/ 51275 h 488" name="T35"/>
              <a:gd fmla="*/ 64222 w 462" name="T36"/>
              <a:gd fmla="*/ 76551 h 488" name="T37"/>
              <a:gd fmla="*/ 45460 w 462" name="T38"/>
              <a:gd fmla="*/ 102550 h 488" name="T39"/>
              <a:gd fmla="*/ 12989 w 462" name="T40"/>
              <a:gd fmla="*/ 115549 h 488" name="T41"/>
              <a:gd fmla="*/ 12989 w 462" name="T42"/>
              <a:gd fmla="*/ 134326 h 488" name="T43"/>
              <a:gd fmla="*/ 45460 w 462" name="T44"/>
              <a:gd fmla="*/ 159602 h 488" name="T45"/>
              <a:gd fmla="*/ 45460 w 462" name="T46"/>
              <a:gd fmla="*/ 192101 h 488" name="T47"/>
              <a:gd fmla="*/ 12989 w 462" name="T48"/>
              <a:gd fmla="*/ 217377 h 488" name="T49"/>
              <a:gd fmla="*/ 19483 w 462" name="T50"/>
              <a:gd fmla="*/ 230376 h 488" name="T51"/>
              <a:gd fmla="*/ 51233 w 462" name="T52"/>
              <a:gd fmla="*/ 236876 h 488" name="T53"/>
              <a:gd fmla="*/ 70716 w 462" name="T54"/>
              <a:gd fmla="*/ 262874 h 488" name="T55"/>
              <a:gd fmla="*/ 51233 w 462" name="T56"/>
              <a:gd fmla="*/ 319927 h 488" name="T57"/>
              <a:gd fmla="*/ 64222 w 462" name="T58"/>
              <a:gd fmla="*/ 332926 h 488" name="T59"/>
              <a:gd fmla="*/ 102466 w 462" name="T60"/>
              <a:gd fmla="*/ 306928 h 488" name="T61"/>
              <a:gd fmla="*/ 134216 w 462" name="T62"/>
              <a:gd fmla="*/ 313427 h 488" name="T63"/>
              <a:gd fmla="*/ 153699 w 462" name="T64"/>
              <a:gd fmla="*/ 339426 h 488" name="T65"/>
              <a:gd fmla="*/ 178955 w 462" name="T66"/>
              <a:gd fmla="*/ 339426 h 488" name="T67"/>
              <a:gd fmla="*/ 192665 w 462" name="T68"/>
              <a:gd fmla="*/ 306928 h 488" name="T69"/>
              <a:gd fmla="*/ 224415 w 462" name="T70"/>
              <a:gd fmla="*/ 294650 h 488" name="T71"/>
              <a:gd fmla="*/ 256165 w 462" name="T72"/>
              <a:gd fmla="*/ 313427 h 488" name="T73"/>
              <a:gd fmla="*/ 269153 w 462" name="T74"/>
              <a:gd fmla="*/ 301150 h 488" name="T75"/>
              <a:gd fmla="*/ 269153 w 462" name="T76"/>
              <a:gd fmla="*/ 268652 h 488" name="T77"/>
              <a:gd fmla="*/ 287915 w 462" name="T78"/>
              <a:gd fmla="*/ 243375 h 488" name="T79"/>
              <a:gd fmla="*/ 319665 w 462" name="T80"/>
              <a:gd fmla="*/ 236876 h 488" name="T81"/>
              <a:gd fmla="*/ 319665 w 462" name="T82"/>
              <a:gd fmla="*/ 217377 h 488" name="T83"/>
              <a:gd fmla="*/ 185449 w 462" name="T84"/>
              <a:gd fmla="*/ 249875 h 488" name="T85"/>
              <a:gd fmla="*/ 185449 w 462" name="T86"/>
              <a:gd fmla="*/ 249875 h 488" name="T87"/>
              <a:gd fmla="*/ 147205 w 462" name="T88"/>
              <a:gd fmla="*/ 249875 h 488" name="T89"/>
              <a:gd fmla="*/ 147205 w 462" name="T90"/>
              <a:gd fmla="*/ 210877 h 488" name="T91"/>
              <a:gd fmla="*/ 185449 w 462" name="T92"/>
              <a:gd fmla="*/ 210877 h 488" name="T93"/>
              <a:gd fmla="*/ 185449 w 462" name="T94"/>
              <a:gd fmla="*/ 249875 h 488" name="T95"/>
              <a:gd fmla="*/ 185449 w 462" name="T96"/>
              <a:gd fmla="*/ 192101 h 488" name="T97"/>
              <a:gd fmla="*/ 185449 w 462" name="T98"/>
              <a:gd fmla="*/ 192101 h 488" name="T99"/>
              <a:gd fmla="*/ 147205 w 462" name="T100"/>
              <a:gd fmla="*/ 192101 h 488" name="T101"/>
              <a:gd fmla="*/ 147205 w 462" name="T102"/>
              <a:gd fmla="*/ 96050 h 488" name="T103"/>
              <a:gd fmla="*/ 185449 w 462" name="T104"/>
              <a:gd fmla="*/ 96050 h 488" name="T105"/>
              <a:gd fmla="*/ 185449 w 462" name="T106"/>
              <a:gd fmla="*/ 192101 h 488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488" w="462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90" name="Freeform 154"/>
          <p:cNvSpPr/>
          <p:nvPr/>
        </p:nvSpPr>
        <p:spPr bwMode="auto">
          <a:xfrm>
            <a:off x="7234238" y="2017713"/>
            <a:ext cx="257175" cy="349250"/>
          </a:xfrm>
          <a:custGeom>
            <a:gdLst>
              <a:gd fmla="*/ 250655 w 355" name="T0"/>
              <a:gd fmla="*/ 94663 h 487" name="T1"/>
              <a:gd fmla="*/ 250655 w 355" name="T2"/>
              <a:gd fmla="*/ 94663 h 487" name="T3"/>
              <a:gd fmla="*/ 84035 w 355" name="T4"/>
              <a:gd fmla="*/ 12191 h 487" name="T5"/>
              <a:gd fmla="*/ 6520 w 355" name="T6"/>
              <a:gd fmla="*/ 38009 h 487" name="T7"/>
              <a:gd fmla="*/ 0 w 355" name="T8"/>
              <a:gd fmla="*/ 56655 h 487" name="T9"/>
              <a:gd fmla="*/ 6520 w 355" name="T10"/>
              <a:gd fmla="*/ 247415 h 487" name="T11"/>
              <a:gd fmla="*/ 13040 w 355" name="T12"/>
              <a:gd fmla="*/ 260324 h 487" name="T13"/>
              <a:gd fmla="*/ 160825 w 355" name="T14"/>
              <a:gd fmla="*/ 348533 h 487" name="T15"/>
              <a:gd fmla="*/ 167345 w 355" name="T16"/>
              <a:gd fmla="*/ 348533 h 487" name="T17"/>
              <a:gd fmla="*/ 173865 w 355" name="T18"/>
              <a:gd fmla="*/ 348533 h 487" name="T19"/>
              <a:gd fmla="*/ 179660 w 355" name="T20"/>
              <a:gd fmla="*/ 342796 h 487" name="T21"/>
              <a:gd fmla="*/ 179660 w 355" name="T22"/>
              <a:gd fmla="*/ 145581 h 487" name="T23"/>
              <a:gd fmla="*/ 173865 w 355" name="T24"/>
              <a:gd fmla="*/ 132672 h 487" name="T25"/>
              <a:gd fmla="*/ 31875 w 355" name="T26"/>
              <a:gd fmla="*/ 50200 h 487" name="T27"/>
              <a:gd fmla="*/ 51435 w 355" name="T28"/>
              <a:gd fmla="*/ 38009 h 487" name="T29"/>
              <a:gd fmla="*/ 77515 w 355" name="T30"/>
              <a:gd fmla="*/ 31554 h 487" name="T31"/>
              <a:gd fmla="*/ 218055 w 355" name="T32"/>
              <a:gd fmla="*/ 107572 h 487" name="T33"/>
              <a:gd fmla="*/ 224575 w 355" name="T34"/>
              <a:gd fmla="*/ 114026 h 487" name="T35"/>
              <a:gd fmla="*/ 224575 w 355" name="T36"/>
              <a:gd fmla="*/ 304787 h 487" name="T37"/>
              <a:gd fmla="*/ 237615 w 355" name="T38"/>
              <a:gd fmla="*/ 316978 h 487" name="T39"/>
              <a:gd fmla="*/ 256451 w 355" name="T40"/>
              <a:gd fmla="*/ 304787 h 487" name="T41"/>
              <a:gd fmla="*/ 256451 w 355" name="T42"/>
              <a:gd fmla="*/ 101118 h 487" name="T43"/>
              <a:gd fmla="*/ 250655 w 355" name="T44"/>
              <a:gd fmla="*/ 94663 h 48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24591" name="TextBox 13"/>
          <p:cNvSpPr txBox="1">
            <a:spLocks noChangeArrowheads="1"/>
          </p:cNvSpPr>
          <p:nvPr/>
        </p:nvSpPr>
        <p:spPr bwMode="auto">
          <a:xfrm>
            <a:off x="2454275" y="183832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592" name="TextBox 13"/>
          <p:cNvSpPr txBox="1">
            <a:spLocks noChangeArrowheads="1"/>
          </p:cNvSpPr>
          <p:nvPr/>
        </p:nvSpPr>
        <p:spPr bwMode="auto">
          <a:xfrm>
            <a:off x="2459038" y="2160588"/>
            <a:ext cx="2409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593" name="TextBox 13"/>
          <p:cNvSpPr txBox="1">
            <a:spLocks noChangeArrowheads="1"/>
          </p:cNvSpPr>
          <p:nvPr/>
        </p:nvSpPr>
        <p:spPr bwMode="auto">
          <a:xfrm>
            <a:off x="2454275" y="3402013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594" name="TextBox 13"/>
          <p:cNvSpPr txBox="1">
            <a:spLocks noChangeArrowheads="1"/>
          </p:cNvSpPr>
          <p:nvPr/>
        </p:nvSpPr>
        <p:spPr bwMode="auto">
          <a:xfrm>
            <a:off x="2459038" y="3724275"/>
            <a:ext cx="2409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2454275" y="499427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2459038" y="5316538"/>
            <a:ext cx="2409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8096250" y="183832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8101013" y="2160588"/>
            <a:ext cx="24082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8096250" y="3402013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600" name="TextBox 13"/>
          <p:cNvSpPr txBox="1">
            <a:spLocks noChangeArrowheads="1"/>
          </p:cNvSpPr>
          <p:nvPr/>
        </p:nvSpPr>
        <p:spPr bwMode="auto">
          <a:xfrm>
            <a:off x="8101013" y="3724275"/>
            <a:ext cx="24082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601" name="TextBox 13"/>
          <p:cNvSpPr txBox="1">
            <a:spLocks noChangeArrowheads="1"/>
          </p:cNvSpPr>
          <p:nvPr/>
        </p:nvSpPr>
        <p:spPr bwMode="auto">
          <a:xfrm>
            <a:off x="8096250" y="4994275"/>
            <a:ext cx="1295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602" name="TextBox 13"/>
          <p:cNvSpPr txBox="1">
            <a:spLocks noChangeArrowheads="1"/>
          </p:cNvSpPr>
          <p:nvPr/>
        </p:nvSpPr>
        <p:spPr bwMode="auto">
          <a:xfrm>
            <a:off x="8101013" y="5316538"/>
            <a:ext cx="24082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4603" name="文本框 27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86363" y="1906391"/>
            <a:ext cx="6357937" cy="42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358775"/>
            <a:ext cx="1981200" cy="730250"/>
          </a:xfrm>
          <a:prstGeom prst="rect">
            <a:avLst/>
          </a:prstGeom>
          <a:noFill/>
          <a:ln>
            <a:noFill/>
          </a:ln>
          <a:effectLst>
            <a:outerShdw algn="ctr" dir="81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25605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5130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25607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DE44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25609" name="Group 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25616" name="文本框 45"/>
          <p:cNvSpPr txBox="1">
            <a:spLocks noChangeArrowheads="1"/>
          </p:cNvSpPr>
          <p:nvPr/>
        </p:nvSpPr>
        <p:spPr bwMode="auto">
          <a:xfrm>
            <a:off x="1917700" y="539750"/>
            <a:ext cx="21005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76717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TITLE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340</Paragraphs>
  <Slides>36</Slides>
  <Notes>0</Notes>
  <TotalTime>8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0">
      <vt:lpstr>Arial</vt:lpstr>
      <vt:lpstr>Calibri Light</vt:lpstr>
      <vt:lpstr>宋体</vt:lpstr>
      <vt:lpstr>Calibri</vt:lpstr>
      <vt:lpstr>Impact</vt:lpstr>
      <vt:lpstr>微软雅黑</vt:lpstr>
      <vt:lpstr>FontAwesome</vt:lpstr>
      <vt:lpstr>Gill Sans</vt:lpstr>
      <vt:lpstr>TitilliumText22L Lt</vt:lpstr>
      <vt:lpstr>Lato Regular</vt:lpstr>
      <vt:lpstr>Roboto light</vt:lpstr>
      <vt:lpstr>Franchise</vt:lpstr>
      <vt:lpstr>Roboto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2015-07-30T01:13:05Z</dcterms:created>
  <cp:lastModifiedBy>Administrator</cp:lastModifiedBy>
  <dcterms:modified xsi:type="dcterms:W3CDTF">2021-08-22T05:42:27Z</dcterms:modified>
  <cp:revision>24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