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vnd.openxmlformats-officedocument.spreadsheetml.sheet" Extension="xlsx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drawingml.chart+xml" PartName="/ppt/charts/chart1.xml"/>
  <Override ContentType="application/vnd.ms-office.chartcolorstyle+xml" PartName="/ppt/charts/colors1.xml"/>
  <Override ContentType="application/vnd.ms-office.chartstyle+xml" PartName="/ppt/charts/style1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0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presentationml.tags+xml" PartName="/ppt/tags/tag2.xml"/>
  <Override ContentType="application/vnd.openxmlformats-officedocument.presentationml.tags+xml" PartName="/ppt/tags/tag3.xml"/>
  <Override ContentType="application/vnd.openxmlformats-officedocument.presentationml.tags+xml" PartName="/ppt/tags/tag4.xml"/>
  <Override ContentType="application/vnd.openxmlformats-officedocument.presentationml.tags+xml" PartName="/ppt/tags/tag5.xml"/>
  <Override ContentType="application/vnd.openxmlformats-officedocument.presentationml.tags+xml" PartName="/ppt/tags/tag6.xml"/>
  <Override ContentType="application/vnd.openxmlformats-officedocument.presentationml.tags+xml" PartName="/ppt/tags/tag7.xml"/>
  <Override ContentType="application/vnd.openxmlformats-officedocument.presentationml.tags+xml" PartName="/ppt/tags/tag8.xml"/>
  <Override ContentType="application/vnd.openxmlformats-officedocument.presentationml.tags+xml" PartName="/ppt/tags/tag9.xml"/>
  <Override ContentType="application/vnd.openxmlformats-officedocument.presentationml.tags+xml" PartName="/ppt/tags/tag10.xml"/>
  <Override ContentType="application/vnd.openxmlformats-officedocument.presentationml.tags+xml" PartName="/ppt/tags/tag11.xml"/>
  <Override ContentType="application/vnd.openxmlformats-officedocument.presentationml.tags+xml" PartName="/ppt/tags/tag12.xml"/>
  <Override ContentType="application/vnd.openxmlformats-officedocument.presentationml.tags+xml" PartName="/ppt/tags/tag13.xml"/>
  <Override ContentType="application/vnd.openxmlformats-officedocument.presentationml.tags+xml" PartName="/ppt/tags/tag14.xml"/>
  <Override ContentType="application/vnd.openxmlformats-officedocument.presentationml.tags+xml" PartName="/ppt/tags/tag15.xml"/>
  <Override ContentType="application/vnd.openxmlformats-officedocument.presentationml.tags+xml" PartName="/ppt/tags/tag16.xml"/>
  <Override ContentType="application/vnd.openxmlformats-officedocument.presentationml.tags+xml" PartName="/ppt/tags/tag17.xml"/>
  <Override ContentType="application/vnd.openxmlformats-officedocument.presentationml.tags+xml" PartName="/ppt/tags/tag18.xml"/>
  <Override ContentType="application/vnd.openxmlformats-officedocument.presentationml.tags+xml" PartName="/ppt/tags/tag19.xml"/>
  <Override ContentType="application/vnd.openxmlformats-officedocument.presentationml.tags+xml" PartName="/ppt/tags/tag20.xml"/>
  <Override ContentType="application/vnd.openxmlformats-officedocument.presentationml.tags+xml" PartName="/ppt/tags/tag21.xml"/>
  <Override ContentType="application/vnd.openxmlformats-officedocument.presentationml.tags+xml" PartName="/ppt/tags/tag22.xml"/>
  <Override ContentType="application/vnd.openxmlformats-officedocument.presentationml.tags+xml" PartName="/ppt/tags/tag23.xml"/>
  <Override ContentType="application/vnd.openxmlformats-officedocument.presentationml.tags+xml" PartName="/ppt/tags/tag24.xml"/>
  <Override ContentType="application/vnd.openxmlformats-officedocument.presentationml.tags+xml" PartName="/ppt/tags/tag25.xml"/>
  <Override ContentType="application/vnd.openxmlformats-officedocument.presentationml.tags+xml" PartName="/ppt/tags/tag26.xml"/>
  <Override ContentType="application/vnd.openxmlformats-officedocument.presentationml.tags+xml" PartName="/ppt/tags/tag27.xml"/>
  <Override ContentType="application/vnd.openxmlformats-officedocument.presentationml.tags+xml" PartName="/ppt/tags/tag28.xml"/>
  <Override ContentType="application/vnd.openxmlformats-officedocument.presentationml.tags+xml" PartName="/ppt/tags/tag29.xml"/>
  <Override ContentType="application/vnd.openxmlformats-officedocument.presentationml.tags+xml" PartName="/ppt/tags/tag30.xml"/>
  <Override ContentType="application/vnd.openxmlformats-officedocument.presentationml.tags+xml" PartName="/ppt/tags/tag31.xml"/>
  <Override ContentType="application/vnd.openxmlformats-officedocument.presentationml.tags+xml" PartName="/ppt/tags/tag32.xml"/>
  <Override ContentType="application/vnd.openxmlformats-officedocument.presentationml.tags+xml" PartName="/ppt/tags/tag33.xml"/>
  <Override ContentType="application/vnd.openxmlformats-officedocument.presentationml.tags+xml" PartName="/ppt/tags/tag34.xml"/>
  <Override ContentType="application/vnd.openxmlformats-officedocument.presentationml.tags+xml" PartName="/ppt/tags/tag35.xml"/>
  <Override ContentType="application/vnd.openxmlformats-officedocument.presentationml.tags+xml" PartName="/ppt/tags/tag36.xml"/>
  <Override ContentType="application/vnd.openxmlformats-officedocument.presentationml.tags+xml" PartName="/ppt/tags/tag37.xml"/>
  <Override ContentType="application/vnd.openxmlformats-officedocument.presentationml.tags+xml" PartName="/ppt/tags/tag38.xml"/>
  <Override ContentType="application/vnd.openxmlformats-officedocument.presentationml.tags+xml" PartName="/ppt/tags/tag39.xml"/>
  <Override ContentType="application/vnd.openxmlformats-officedocument.presentationml.tags+xml" PartName="/ppt/tags/tag40.xml"/>
  <Override ContentType="application/vnd.openxmlformats-officedocument.presentationml.tags+xml" PartName="/ppt/tags/tag41.xml"/>
  <Override ContentType="application/vnd.openxmlformats-officedocument.presentationml.tags+xml" PartName="/ppt/tags/tag42.xml"/>
  <Override ContentType="application/vnd.openxmlformats-officedocument.presentationml.tags+xml" PartName="/ppt/tags/tag43.xml"/>
  <Override ContentType="application/vnd.openxmlformats-officedocument.presentationml.tags+xml" PartName="/ppt/tags/tag44.xml"/>
  <Override ContentType="application/vnd.openxmlformats-officedocument.presentationml.tags+xml" PartName="/ppt/tags/tag45.xml"/>
  <Override ContentType="application/vnd.openxmlformats-officedocument.presentationml.tags+xml" PartName="/ppt/tags/tag46.xml"/>
  <Override ContentType="application/vnd.openxmlformats-officedocument.presentationml.tags+xml" PartName="/ppt/tags/tag47.xml"/>
  <Override ContentType="application/vnd.openxmlformats-officedocument.presentationml.tags+xml" PartName="/ppt/tags/tag48.xml"/>
  <Override ContentType="application/vnd.openxmlformats-officedocument.presentationml.tags+xml" PartName="/ppt/tags/tag49.xml"/>
  <Override ContentType="application/vnd.openxmlformats-officedocument.presentationml.tags+xml" PartName="/ppt/tags/tag50.xml"/>
  <Override ContentType="application/vnd.openxmlformats-officedocument.presentationml.tags+xml" PartName="/ppt/tags/tag51.xml"/>
  <Override ContentType="application/vnd.openxmlformats-officedocument.presentationml.tags+xml" PartName="/ppt/tags/tag52.xml"/>
  <Override ContentType="application/vnd.openxmlformats-officedocument.presentationml.tags+xml" PartName="/ppt/tags/tag53.xml"/>
  <Override ContentType="application/vnd.openxmlformats-officedocument.presentationml.tags+xml" PartName="/ppt/tags/tag54.xml"/>
  <Override ContentType="application/vnd.openxmlformats-officedocument.presentationml.tags+xml" PartName="/ppt/tags/tag55.xml"/>
  <Override ContentType="application/vnd.openxmlformats-officedocument.presentationml.tags+xml" PartName="/ppt/tags/tag56.xml"/>
  <Override ContentType="application/vnd.openxmlformats-officedocument.presentationml.tags+xml" PartName="/ppt/tags/tag57.xml"/>
  <Override ContentType="application/vnd.openxmlformats-officedocument.presentationml.tags+xml" PartName="/ppt/tags/tag58.xml"/>
  <Override ContentType="application/vnd.openxmlformats-officedocument.presentationml.tags+xml" PartName="/ppt/tags/tag59.xml"/>
  <Override ContentType="application/vnd.openxmlformats-officedocument.presentationml.tags+xml" PartName="/ppt/tags/tag60.xml"/>
  <Override ContentType="application/vnd.openxmlformats-officedocument.presentationml.tags+xml" PartName="/ppt/tags/tag61.xml"/>
  <Override ContentType="application/vnd.openxmlformats-officedocument.presentationml.tags+xml" PartName="/ppt/tags/tag62.xml"/>
  <Override ContentType="application/vnd.openxmlformats-officedocument.presentationml.tags+xml" PartName="/ppt/tags/tag63.xml"/>
  <Override ContentType="application/vnd.openxmlformats-officedocument.presentationml.tags+xml" PartName="/ppt/tags/tag64.xml"/>
  <Override ContentType="application/vnd.openxmlformats-officedocument.presentationml.tags+xml" PartName="/ppt/tags/tag65.xml"/>
  <Override ContentType="application/vnd.openxmlformats-officedocument.presentationml.tags+xml" PartName="/ppt/tags/tag66.xml"/>
  <Override ContentType="application/vnd.openxmlformats-officedocument.presentationml.tags+xml" PartName="/ppt/tags/tag67.xml"/>
  <Override ContentType="application/vnd.openxmlformats-officedocument.presentationml.tags+xml" PartName="/ppt/tags/tag68.xml"/>
  <Override ContentType="application/vnd.openxmlformats-officedocument.presentationml.tags+xml" PartName="/ppt/tags/tag69.xml"/>
  <Override ContentType="application/vnd.openxmlformats-officedocument.presentationml.tags+xml" PartName="/ppt/tags/tag70.xml"/>
  <Override ContentType="application/vnd.openxmlformats-officedocument.presentationml.tags+xml" PartName="/ppt/tags/tag71.xml"/>
  <Override ContentType="application/vnd.openxmlformats-officedocument.presentationml.tags+xml" PartName="/ppt/tags/tag72.xml"/>
  <Override ContentType="application/vnd.openxmlformats-officedocument.presentationml.tags+xml" PartName="/ppt/tags/tag73.xml"/>
  <Override ContentType="application/vnd.openxmlformats-officedocument.presentationml.tags+xml" PartName="/ppt/tags/tag74.xml"/>
  <Override ContentType="application/vnd.openxmlformats-officedocument.presentationml.tags+xml" PartName="/ppt/tags/tag75.xml"/>
  <Override ContentType="application/vnd.openxmlformats-officedocument.presentationml.tags+xml" PartName="/ppt/tags/tag76.xml"/>
  <Override ContentType="application/vnd.openxmlformats-officedocument.presentationml.tags+xml" PartName="/ppt/tags/tag77.xml"/>
  <Override ContentType="application/vnd.openxmlformats-officedocument.presentationml.tags+xml" PartName="/ppt/tags/tag78.xml"/>
  <Override ContentType="application/vnd.openxmlformats-officedocument.presentationml.tags+xml" PartName="/ppt/tags/tag79.xml"/>
  <Override ContentType="application/vnd.openxmlformats-officedocument.presentationml.tags+xml" PartName="/ppt/tags/tag80.xml"/>
  <Override ContentType="application/vnd.openxmlformats-officedocument.presentationml.tags+xml" PartName="/ppt/tags/tag81.xml"/>
  <Override ContentType="application/vnd.openxmlformats-officedocument.presentationml.tags+xml" PartName="/ppt/tags/tag82.xml"/>
  <Override ContentType="application/vnd.openxmlformats-officedocument.presentationml.tags+xml" PartName="/ppt/tags/tag83.xml"/>
  <Override ContentType="application/vnd.openxmlformats-officedocument.presentationml.tags+xml" PartName="/ppt/tags/tag84.xml"/>
  <Override ContentType="application/vnd.openxmlformats-officedocument.presentationml.tags+xml" PartName="/ppt/tags/tag85.xml"/>
  <Override ContentType="application/vnd.openxmlformats-officedocument.presentationml.tags+xml" PartName="/ppt/tags/tag86.xml"/>
  <Override ContentType="application/vnd.openxmlformats-officedocument.presentationml.tags+xml" PartName="/ppt/tags/tag87.xml"/>
  <Override ContentType="application/vnd.openxmlformats-officedocument.presentationml.tags+xml" PartName="/ppt/tags/tag88.xml"/>
  <Override ContentType="application/vnd.openxmlformats-officedocument.presentationml.tags+xml" PartName="/ppt/tags/tag89.xml"/>
  <Override ContentType="application/vnd.openxmlformats-officedocument.presentationml.tags+xml" PartName="/ppt/tags/tag90.xml"/>
  <Override ContentType="application/vnd.openxmlformats-officedocument.presentationml.tags+xml" PartName="/ppt/tags/tag91.xml"/>
  <Override ContentType="application/vnd.openxmlformats-officedocument.presentationml.tags+xml" PartName="/ppt/tags/tag92.xml"/>
  <Override ContentType="application/vnd.openxmlformats-officedocument.presentationml.tags+xml" PartName="/ppt/tags/tag93.xml"/>
  <Override ContentType="application/vnd.openxmlformats-officedocument.presentationml.tags+xml" PartName="/ppt/tags/tag94.xml"/>
  <Override ContentType="application/vnd.openxmlformats-officedocument.presentationml.tags+xml" PartName="/ppt/tags/tag95.xml"/>
  <Override ContentType="application/vnd.openxmlformats-officedocument.presentationml.tags+xml" PartName="/ppt/tags/tag96.xml"/>
  <Override ContentType="application/vnd.openxmlformats-officedocument.presentationml.tags+xml" PartName="/ppt/tags/tag97.xml"/>
  <Override ContentType="application/vnd.openxmlformats-officedocument.presentationml.tags+xml" PartName="/ppt/tags/tag98.xml"/>
  <Override ContentType="application/vnd.openxmlformats-officedocument.presentationml.tags+xml" PartName="/ppt/tags/tag99.xml"/>
  <Override ContentType="application/vnd.openxmlformats-officedocument.presentationml.tags+xml" PartName="/ppt/tags/tag100.xml"/>
  <Override ContentType="application/vnd.openxmlformats-officedocument.presentationml.tags+xml" PartName="/ppt/tags/tag101.xml"/>
  <Override ContentType="application/vnd.openxmlformats-officedocument.presentationml.tags+xml" PartName="/ppt/tags/tag102.xml"/>
  <Override ContentType="application/vnd.openxmlformats-officedocument.presentationml.tags+xml" PartName="/ppt/tags/tag103.xml"/>
  <Override ContentType="application/vnd.openxmlformats-officedocument.presentationml.tags+xml" PartName="/ppt/tags/tag104.xml"/>
  <Override ContentType="application/vnd.openxmlformats-officedocument.presentationml.tags+xml" PartName="/ppt/tags/tag105.xml"/>
  <Override ContentType="application/vnd.openxmlformats-officedocument.presentationml.tags+xml" PartName="/ppt/tags/tag106.xml"/>
  <Override ContentType="application/vnd.openxmlformats-officedocument.presentationml.tags+xml" PartName="/ppt/tags/tag107.xml"/>
  <Override ContentType="application/vnd.openxmlformats-officedocument.presentationml.tags+xml" PartName="/ppt/tags/tag108.xml"/>
  <Override ContentType="application/vnd.openxmlformats-officedocument.presentationml.tags+xml" PartName="/ppt/tags/tag109.xml"/>
  <Override ContentType="application/vnd.openxmlformats-officedocument.presentationml.tags+xml" PartName="/ppt/tags/tag110.xml"/>
  <Override ContentType="application/vnd.openxmlformats-officedocument.presentationml.tags+xml" PartName="/ppt/tags/tag111.xml"/>
  <Override ContentType="application/vnd.openxmlformats-officedocument.presentationml.tags+xml" PartName="/ppt/tags/tag112.xml"/>
  <Override ContentType="application/vnd.openxmlformats-officedocument.presentationml.tags+xml" PartName="/ppt/tags/tag113.xml"/>
  <Override ContentType="application/vnd.openxmlformats-officedocument.presentationml.tags+xml" PartName="/ppt/tags/tag114.xml"/>
  <Override ContentType="application/vnd.openxmlformats-officedocument.presentationml.tags+xml" PartName="/ppt/tags/tag115.xml"/>
  <Override ContentType="application/vnd.openxmlformats-officedocument.presentationml.tags+xml" PartName="/ppt/tags/tag116.xml"/>
  <Override ContentType="application/vnd.openxmlformats-officedocument.presentationml.tags+xml" PartName="/ppt/tags/tag117.xml"/>
  <Override ContentType="application/vnd.openxmlformats-officedocument.presentationml.tags+xml" PartName="/ppt/tags/tag118.xml"/>
  <Override ContentType="application/vnd.openxmlformats-officedocument.presentationml.tags+xml" PartName="/ppt/tags/tag119.xml"/>
  <Override ContentType="application/vnd.openxmlformats-officedocument.presentationml.tags+xml" PartName="/ppt/tags/tag120.xml"/>
  <Override ContentType="application/vnd.openxmlformats-officedocument.presentationml.tags+xml" PartName="/ppt/tags/tag121.xml"/>
  <Override ContentType="application/vnd.openxmlformats-officedocument.presentationml.tags+xml" PartName="/ppt/tags/tag122.xml"/>
  <Override ContentType="application/vnd.openxmlformats-officedocument.presentationml.tags+xml" PartName="/ppt/tags/tag123.xml"/>
  <Override ContentType="application/vnd.openxmlformats-officedocument.presentationml.tags+xml" PartName="/ppt/tags/tag124.xml"/>
  <Override ContentType="application/vnd.openxmlformats-officedocument.presentationml.tags+xml" PartName="/ppt/tags/tag125.xml"/>
  <Override ContentType="application/vnd.openxmlformats-officedocument.presentationml.tags+xml" PartName="/ppt/tags/tag126.xml"/>
  <Override ContentType="application/vnd.openxmlformats-officedocument.presentationml.tags+xml" PartName="/ppt/tags/tag127.xml"/>
  <Override ContentType="application/vnd.openxmlformats-officedocument.presentationml.tags+xml" PartName="/ppt/tags/tag128.xml"/>
  <Override ContentType="application/vnd.openxmlformats-officedocument.presentationml.tags+xml" PartName="/ppt/tags/tag129.xml"/>
  <Override ContentType="application/vnd.openxmlformats-officedocument.presentationml.tags+xml" PartName="/ppt/tags/tag130.xml"/>
  <Override ContentType="application/vnd.openxmlformats-officedocument.presentationml.tags+xml" PartName="/ppt/tags/tag131.xml"/>
  <Override ContentType="application/vnd.openxmlformats-officedocument.presentationml.tags+xml" PartName="/ppt/tags/tag132.xml"/>
  <Override ContentType="application/vnd.openxmlformats-officedocument.presentationml.tags+xml" PartName="/ppt/tags/tag133.xml"/>
  <Override ContentType="application/vnd.openxmlformats-officedocument.presentationml.tags+xml" PartName="/ppt/tags/tag134.xml"/>
  <Override ContentType="application/vnd.openxmlformats-officedocument.presentationml.tags+xml" PartName="/ppt/tags/tag135.xml"/>
  <Override ContentType="application/vnd.openxmlformats-officedocument.presentationml.tags+xml" PartName="/ppt/tags/tag136.xml"/>
  <Override ContentType="application/vnd.openxmlformats-officedocument.presentationml.tags+xml" PartName="/ppt/tags/tag137.xml"/>
  <Override ContentType="application/vnd.openxmlformats-officedocument.presentationml.tags+xml" PartName="/ppt/tags/tag138.xml"/>
  <Override ContentType="application/vnd.openxmlformats-officedocument.presentationml.tags+xml" PartName="/ppt/tags/tag139.xml"/>
  <Override ContentType="application/vnd.openxmlformats-officedocument.presentationml.tags+xml" PartName="/ppt/tags/tag140.xml"/>
  <Override ContentType="application/vnd.openxmlformats-officedocument.presentationml.tags+xml" PartName="/ppt/tags/tag141.xml"/>
  <Override ContentType="application/vnd.openxmlformats-officedocument.presentationml.tags+xml" PartName="/ppt/tags/tag142.xml"/>
  <Override ContentType="application/vnd.openxmlformats-officedocument.presentationml.tags+xml" PartName="/ppt/tags/tag143.xml"/>
  <Override ContentType="application/vnd.openxmlformats-officedocument.presentationml.tags+xml" PartName="/ppt/tags/tag144.xml"/>
  <Override ContentType="application/vnd.openxmlformats-officedocument.presentationml.tags+xml" PartName="/ppt/tags/tag145.xml"/>
  <Override ContentType="application/vnd.openxmlformats-officedocument.presentationml.tags+xml" PartName="/ppt/tags/tag146.xml"/>
  <Override ContentType="application/vnd.openxmlformats-officedocument.presentationml.tags+xml" PartName="/ppt/tags/tag147.xml"/>
  <Override ContentType="application/vnd.openxmlformats-officedocument.presentationml.tags+xml" PartName="/ppt/tags/tag148.xml"/>
  <Override ContentType="application/vnd.openxmlformats-officedocument.presentationml.tags+xml" PartName="/ppt/tags/tag149.xml"/>
  <Override ContentType="application/vnd.openxmlformats-officedocument.presentationml.tags+xml" PartName="/ppt/tags/tag150.xml"/>
  <Override ContentType="application/vnd.openxmlformats-officedocument.presentationml.tags+xml" PartName="/ppt/tags/tag151.xml"/>
  <Override ContentType="application/vnd.openxmlformats-officedocument.presentationml.tags+xml" PartName="/ppt/tags/tag152.xml"/>
  <Override ContentType="application/vnd.openxmlformats-officedocument.presentationml.tags+xml" PartName="/ppt/tags/tag153.xml"/>
  <Override ContentType="application/vnd.openxmlformats-officedocument.presentationml.tags+xml" PartName="/ppt/tags/tag154.xml"/>
  <Override ContentType="application/vnd.openxmlformats-officedocument.presentationml.tags+xml" PartName="/ppt/tags/tag155.xml"/>
  <Override ContentType="application/vnd.openxmlformats-officedocument.presentationml.tags+xml" PartName="/ppt/tags/tag156.xml"/>
  <Override ContentType="application/vnd.openxmlformats-officedocument.presentationml.tags+xml" PartName="/ppt/tags/tag157.xml"/>
  <Override ContentType="application/vnd.openxmlformats-officedocument.presentationml.tags+xml" PartName="/ppt/tags/tag158.xml"/>
  <Override ContentType="application/vnd.openxmlformats-officedocument.presentationml.tags+xml" PartName="/ppt/tags/tag159.xml"/>
  <Override ContentType="application/vnd.openxmlformats-officedocument.presentationml.tags+xml" PartName="/ppt/tags/tag160.xml"/>
  <Override ContentType="application/vnd.openxmlformats-officedocument.presentationml.tags+xml" PartName="/ppt/tags/tag161.xml"/>
  <Override ContentType="application/vnd.openxmlformats-officedocument.presentationml.tags+xml" PartName="/ppt/tags/tag162.xml"/>
  <Override ContentType="application/vnd.openxmlformats-officedocument.presentationml.tags+xml" PartName="/ppt/tags/tag163.xml"/>
  <Override ContentType="application/vnd.openxmlformats-officedocument.presentationml.tags+xml" PartName="/ppt/tags/tag164.xml"/>
  <Override ContentType="application/vnd.openxmlformats-officedocument.presentationml.tags+xml" PartName="/ppt/tags/tag165.xml"/>
  <Override ContentType="application/vnd.openxmlformats-officedocument.presentationml.tags+xml" PartName="/ppt/tags/tag166.xml"/>
  <Override ContentType="application/vnd.openxmlformats-officedocument.presentationml.tags+xml" PartName="/ppt/tags/tag167.xml"/>
  <Override ContentType="application/vnd.openxmlformats-officedocument.presentationml.tags+xml" PartName="/ppt/tags/tag168.xml"/>
  <Override ContentType="application/vnd.openxmlformats-officedocument.presentationml.tags+xml" PartName="/ppt/tags/tag169.xml"/>
  <Override ContentType="application/vnd.openxmlformats-officedocument.presentationml.tags+xml" PartName="/ppt/tags/tag170.xml"/>
  <Override ContentType="application/vnd.openxmlformats-officedocument.presentationml.tags+xml" PartName="/ppt/tags/tag171.xml"/>
  <Override ContentType="application/vnd.openxmlformats-officedocument.presentationml.tags+xml" PartName="/ppt/tags/tag172.xml"/>
  <Override ContentType="application/vnd.openxmlformats-officedocument.presentationml.tags+xml" PartName="/ppt/tags/tag173.xml"/>
  <Override ContentType="application/vnd.openxmlformats-officedocument.presentationml.tags+xml" PartName="/ppt/tags/tag174.xml"/>
  <Override ContentType="application/vnd.openxmlformats-officedocument.presentationml.tags+xml" PartName="/ppt/tags/tag175.xml"/>
  <Override ContentType="application/vnd.openxmlformats-officedocument.presentationml.tags+xml" PartName="/ppt/tags/tag176.xml"/>
  <Override ContentType="application/vnd.openxmlformats-officedocument.presentationml.tags+xml" PartName="/ppt/tags/tag177.xml"/>
  <Override ContentType="application/vnd.openxmlformats-officedocument.presentationml.tags+xml" PartName="/ppt/tags/tag178.xml"/>
  <Override ContentType="application/vnd.openxmlformats-officedocument.presentationml.tags+xml" PartName="/ppt/tags/tag179.xml"/>
  <Override ContentType="application/vnd.openxmlformats-officedocument.presentationml.tags+xml" PartName="/ppt/tags/tag180.xml"/>
  <Override ContentType="application/vnd.openxmlformats-officedocument.presentationml.tags+xml" PartName="/ppt/tags/tag181.xml"/>
  <Override ContentType="application/vnd.openxmlformats-officedocument.presentationml.tags+xml" PartName="/ppt/tags/tag182.xml"/>
  <Override ContentType="application/vnd.openxmlformats-officedocument.presentationml.tags+xml" PartName="/ppt/tags/tag183.xml"/>
  <Override ContentType="application/vnd.openxmlformats-officedocument.presentationml.tags+xml" PartName="/ppt/tags/tag184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  <p:sldMasterId id="2147483660" r:id="rId2"/>
  </p:sldMasterIdLst>
  <p:notesMasterIdLst>
    <p:notesMasterId r:id="rId3"/>
  </p:notesMasterIdLst>
  <p:sldIdLst>
    <p:sldId id="256" r:id="rId4"/>
    <p:sldId id="262" r:id="rId5"/>
    <p:sldId id="260" r:id="rId6"/>
    <p:sldId id="257" r:id="rId7"/>
    <p:sldId id="275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7" r:id="rId17"/>
    <p:sldId id="272" r:id="rId18"/>
    <p:sldId id="292" r:id="rId19"/>
    <p:sldId id="294" r:id="rId20"/>
    <p:sldId id="279" r:id="rId21"/>
    <p:sldId id="273" r:id="rId22"/>
    <p:sldId id="293" r:id="rId23"/>
    <p:sldId id="278" r:id="rId24"/>
    <p:sldId id="274" r:id="rId25"/>
    <p:sldId id="276" r:id="rId26"/>
    <p:sldId id="280" r:id="rId27"/>
    <p:sldId id="281" r:id="rId28"/>
    <p:sldId id="285" r:id="rId29"/>
    <p:sldId id="286" r:id="rId30"/>
    <p:sldId id="282" r:id="rId31"/>
    <p:sldId id="290" r:id="rId32"/>
    <p:sldId id="291" r:id="rId33"/>
  </p:sldIdLst>
  <p:sldSz cx="9144000" cy="5143500" type="screen16x9"/>
  <p:notesSz cx="6858000" cy="9144000"/>
  <p:custDataLst>
    <p:tags r:id="rId34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pos="204">
          <p15:clr>
            <a:srgbClr val="A4A3A4"/>
          </p15:clr>
        </p15:guide>
        <p15:guide id="4" pos="5556">
          <p15:clr>
            <a:srgbClr val="A4A3A4"/>
          </p15:clr>
        </p15:guide>
        <p15:guide id="5" orient="horz" pos="1552">
          <p15:clr>
            <a:srgbClr val="A4A3A4"/>
          </p15:clr>
        </p15:guide>
      </p15:sld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6314" autoAdjust="0"/>
  </p:normalViewPr>
  <p:slideViewPr>
    <p:cSldViewPr snapToGrid="0" showGuides="1">
      <p:cViewPr varScale="1">
        <p:scale>
          <a:sx n="143" d="100"/>
          <a:sy n="143" d="100"/>
        </p:scale>
        <p:origin x="684" y="120"/>
      </p:cViewPr>
      <p:guideLst>
        <p:guide orient="horz" pos="1620"/>
        <p:guide pos="2880"/>
        <p:guide pos="204"/>
        <p:guide pos="5556"/>
        <p:guide orient="horz" pos="155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7.xml" Type="http://schemas.openxmlformats.org/officeDocument/2006/relationships/slide"/><Relationship Id="rId11" Target="slides/slide8.xml" Type="http://schemas.openxmlformats.org/officeDocument/2006/relationships/slide"/><Relationship Id="rId12" Target="slides/slide9.xml" Type="http://schemas.openxmlformats.org/officeDocument/2006/relationships/slide"/><Relationship Id="rId13" Target="slides/slide10.xml" Type="http://schemas.openxmlformats.org/officeDocument/2006/relationships/slide"/><Relationship Id="rId14" Target="slides/slide11.xml" Type="http://schemas.openxmlformats.org/officeDocument/2006/relationships/slide"/><Relationship Id="rId15" Target="slides/slide12.xml" Type="http://schemas.openxmlformats.org/officeDocument/2006/relationships/slide"/><Relationship Id="rId16" Target="slides/slide13.xml" Type="http://schemas.openxmlformats.org/officeDocument/2006/relationships/slide"/><Relationship Id="rId17" Target="slides/slide14.xml" Type="http://schemas.openxmlformats.org/officeDocument/2006/relationships/slide"/><Relationship Id="rId18" Target="slides/slide15.xml" Type="http://schemas.openxmlformats.org/officeDocument/2006/relationships/slide"/><Relationship Id="rId19" Target="slides/slide16.xml" Type="http://schemas.openxmlformats.org/officeDocument/2006/relationships/slide"/><Relationship Id="rId2" Target="slideMasters/slideMaster2.xml" Type="http://schemas.openxmlformats.org/officeDocument/2006/relationships/slideMaster"/><Relationship Id="rId20" Target="slides/slide17.xml" Type="http://schemas.openxmlformats.org/officeDocument/2006/relationships/slide"/><Relationship Id="rId21" Target="slides/slide18.xml" Type="http://schemas.openxmlformats.org/officeDocument/2006/relationships/slide"/><Relationship Id="rId22" Target="slides/slide19.xml" Type="http://schemas.openxmlformats.org/officeDocument/2006/relationships/slide"/><Relationship Id="rId23" Target="slides/slide20.xml" Type="http://schemas.openxmlformats.org/officeDocument/2006/relationships/slide"/><Relationship Id="rId24" Target="slides/slide21.xml" Type="http://schemas.openxmlformats.org/officeDocument/2006/relationships/slide"/><Relationship Id="rId25" Target="slides/slide22.xml" Type="http://schemas.openxmlformats.org/officeDocument/2006/relationships/slide"/><Relationship Id="rId26" Target="slides/slide23.xml" Type="http://schemas.openxmlformats.org/officeDocument/2006/relationships/slide"/><Relationship Id="rId27" Target="slides/slide24.xml" Type="http://schemas.openxmlformats.org/officeDocument/2006/relationships/slide"/><Relationship Id="rId28" Target="slides/slide25.xml" Type="http://schemas.openxmlformats.org/officeDocument/2006/relationships/slide"/><Relationship Id="rId29" Target="slides/slide26.xml" Type="http://schemas.openxmlformats.org/officeDocument/2006/relationships/slide"/><Relationship Id="rId3" Target="notesMasters/notesMaster1.xml" Type="http://schemas.openxmlformats.org/officeDocument/2006/relationships/notesMaster"/><Relationship Id="rId30" Target="slides/slide27.xml" Type="http://schemas.openxmlformats.org/officeDocument/2006/relationships/slide"/><Relationship Id="rId31" Target="slides/slide28.xml" Type="http://schemas.openxmlformats.org/officeDocument/2006/relationships/slide"/><Relationship Id="rId32" Target="slides/slide29.xml" Type="http://schemas.openxmlformats.org/officeDocument/2006/relationships/slide"/><Relationship Id="rId33" Target="slides/slide30.xml" Type="http://schemas.openxmlformats.org/officeDocument/2006/relationships/slide"/><Relationship Id="rId34" Target="tags/tag184.xml" Type="http://schemas.openxmlformats.org/officeDocument/2006/relationships/tags"/><Relationship Id="rId35" Target="presProps.xml" Type="http://schemas.openxmlformats.org/officeDocument/2006/relationships/presProps"/><Relationship Id="rId36" Target="viewProps.xml" Type="http://schemas.openxmlformats.org/officeDocument/2006/relationships/viewProps"/><Relationship Id="rId37" Target="theme/theme1.xml" Type="http://schemas.openxmlformats.org/officeDocument/2006/relationships/theme"/><Relationship Id="rId38" Target="tableStyles.xml" Type="http://schemas.openxmlformats.org/officeDocument/2006/relationships/tableStyles"/><Relationship Id="rId4" Target="slides/slide1.xml" Type="http://schemas.openxmlformats.org/officeDocument/2006/relationships/slide"/><Relationship Id="rId5" Target="slides/slide2.xml" Type="http://schemas.openxmlformats.org/officeDocument/2006/relationships/slide"/><Relationship Id="rId6" Target="slides/slide3.xml" Type="http://schemas.openxmlformats.org/officeDocument/2006/relationships/slide"/><Relationship Id="rId7" Target="slides/slide4.xml" Type="http://schemas.openxmlformats.org/officeDocument/2006/relationships/slide"/><Relationship Id="rId8" Target="slides/slide5.xml" Type="http://schemas.openxmlformats.org/officeDocument/2006/relationships/slide"/><Relationship Id="rId9" Target="slides/slide6.xml" Type="http://schemas.openxmlformats.org/officeDocument/2006/relationships/slide"/></Relationships>
</file>

<file path=ppt/charts/_rels/chart1.xml.rels><?xml version="1.0" encoding="UTF-8" standalone="yes"?><Relationships xmlns="http://schemas.openxmlformats.org/package/2006/relationships"><Relationship Id="rId1" Target="../embeddings/Microsoft_Excel_Worksheet1.xlsx" Type="http://schemas.openxmlformats.org/officeDocument/2006/relationships/package"/><Relationship Id="rId2" Target="colors1.xml" Type="http://schemas.microsoft.com/office/2011/relationships/chartColorStyle"/><Relationship Id="rId3" Target="style1.xml" Type="http://schemas.microsoft.com/office/2011/relationships/chartStyle"/></Relationships>
</file>

<file path=ppt/charts/chart1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zh-CN" sz="18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zh-CN" altLang="en-US"/>
              <a:t>案件发生指数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p>
          <a:pPr>
            <a:defRPr lang="zh-CN" sz="1860" b="0" i="0" u="none" strike="noStrike" kern="1200" spc="0" baseline="0" smtId="4294967295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 sz="1860" b="0" i="0" u="none" strike="noStrike" kern="1200" spc="0" baseline="0" smtId="4294967295">
            <a:solidFill>
              <a:schemeClr val="tx1">
                <a:lumMod val="65000"/>
                <a:lumOff val="35000"/>
              </a:schemeClr>
            </a:solidFill>
            <a:latin typeface="+mn-lt"/>
            <a:ea typeface="+mn-ea"/>
            <a:cs typeface="+mn-cs"/>
          </a:endParaRPr>
        </a:p>
      </c:txPr>
    </c:title>
    <c:autoTitleDeleted val="0"/>
    <c:plotArea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rgbClr val="E84328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164-41E0-A66C-CE7062AE0B4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2.4</c:v>
                </c:pt>
                <c:pt idx="1">
                  <c:v>4.4</c:v>
                </c:pt>
                <c:pt idx="2">
                  <c:v>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164-41E0-A66C-CE7062AE0B4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系列 3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2</c:v>
                </c:pt>
                <c:pt idx="1">
                  <c:v>2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164-41E0-A66C-CE7062AE0B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219"/>
        <c:overlap val="-27"/>
        <c:axId val="-261453680"/>
        <c:axId val="-261456400"/>
      </c:barChart>
      <c:catAx>
        <c:axId val="-261453680"/>
        <c:scaling>
          <c:orientation/>
        </c:scaling>
        <c:delete val="0"/>
        <c:axPos val="b"/>
        <c:numFmt formatCode="General" sourceLinked="1"/>
        <c:majorTickMark val="none"/>
        <c:minorTickMark val="none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p>
            <a:pPr>
              <a:defRPr lang="zh-CN" sz="1195" b="0" i="0" u="none" strike="noStrike" kern="1200" baseline="0" smtId="4294967295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 sz="1195" b="0" i="0" u="none" strike="noStrike" kern="1200" baseline="0" smtId="4294967295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c:txPr>
        <c:crossAx val="-261456400"/>
        <c:crosses val="autoZero"/>
        <c:auto val="0"/>
        <c:lblAlgn val="ctr"/>
        <c:lblOffset/>
        <c:noMultiLvlLbl val="0"/>
      </c:catAx>
      <c:valAx>
        <c:axId val="-261456400"/>
        <c:scaling>
          <c:orientation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p>
            <a:pPr>
              <a:defRPr lang="zh-CN" sz="1195" b="0" i="0" u="none" strike="noStrike" kern="1200" baseline="0" smtId="4294967295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 sz="1195" b="0" i="0" u="none" strike="noStrike" kern="1200" baseline="0" smtId="4294967295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c:txPr>
        <c:crossAx val="-2614536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p>
          <a:pPr>
            <a:defRPr lang="zh-CN" sz="1195" b="0" i="0" u="none" strike="noStrike" kern="1200" baseline="0" smtId="4294967295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 sz="1195" b="0" i="0" u="none" strike="noStrike" kern="1200" baseline="0" smtId="4294967295">
            <a:solidFill>
              <a:schemeClr val="tx1">
                <a:lumMod val="65000"/>
                <a:lumOff val="35000"/>
              </a:schemeClr>
            </a:solidFill>
            <a:latin typeface="+mn-lt"/>
            <a:ea typeface="+mn-ea"/>
            <a:cs typeface="+mn-cs"/>
          </a:endParaRPr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p>
      <a:pPr>
        <a:defRPr lang="zh-CN" smtId="4294967295"/>
      </a:pPr>
      <a:endParaRPr lang="zh-CN" smtId="4294967295"/>
    </a:p>
  </c:txPr>
  <c:externalData r:id="rId1">
    <c:autoUpdate val="0"/>
  </c:externalData>
</c:chartSpace>
</file>

<file path=ppt/charts/colors1.xml><?xml version="1.0" encoding="utf-8"?>
<cs:colorStyle xmlns:a="http://schemas.openxmlformats.org/drawingml/2006/main" xmlns:cs="http://schemas.microsoft.com/office/drawing/2012/chartStyle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a="http://schemas.openxmlformats.org/drawingml/2006/main" xmlns:r="http://schemas.openxmlformats.org/officeDocument/2006/relationships" xmlns:cs="http://schemas.microsoft.com/office/drawing/2012/chartStyle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<Relationships xmlns="http://schemas.openxmlformats.org/package/2006/relationships"><Relationship Id="rId1" Target="../theme/theme3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731996-A2BB-4413-9C80-41D1D714265C}" type="datetimeFigureOut">
              <a:rPr lang="zh-CN" altLang="en-US" smtClean="0"/>
              <a:t>2020/7/18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F54667-3155-436F-84D6-FAE565F4A9A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9381568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slides/slide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0.xml.rels><?xml version="1.0" encoding="UTF-8" standalone="yes"?><Relationships xmlns="http://schemas.openxmlformats.org/package/2006/relationships"><Relationship Id="rId1" Target="../slides/slide1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1.xml.rels><?xml version="1.0" encoding="UTF-8" standalone="yes"?><Relationships xmlns="http://schemas.openxmlformats.org/package/2006/relationships"><Relationship Id="rId1" Target="../slides/slide1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2.xml.rels><?xml version="1.0" encoding="UTF-8" standalone="yes"?><Relationships xmlns="http://schemas.openxmlformats.org/package/2006/relationships"><Relationship Id="rId1" Target="../slides/slide1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3.xml.rels><?xml version="1.0" encoding="UTF-8" standalone="yes"?><Relationships xmlns="http://schemas.openxmlformats.org/package/2006/relationships"><Relationship Id="rId1" Target="../slides/slide1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4.xml.rels><?xml version="1.0" encoding="UTF-8" standalone="yes"?><Relationships xmlns="http://schemas.openxmlformats.org/package/2006/relationships"><Relationship Id="rId1" Target="../slides/slide1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5.xml.rels><?xml version="1.0" encoding="UTF-8" standalone="yes"?><Relationships xmlns="http://schemas.openxmlformats.org/package/2006/relationships"><Relationship Id="rId1" Target="../slides/slide1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6.xml.rels><?xml version="1.0" encoding="UTF-8" standalone="yes"?><Relationships xmlns="http://schemas.openxmlformats.org/package/2006/relationships"><Relationship Id="rId1" Target="../slides/slide1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7.xml.rels><?xml version="1.0" encoding="UTF-8" standalone="yes"?><Relationships xmlns="http://schemas.openxmlformats.org/package/2006/relationships"><Relationship Id="rId1" Target="../slides/slide1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8.xml.rels><?xml version="1.0" encoding="UTF-8" standalone="yes"?><Relationships xmlns="http://schemas.openxmlformats.org/package/2006/relationships"><Relationship Id="rId1" Target="../slides/slide1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9.xml.rels><?xml version="1.0" encoding="UTF-8" standalone="yes"?><Relationships xmlns="http://schemas.openxmlformats.org/package/2006/relationships"><Relationship Id="rId1" Target="../slides/slide1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.xml.rels><?xml version="1.0" encoding="UTF-8" standalone="yes"?><Relationships xmlns="http://schemas.openxmlformats.org/package/2006/relationships"><Relationship Id="rId1" Target="../slides/slide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0.xml.rels><?xml version="1.0" encoding="UTF-8" standalone="yes"?><Relationships xmlns="http://schemas.openxmlformats.org/package/2006/relationships"><Relationship Id="rId1" Target="../slides/slide2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1.xml.rels><?xml version="1.0" encoding="UTF-8" standalone="yes"?><Relationships xmlns="http://schemas.openxmlformats.org/package/2006/relationships"><Relationship Id="rId1" Target="../slides/slide2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2.xml.rels><?xml version="1.0" encoding="UTF-8" standalone="yes"?><Relationships xmlns="http://schemas.openxmlformats.org/package/2006/relationships"><Relationship Id="rId1" Target="../slides/slide2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3.xml.rels><?xml version="1.0" encoding="UTF-8" standalone="yes"?><Relationships xmlns="http://schemas.openxmlformats.org/package/2006/relationships"><Relationship Id="rId1" Target="../slides/slide2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4.xml.rels><?xml version="1.0" encoding="UTF-8" standalone="yes"?><Relationships xmlns="http://schemas.openxmlformats.org/package/2006/relationships"><Relationship Id="rId1" Target="../slides/slide2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5.xml.rels><?xml version="1.0" encoding="UTF-8" standalone="yes"?><Relationships xmlns="http://schemas.openxmlformats.org/package/2006/relationships"><Relationship Id="rId1" Target="../slides/slide2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6.xml.rels><?xml version="1.0" encoding="UTF-8" standalone="yes"?><Relationships xmlns="http://schemas.openxmlformats.org/package/2006/relationships"><Relationship Id="rId1" Target="../slides/slide2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7.xml.rels><?xml version="1.0" encoding="UTF-8" standalone="yes"?><Relationships xmlns="http://schemas.openxmlformats.org/package/2006/relationships"><Relationship Id="rId1" Target="../slides/slide2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8.xml.rels><?xml version="1.0" encoding="UTF-8" standalone="yes"?><Relationships xmlns="http://schemas.openxmlformats.org/package/2006/relationships"><Relationship Id="rId1" Target="../slides/slide2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9.xml.rels><?xml version="1.0" encoding="UTF-8" standalone="yes"?><Relationships xmlns="http://schemas.openxmlformats.org/package/2006/relationships"><Relationship Id="rId1" Target="../slides/slide2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3.xml.rels><?xml version="1.0" encoding="UTF-8" standalone="yes"?><Relationships xmlns="http://schemas.openxmlformats.org/package/2006/relationships"><Relationship Id="rId1" Target="../slides/slide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30.xml.rels><?xml version="1.0" encoding="UTF-8" standalone="yes"?><Relationships xmlns="http://schemas.openxmlformats.org/package/2006/relationships"><Relationship Id="rId1" Target="../slides/slide3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4.xml.rels><?xml version="1.0" encoding="UTF-8" standalone="yes"?><Relationships xmlns="http://schemas.openxmlformats.org/package/2006/relationships"><Relationship Id="rId1" Target="../slides/slide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5.xml.rels><?xml version="1.0" encoding="UTF-8" standalone="yes"?><Relationships xmlns="http://schemas.openxmlformats.org/package/2006/relationships"><Relationship Id="rId1" Target="../slides/slide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6.xml.rels><?xml version="1.0" encoding="UTF-8" standalone="yes"?><Relationships xmlns="http://schemas.openxmlformats.org/package/2006/relationships"><Relationship Id="rId1" Target="../slides/slide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7.xml.rels><?xml version="1.0" encoding="UTF-8" standalone="yes"?><Relationships xmlns="http://schemas.openxmlformats.org/package/2006/relationships"><Relationship Id="rId1" Target="../slides/slide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8.xml.rels><?xml version="1.0" encoding="UTF-8" standalone="yes"?><Relationships xmlns="http://schemas.openxmlformats.org/package/2006/relationships"><Relationship Id="rId1" Target="../slides/slide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9.xml.rels><?xml version="1.0" encoding="UTF-8" standalone="yes"?><Relationships xmlns="http://schemas.openxmlformats.org/package/2006/relationships"><Relationship Id="rId1" Target="../slides/slide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2212308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2349437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6110643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683085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0020603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2168793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586638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30708122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77663593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84946720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1096455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69389068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05378528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9259786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46009232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23768813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79661968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51690631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77870985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67409458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81356301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9035880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25416098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7578059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2434592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1571394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9850341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5919548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981311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440744380"/>
      </p:ext>
    </p:extLst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BCE98-F010-4603-B47F-1346DE00F80E}" type="datetimeFigureOut">
              <a:rPr lang="zh-CN" altLang="en-US" smtClean="0"/>
              <a:t>2020/7/18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1368E-38B5-4E01-B10B-5C789BDA398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BCE98-F010-4603-B47F-1346DE00F80E}" type="datetimeFigureOut">
              <a:rPr lang="zh-CN" altLang="en-US" smtClean="0"/>
              <a:t>2020/7/18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1368E-38B5-4E01-B10B-5C789BDA398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BCE98-F010-4603-B47F-1346DE00F80E}" type="datetimeFigureOut">
              <a:rPr lang="zh-CN" altLang="en-US" smtClean="0"/>
              <a:t>2020/7/18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1368E-38B5-4E01-B10B-5C789BDA398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2020/7/18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886214652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2020/7/18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87874011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2020/7/18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606059985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2020/7/18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149138777"/>
      </p:ext>
    </p:extLst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2020/7/18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66415886"/>
      </p:ext>
    </p:extLst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2020/7/18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68679707"/>
      </p:ext>
    </p:extLst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2020/7/18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127047609"/>
      </p:ext>
    </p:extLst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2020/7/18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510964217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BCE98-F010-4603-B47F-1346DE00F80E}" type="datetimeFigureOut">
              <a:rPr lang="zh-CN" altLang="en-US" smtClean="0"/>
              <a:t>2020/7/18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1368E-38B5-4E01-B10B-5C789BDA398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2020/7/18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028355196"/>
      </p:ext>
    </p:extLst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2020/7/18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71554612"/>
      </p:ext>
    </p:extLst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2020/7/18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350813978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BCE98-F010-4603-B47F-1346DE00F80E}" type="datetimeFigureOut">
              <a:rPr lang="zh-CN" altLang="en-US" smtClean="0"/>
              <a:t>2020/7/18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1368E-38B5-4E01-B10B-5C789BDA398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BCE98-F010-4603-B47F-1346DE00F80E}" type="datetimeFigureOut">
              <a:rPr lang="zh-CN" altLang="en-US" smtClean="0"/>
              <a:t>2020/7/18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1368E-38B5-4E01-B10B-5C789BDA398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BCE98-F010-4603-B47F-1346DE00F80E}" type="datetimeFigureOut">
              <a:rPr lang="zh-CN" altLang="en-US" smtClean="0"/>
              <a:t>2020/7/18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1368E-38B5-4E01-B10B-5C789BDA398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BCE98-F010-4603-B47F-1346DE00F80E}" type="datetimeFigureOut">
              <a:rPr lang="zh-CN" altLang="en-US" smtClean="0"/>
              <a:t>2020/7/18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1368E-38B5-4E01-B10B-5C789BDA398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BCE98-F010-4603-B47F-1346DE00F80E}" type="datetimeFigureOut">
              <a:rPr lang="zh-CN" altLang="en-US" smtClean="0"/>
              <a:t>2020/7/18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1368E-38B5-4E01-B10B-5C789BDA398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BCE98-F010-4603-B47F-1346DE00F80E}" type="datetimeFigureOut">
              <a:rPr lang="zh-CN" altLang="en-US" smtClean="0"/>
              <a:t>2020/7/18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1368E-38B5-4E01-B10B-5C789BDA398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BCE98-F010-4603-B47F-1346DE00F80E}" type="datetimeFigureOut">
              <a:rPr lang="zh-CN" altLang="en-US" smtClean="0"/>
              <a:t>2020/7/18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1368E-38B5-4E01-B10B-5C789BDA398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media/image1.png" Type="http://schemas.openxmlformats.org/officeDocument/2006/relationships/image"/><Relationship Id="rId13" Target="../media/image2.png" Type="http://schemas.openxmlformats.org/officeDocument/2006/relationships/image"/><Relationship Id="rId14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10" Target="../slideLayouts/slideLayout21.xml" Type="http://schemas.openxmlformats.org/officeDocument/2006/relationships/slideLayout"/><Relationship Id="rId11" Target="../slideLayouts/slideLayout22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13.xml" Type="http://schemas.openxmlformats.org/officeDocument/2006/relationships/slideLayout"/><Relationship Id="rId3" Target="../slideLayouts/slideLayout14.xml" Type="http://schemas.openxmlformats.org/officeDocument/2006/relationships/slideLayout"/><Relationship Id="rId4" Target="../slideLayouts/slideLayout15.xml" Type="http://schemas.openxmlformats.org/officeDocument/2006/relationships/slideLayout"/><Relationship Id="rId5" Target="../slideLayouts/slideLayout16.xml" Type="http://schemas.openxmlformats.org/officeDocument/2006/relationships/slideLayout"/><Relationship Id="rId6" Target="../slideLayouts/slideLayout17.xml" Type="http://schemas.openxmlformats.org/officeDocument/2006/relationships/slideLayout"/><Relationship Id="rId7" Target="../slideLayouts/slideLayout18.xml" Type="http://schemas.openxmlformats.org/officeDocument/2006/relationships/slideLayout"/><Relationship Id="rId8" Target="../slideLayouts/slideLayout19.xml" Type="http://schemas.openxmlformats.org/officeDocument/2006/relationships/slideLayout"/><Relationship Id="rId9" Target="../slideLayouts/slideLayout20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EBCE98-F010-4603-B47F-1346DE00F80E}" type="datetimeFigureOut">
              <a:rPr lang="zh-CN" altLang="en-US" smtClean="0"/>
              <a:t>2020/7/18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31368E-38B5-4E01-B10B-5C789BDA3989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0" y="0"/>
            <a:ext cx="9144000" cy="5143500"/>
            <a:chExt cx="9144000" cy="5143500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5143500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val="0"/>
                </a:ext>
              </a:extLst>
            </a:blip>
            <a:srcRect l="12069" r="10719"/>
            <a:stretch>
              <a:fillRect/>
            </a:stretch>
          </p:blipFill>
          <p:spPr>
            <a:xfrm>
              <a:off x="0" y="0"/>
              <a:ext cx="9144000" cy="1257797"/>
            </a:xfrm>
            <a:prstGeom prst="rect">
              <a:avLst/>
            </a:prstGeom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2020/7/18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85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iming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tags/tag5.xml" Type="http://schemas.openxmlformats.org/officeDocument/2006/relationships/tags"/><Relationship Id="rId11" Target="../tags/tag6.xml" Type="http://schemas.openxmlformats.org/officeDocument/2006/relationships/tags"/><Relationship Id="rId12" Target="../tags/tag7.xml" Type="http://schemas.openxmlformats.org/officeDocument/2006/relationships/tags"/><Relationship Id="rId2" Target="../notesSlides/notesSlide1.xml" Type="http://schemas.openxmlformats.org/officeDocument/2006/relationships/notesSlide"/><Relationship Id="rId3" Target="../tags/tag1.xml" Type="http://schemas.openxmlformats.org/officeDocument/2006/relationships/tags"/><Relationship Id="rId4" Target="../media/image1.png" Type="http://schemas.openxmlformats.org/officeDocument/2006/relationships/image"/><Relationship Id="rId5" Target="../media/image2.png" Type="http://schemas.openxmlformats.org/officeDocument/2006/relationships/image"/><Relationship Id="rId6" Target="../media/image3.png" Type="http://schemas.openxmlformats.org/officeDocument/2006/relationships/image"/><Relationship Id="rId7" Target="../tags/tag2.xml" Type="http://schemas.openxmlformats.org/officeDocument/2006/relationships/tags"/><Relationship Id="rId8" Target="../tags/tag3.xml" Type="http://schemas.openxmlformats.org/officeDocument/2006/relationships/tags"/><Relationship Id="rId9" Target="../tags/tag4.xml" Type="http://schemas.openxmlformats.org/officeDocument/2006/relationships/tags"/></Relationships>
</file>

<file path=ppt/slides/_rels/slide10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Relationship Id="rId2" Target="../notesSlides/notesSlide10.xml" Type="http://schemas.openxmlformats.org/officeDocument/2006/relationships/notesSlide"/><Relationship Id="rId3" Target="../tags/tag66.xml" Type="http://schemas.openxmlformats.org/officeDocument/2006/relationships/tags"/><Relationship Id="rId4" Target="../media/image10.jpeg" Type="http://schemas.openxmlformats.org/officeDocument/2006/relationships/image"/><Relationship Id="rId5" Target="../tags/tag67.xml" Type="http://schemas.openxmlformats.org/officeDocument/2006/relationships/tags"/><Relationship Id="rId6" Target="../tags/tag68.xml" Type="http://schemas.openxmlformats.org/officeDocument/2006/relationships/tags"/><Relationship Id="rId7" Target="../tags/tag69.xml" Type="http://schemas.openxmlformats.org/officeDocument/2006/relationships/tags"/><Relationship Id="rId8" Target="../tags/tag70.xml" Type="http://schemas.openxmlformats.org/officeDocument/2006/relationships/tags"/><Relationship Id="rId9" Target="../tags/tag71.xml" Type="http://schemas.openxmlformats.org/officeDocument/2006/relationships/tags"/></Relationships>
</file>

<file path=ppt/slides/_rels/slide11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Relationship Id="rId2" Target="../notesSlides/notesSlide11.xml" Type="http://schemas.openxmlformats.org/officeDocument/2006/relationships/notesSlide"/><Relationship Id="rId3" Target="../tags/tag72.xml" Type="http://schemas.openxmlformats.org/officeDocument/2006/relationships/tags"/><Relationship Id="rId4" Target="../media/image11.jpeg" Type="http://schemas.openxmlformats.org/officeDocument/2006/relationships/image"/><Relationship Id="rId5" Target="../tags/tag73.xml" Type="http://schemas.openxmlformats.org/officeDocument/2006/relationships/tags"/><Relationship Id="rId6" Target="../tags/tag74.xml" Type="http://schemas.openxmlformats.org/officeDocument/2006/relationships/tags"/><Relationship Id="rId7" Target="../tags/tag75.xml" Type="http://schemas.openxmlformats.org/officeDocument/2006/relationships/tags"/><Relationship Id="rId8" Target="../tags/tag76.xml" Type="http://schemas.openxmlformats.org/officeDocument/2006/relationships/tags"/><Relationship Id="rId9" Target="../tags/tag77.xml" Type="http://schemas.openxmlformats.org/officeDocument/2006/relationships/tags"/></Relationships>
</file>

<file path=ppt/slides/_rels/slide12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Relationship Id="rId10" Target="../tags/tag85.xml" Type="http://schemas.openxmlformats.org/officeDocument/2006/relationships/tags"/><Relationship Id="rId11" Target="../tags/tag86.xml" Type="http://schemas.openxmlformats.org/officeDocument/2006/relationships/tags"/><Relationship Id="rId12" Target="../tags/tag87.xml" Type="http://schemas.openxmlformats.org/officeDocument/2006/relationships/tags"/><Relationship Id="rId2" Target="../notesSlides/notesSlide12.xml" Type="http://schemas.openxmlformats.org/officeDocument/2006/relationships/notesSlide"/><Relationship Id="rId3" Target="../tags/tag78.xml" Type="http://schemas.openxmlformats.org/officeDocument/2006/relationships/tags"/><Relationship Id="rId4" Target="../tags/tag79.xml" Type="http://schemas.openxmlformats.org/officeDocument/2006/relationships/tags"/><Relationship Id="rId5" Target="../tags/tag80.xml" Type="http://schemas.openxmlformats.org/officeDocument/2006/relationships/tags"/><Relationship Id="rId6" Target="../tags/tag81.xml" Type="http://schemas.openxmlformats.org/officeDocument/2006/relationships/tags"/><Relationship Id="rId7" Target="../tags/tag82.xml" Type="http://schemas.openxmlformats.org/officeDocument/2006/relationships/tags"/><Relationship Id="rId8" Target="../tags/tag83.xml" Type="http://schemas.openxmlformats.org/officeDocument/2006/relationships/tags"/><Relationship Id="rId9" Target="../tags/tag84.xml" Type="http://schemas.openxmlformats.org/officeDocument/2006/relationships/tags"/></Relationships>
</file>

<file path=ppt/slides/_rels/slide13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Relationship Id="rId2" Target="../notesSlides/notesSlide13.xml" Type="http://schemas.openxmlformats.org/officeDocument/2006/relationships/notesSlide"/><Relationship Id="rId3" Target="../tags/tag88.xml" Type="http://schemas.openxmlformats.org/officeDocument/2006/relationships/tags"/><Relationship Id="rId4" Target="../tags/tag89.xml" Type="http://schemas.openxmlformats.org/officeDocument/2006/relationships/tags"/><Relationship Id="rId5" Target="../media/image12.jpeg" Type="http://schemas.openxmlformats.org/officeDocument/2006/relationships/image"/><Relationship Id="rId6" Target="../tags/tag90.xml" Type="http://schemas.openxmlformats.org/officeDocument/2006/relationships/tags"/></Relationships>
</file>

<file path=ppt/slides/_rels/slide14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4.xml" Type="http://schemas.openxmlformats.org/officeDocument/2006/relationships/notesSlide"/><Relationship Id="rId3" Target="../media/image5.png" Type="http://schemas.openxmlformats.org/officeDocument/2006/relationships/image"/><Relationship Id="rId4" Target="../tags/tag91.xml" Type="http://schemas.openxmlformats.org/officeDocument/2006/relationships/tags"/><Relationship Id="rId5" Target="../tags/tag92.xml" Type="http://schemas.openxmlformats.org/officeDocument/2006/relationships/tags"/></Relationships>
</file>

<file path=ppt/slides/_rels/slide15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Relationship Id="rId2" Target="../notesSlides/notesSlide15.xml" Type="http://schemas.openxmlformats.org/officeDocument/2006/relationships/notesSlide"/><Relationship Id="rId3" Target="../tags/tag93.xml" Type="http://schemas.openxmlformats.org/officeDocument/2006/relationships/tags"/><Relationship Id="rId4" Target="../media/image8.jpeg" Type="http://schemas.openxmlformats.org/officeDocument/2006/relationships/image"/><Relationship Id="rId5" Target="../tags/tag94.xml" Type="http://schemas.openxmlformats.org/officeDocument/2006/relationships/tags"/></Relationships>
</file>

<file path=ppt/slides/_rels/slide16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Relationship Id="rId2" Target="../notesSlides/notesSlide16.xml" Type="http://schemas.openxmlformats.org/officeDocument/2006/relationships/notesSlide"/><Relationship Id="rId3" Target="../tags/tag95.xml" Type="http://schemas.openxmlformats.org/officeDocument/2006/relationships/tags"/><Relationship Id="rId4" Target="../tags/tag96.xml" Type="http://schemas.openxmlformats.org/officeDocument/2006/relationships/tags"/></Relationships>
</file>

<file path=ppt/slides/_rels/slide17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Relationship Id="rId2" Target="../notesSlides/notesSlide17.xml" Type="http://schemas.openxmlformats.org/officeDocument/2006/relationships/notesSlide"/><Relationship Id="rId3" Target="../tags/tag97.xml" Type="http://schemas.openxmlformats.org/officeDocument/2006/relationships/tags"/><Relationship Id="rId4" Target="../charts/chart1.xml" Type="http://schemas.openxmlformats.org/officeDocument/2006/relationships/chart"/><Relationship Id="rId5" Target="../tags/tag98.xml" Type="http://schemas.openxmlformats.org/officeDocument/2006/relationships/tags"/></Relationships>
</file>

<file path=ppt/slides/_rels/slide18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8.xml" Type="http://schemas.openxmlformats.org/officeDocument/2006/relationships/notesSlide"/><Relationship Id="rId3" Target="../media/image5.png" Type="http://schemas.openxmlformats.org/officeDocument/2006/relationships/image"/><Relationship Id="rId4" Target="../tags/tag99.xml" Type="http://schemas.openxmlformats.org/officeDocument/2006/relationships/tags"/><Relationship Id="rId5" Target="../tags/tag100.xml" Type="http://schemas.openxmlformats.org/officeDocument/2006/relationships/tags"/></Relationships>
</file>

<file path=ppt/slides/_rels/slide19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Relationship Id="rId2" Target="../notesSlides/notesSlide19.xml" Type="http://schemas.openxmlformats.org/officeDocument/2006/relationships/notesSlide"/><Relationship Id="rId3" Target="../tags/tag101.xml" Type="http://schemas.openxmlformats.org/officeDocument/2006/relationships/tags"/><Relationship Id="rId4" Target="../tags/tag102.xml" Type="http://schemas.openxmlformats.org/officeDocument/2006/relationships/tags"/></Relationships>
</file>

<file path=ppt/slides/_rels/slide2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2.xml" Type="http://schemas.openxmlformats.org/officeDocument/2006/relationships/notesSlide"/><Relationship Id="rId3" Target="../media/image4.png" Type="http://schemas.openxmlformats.org/officeDocument/2006/relationships/image"/><Relationship Id="rId4" Target="../tags/tag8.xml" Type="http://schemas.openxmlformats.org/officeDocument/2006/relationships/tags"/></Relationships>
</file>

<file path=ppt/slides/_rels/slide20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Relationship Id="rId10" Target="../tags/tag110.xml" Type="http://schemas.openxmlformats.org/officeDocument/2006/relationships/tags"/><Relationship Id="rId11" Target="../tags/tag111.xml" Type="http://schemas.openxmlformats.org/officeDocument/2006/relationships/tags"/><Relationship Id="rId12" Target="../tags/tag112.xml" Type="http://schemas.openxmlformats.org/officeDocument/2006/relationships/tags"/><Relationship Id="rId13" Target="../tags/tag113.xml" Type="http://schemas.openxmlformats.org/officeDocument/2006/relationships/tags"/><Relationship Id="rId14" Target="../tags/tag114.xml" Type="http://schemas.openxmlformats.org/officeDocument/2006/relationships/tags"/><Relationship Id="rId15" Target="../tags/tag115.xml" Type="http://schemas.openxmlformats.org/officeDocument/2006/relationships/tags"/><Relationship Id="rId16" Target="../tags/tag116.xml" Type="http://schemas.openxmlformats.org/officeDocument/2006/relationships/tags"/><Relationship Id="rId2" Target="../notesSlides/notesSlide20.xml" Type="http://schemas.openxmlformats.org/officeDocument/2006/relationships/notesSlide"/><Relationship Id="rId3" Target="../tags/tag103.xml" Type="http://schemas.openxmlformats.org/officeDocument/2006/relationships/tags"/><Relationship Id="rId4" Target="../tags/tag104.xml" Type="http://schemas.openxmlformats.org/officeDocument/2006/relationships/tags"/><Relationship Id="rId5" Target="../tags/tag105.xml" Type="http://schemas.openxmlformats.org/officeDocument/2006/relationships/tags"/><Relationship Id="rId6" Target="../tags/tag106.xml" Type="http://schemas.openxmlformats.org/officeDocument/2006/relationships/tags"/><Relationship Id="rId7" Target="../tags/tag107.xml" Type="http://schemas.openxmlformats.org/officeDocument/2006/relationships/tags"/><Relationship Id="rId8" Target="../tags/tag108.xml" Type="http://schemas.openxmlformats.org/officeDocument/2006/relationships/tags"/><Relationship Id="rId9" Target="../tags/tag109.xml" Type="http://schemas.openxmlformats.org/officeDocument/2006/relationships/tags"/></Relationships>
</file>

<file path=ppt/slides/_rels/slide21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21.xml" Type="http://schemas.openxmlformats.org/officeDocument/2006/relationships/notesSlide"/><Relationship Id="rId3" Target="../media/image5.png" Type="http://schemas.openxmlformats.org/officeDocument/2006/relationships/image"/><Relationship Id="rId4" Target="../tags/tag117.xml" Type="http://schemas.openxmlformats.org/officeDocument/2006/relationships/tags"/><Relationship Id="rId5" Target="../tags/tag118.xml" Type="http://schemas.openxmlformats.org/officeDocument/2006/relationships/tags"/></Relationships>
</file>

<file path=ppt/slides/_rels/slide22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Relationship Id="rId2" Target="../notesSlides/notesSlide22.xml" Type="http://schemas.openxmlformats.org/officeDocument/2006/relationships/notesSlide"/><Relationship Id="rId3" Target="../tags/tag119.xml" Type="http://schemas.openxmlformats.org/officeDocument/2006/relationships/tags"/><Relationship Id="rId4" Target="../media/image10.jpeg" Type="http://schemas.openxmlformats.org/officeDocument/2006/relationships/image"/><Relationship Id="rId5" Target="../tags/tag120.xml" Type="http://schemas.openxmlformats.org/officeDocument/2006/relationships/tags"/></Relationships>
</file>

<file path=ppt/slides/_rels/slide23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Relationship Id="rId2" Target="../notesSlides/notesSlide23.xml" Type="http://schemas.openxmlformats.org/officeDocument/2006/relationships/notesSlide"/><Relationship Id="rId3" Target="../tags/tag121.xml" Type="http://schemas.openxmlformats.org/officeDocument/2006/relationships/tags"/><Relationship Id="rId4" Target="../tags/tag122.xml" Type="http://schemas.openxmlformats.org/officeDocument/2006/relationships/tags"/><Relationship Id="rId5" Target="../tags/tag123.xml" Type="http://schemas.openxmlformats.org/officeDocument/2006/relationships/tags"/><Relationship Id="rId6" Target="../tags/tag124.xml" Type="http://schemas.openxmlformats.org/officeDocument/2006/relationships/tags"/><Relationship Id="rId7" Target="../tags/tag125.xml" Type="http://schemas.openxmlformats.org/officeDocument/2006/relationships/tags"/><Relationship Id="rId8" Target="../tags/tag126.xml" Type="http://schemas.openxmlformats.org/officeDocument/2006/relationships/tags"/></Relationships>
</file>

<file path=ppt/slides/_rels/slide24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Relationship Id="rId10" Target="../tags/tag134.xml" Type="http://schemas.openxmlformats.org/officeDocument/2006/relationships/tags"/><Relationship Id="rId11" Target="../tags/tag135.xml" Type="http://schemas.openxmlformats.org/officeDocument/2006/relationships/tags"/><Relationship Id="rId12" Target="../tags/tag136.xml" Type="http://schemas.openxmlformats.org/officeDocument/2006/relationships/tags"/><Relationship Id="rId2" Target="../notesSlides/notesSlide24.xml" Type="http://schemas.openxmlformats.org/officeDocument/2006/relationships/notesSlide"/><Relationship Id="rId3" Target="../tags/tag127.xml" Type="http://schemas.openxmlformats.org/officeDocument/2006/relationships/tags"/><Relationship Id="rId4" Target="../tags/tag128.xml" Type="http://schemas.openxmlformats.org/officeDocument/2006/relationships/tags"/><Relationship Id="rId5" Target="../tags/tag129.xml" Type="http://schemas.openxmlformats.org/officeDocument/2006/relationships/tags"/><Relationship Id="rId6" Target="../tags/tag130.xml" Type="http://schemas.openxmlformats.org/officeDocument/2006/relationships/tags"/><Relationship Id="rId7" Target="../tags/tag131.xml" Type="http://schemas.openxmlformats.org/officeDocument/2006/relationships/tags"/><Relationship Id="rId8" Target="../tags/tag132.xml" Type="http://schemas.openxmlformats.org/officeDocument/2006/relationships/tags"/><Relationship Id="rId9" Target="../tags/tag133.xml" Type="http://schemas.openxmlformats.org/officeDocument/2006/relationships/tags"/></Relationships>
</file>

<file path=ppt/slides/_rels/slide25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Relationship Id="rId10" Target="../tags/tag144.xml" Type="http://schemas.openxmlformats.org/officeDocument/2006/relationships/tags"/><Relationship Id="rId11" Target="../tags/tag145.xml" Type="http://schemas.openxmlformats.org/officeDocument/2006/relationships/tags"/><Relationship Id="rId2" Target="../notesSlides/notesSlide25.xml" Type="http://schemas.openxmlformats.org/officeDocument/2006/relationships/notesSlide"/><Relationship Id="rId3" Target="../tags/tag137.xml" Type="http://schemas.openxmlformats.org/officeDocument/2006/relationships/tags"/><Relationship Id="rId4" Target="../tags/tag138.xml" Type="http://schemas.openxmlformats.org/officeDocument/2006/relationships/tags"/><Relationship Id="rId5" Target="../tags/tag139.xml" Type="http://schemas.openxmlformats.org/officeDocument/2006/relationships/tags"/><Relationship Id="rId6" Target="../tags/tag140.xml" Type="http://schemas.openxmlformats.org/officeDocument/2006/relationships/tags"/><Relationship Id="rId7" Target="../tags/tag141.xml" Type="http://schemas.openxmlformats.org/officeDocument/2006/relationships/tags"/><Relationship Id="rId8" Target="../tags/tag142.xml" Type="http://schemas.openxmlformats.org/officeDocument/2006/relationships/tags"/><Relationship Id="rId9" Target="../tags/tag143.xml" Type="http://schemas.openxmlformats.org/officeDocument/2006/relationships/tags"/></Relationships>
</file>

<file path=ppt/slides/_rels/slide26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Relationship Id="rId2" Target="../notesSlides/notesSlide26.xml" Type="http://schemas.openxmlformats.org/officeDocument/2006/relationships/notesSlide"/><Relationship Id="rId3" Target="../tags/tag146.xml" Type="http://schemas.openxmlformats.org/officeDocument/2006/relationships/tags"/><Relationship Id="rId4" Target="../tags/tag147.xml" Type="http://schemas.openxmlformats.org/officeDocument/2006/relationships/tags"/><Relationship Id="rId5" Target="../tags/tag148.xml" Type="http://schemas.openxmlformats.org/officeDocument/2006/relationships/tags"/><Relationship Id="rId6" Target="../tags/tag149.xml" Type="http://schemas.openxmlformats.org/officeDocument/2006/relationships/tags"/><Relationship Id="rId7" Target="../tags/tag150.xml" Type="http://schemas.openxmlformats.org/officeDocument/2006/relationships/tags"/><Relationship Id="rId8" Target="../tags/tag151.xml" Type="http://schemas.openxmlformats.org/officeDocument/2006/relationships/tags"/><Relationship Id="rId9" Target="../tags/tag152.xml" Type="http://schemas.openxmlformats.org/officeDocument/2006/relationships/tags"/></Relationships>
</file>

<file path=ppt/slides/_rels/slide27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Relationship Id="rId10" Target="../tags/tag160.xml" Type="http://schemas.openxmlformats.org/officeDocument/2006/relationships/tags"/><Relationship Id="rId11" Target="../tags/tag161.xml" Type="http://schemas.openxmlformats.org/officeDocument/2006/relationships/tags"/><Relationship Id="rId12" Target="../tags/tag162.xml" Type="http://schemas.openxmlformats.org/officeDocument/2006/relationships/tags"/><Relationship Id="rId2" Target="../notesSlides/notesSlide27.xml" Type="http://schemas.openxmlformats.org/officeDocument/2006/relationships/notesSlide"/><Relationship Id="rId3" Target="../tags/tag153.xml" Type="http://schemas.openxmlformats.org/officeDocument/2006/relationships/tags"/><Relationship Id="rId4" Target="../tags/tag154.xml" Type="http://schemas.openxmlformats.org/officeDocument/2006/relationships/tags"/><Relationship Id="rId5" Target="../tags/tag155.xml" Type="http://schemas.openxmlformats.org/officeDocument/2006/relationships/tags"/><Relationship Id="rId6" Target="../tags/tag156.xml" Type="http://schemas.openxmlformats.org/officeDocument/2006/relationships/tags"/><Relationship Id="rId7" Target="../tags/tag157.xml" Type="http://schemas.openxmlformats.org/officeDocument/2006/relationships/tags"/><Relationship Id="rId8" Target="../tags/tag158.xml" Type="http://schemas.openxmlformats.org/officeDocument/2006/relationships/tags"/><Relationship Id="rId9" Target="../tags/tag159.xml" Type="http://schemas.openxmlformats.org/officeDocument/2006/relationships/tags"/></Relationships>
</file>

<file path=ppt/slides/_rels/slide28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Relationship Id="rId2" Target="../notesSlides/notesSlide28.xml" Type="http://schemas.openxmlformats.org/officeDocument/2006/relationships/notesSlide"/><Relationship Id="rId3" Target="../tags/tag163.xml" Type="http://schemas.openxmlformats.org/officeDocument/2006/relationships/tags"/><Relationship Id="rId4" Target="../tags/tag164.xml" Type="http://schemas.openxmlformats.org/officeDocument/2006/relationships/tags"/><Relationship Id="rId5" Target="../tags/tag165.xml" Type="http://schemas.openxmlformats.org/officeDocument/2006/relationships/tags"/><Relationship Id="rId6" Target="../tags/tag166.xml" Type="http://schemas.openxmlformats.org/officeDocument/2006/relationships/tags"/><Relationship Id="rId7" Target="../tags/tag167.xml" Type="http://schemas.openxmlformats.org/officeDocument/2006/relationships/tags"/><Relationship Id="rId8" Target="../tags/tag168.xml" Type="http://schemas.openxmlformats.org/officeDocument/2006/relationships/tags"/></Relationships>
</file>

<file path=ppt/slides/_rels/slide29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Relationship Id="rId10" Target="../tags/tag176.xml" Type="http://schemas.openxmlformats.org/officeDocument/2006/relationships/tags"/><Relationship Id="rId11" Target="../tags/tag177.xml" Type="http://schemas.openxmlformats.org/officeDocument/2006/relationships/tags"/><Relationship Id="rId2" Target="../notesSlides/notesSlide29.xml" Type="http://schemas.openxmlformats.org/officeDocument/2006/relationships/notesSlide"/><Relationship Id="rId3" Target="../tags/tag169.xml" Type="http://schemas.openxmlformats.org/officeDocument/2006/relationships/tags"/><Relationship Id="rId4" Target="../tags/tag170.xml" Type="http://schemas.openxmlformats.org/officeDocument/2006/relationships/tags"/><Relationship Id="rId5" Target="../tags/tag171.xml" Type="http://schemas.openxmlformats.org/officeDocument/2006/relationships/tags"/><Relationship Id="rId6" Target="../tags/tag172.xml" Type="http://schemas.openxmlformats.org/officeDocument/2006/relationships/tags"/><Relationship Id="rId7" Target="../tags/tag173.xml" Type="http://schemas.openxmlformats.org/officeDocument/2006/relationships/tags"/><Relationship Id="rId8" Target="../tags/tag174.xml" Type="http://schemas.openxmlformats.org/officeDocument/2006/relationships/tags"/><Relationship Id="rId9" Target="../tags/tag175.xml" Type="http://schemas.openxmlformats.org/officeDocument/2006/relationships/tags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tags/tag16.xml" Type="http://schemas.openxmlformats.org/officeDocument/2006/relationships/tags"/><Relationship Id="rId2" Target="../notesSlides/notesSlide3.xml" Type="http://schemas.openxmlformats.org/officeDocument/2006/relationships/notesSlide"/><Relationship Id="rId3" Target="../tags/tag9.xml" Type="http://schemas.openxmlformats.org/officeDocument/2006/relationships/tags"/><Relationship Id="rId4" Target="../tags/tag10.xml" Type="http://schemas.openxmlformats.org/officeDocument/2006/relationships/tags"/><Relationship Id="rId5" Target="../tags/tag11.xml" Type="http://schemas.openxmlformats.org/officeDocument/2006/relationships/tags"/><Relationship Id="rId6" Target="../tags/tag12.xml" Type="http://schemas.openxmlformats.org/officeDocument/2006/relationships/tags"/><Relationship Id="rId7" Target="../tags/tag13.xml" Type="http://schemas.openxmlformats.org/officeDocument/2006/relationships/tags"/><Relationship Id="rId8" Target="../tags/tag14.xml" Type="http://schemas.openxmlformats.org/officeDocument/2006/relationships/tags"/><Relationship Id="rId9" Target="../tags/tag15.xml" Type="http://schemas.openxmlformats.org/officeDocument/2006/relationships/tags"/></Relationships>
</file>

<file path=ppt/slides/_rels/slide30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tags/tag182.xml" Type="http://schemas.openxmlformats.org/officeDocument/2006/relationships/tags"/><Relationship Id="rId11" Target="../tags/tag183.xml" Type="http://schemas.openxmlformats.org/officeDocument/2006/relationships/tags"/><Relationship Id="rId2" Target="../notesSlides/notesSlide30.xml" Type="http://schemas.openxmlformats.org/officeDocument/2006/relationships/notesSlide"/><Relationship Id="rId3" Target="../tags/tag178.xml" Type="http://schemas.openxmlformats.org/officeDocument/2006/relationships/tags"/><Relationship Id="rId4" Target="../media/image1.png" Type="http://schemas.openxmlformats.org/officeDocument/2006/relationships/image"/><Relationship Id="rId5" Target="../media/image2.png" Type="http://schemas.openxmlformats.org/officeDocument/2006/relationships/image"/><Relationship Id="rId6" Target="../media/image3.png" Type="http://schemas.openxmlformats.org/officeDocument/2006/relationships/image"/><Relationship Id="rId7" Target="../tags/tag179.xml" Type="http://schemas.openxmlformats.org/officeDocument/2006/relationships/tags"/><Relationship Id="rId8" Target="../tags/tag180.xml" Type="http://schemas.openxmlformats.org/officeDocument/2006/relationships/tags"/><Relationship Id="rId9" Target="../tags/tag181.xml" Type="http://schemas.openxmlformats.org/officeDocument/2006/relationships/tags"/></Relationships>
</file>

<file path=ppt/slides/_rels/slide4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4.xml" Type="http://schemas.openxmlformats.org/officeDocument/2006/relationships/notesSlide"/><Relationship Id="rId3" Target="../media/image5.png" Type="http://schemas.openxmlformats.org/officeDocument/2006/relationships/image"/><Relationship Id="rId4" Target="../tags/tag17.xml" Type="http://schemas.openxmlformats.org/officeDocument/2006/relationships/tags"/><Relationship Id="rId5" Target="../tags/tag18.xml" Type="http://schemas.openxmlformats.org/officeDocument/2006/relationships/tags"/></Relationships>
</file>

<file path=ppt/slides/_rels/slide5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Relationship Id="rId10" Target="../tags/tag26.xml" Type="http://schemas.openxmlformats.org/officeDocument/2006/relationships/tags"/><Relationship Id="rId11" Target="../tags/tag27.xml" Type="http://schemas.openxmlformats.org/officeDocument/2006/relationships/tags"/><Relationship Id="rId12" Target="../tags/tag28.xml" Type="http://schemas.openxmlformats.org/officeDocument/2006/relationships/tags"/><Relationship Id="rId2" Target="../notesSlides/notesSlide5.xml" Type="http://schemas.openxmlformats.org/officeDocument/2006/relationships/notesSlide"/><Relationship Id="rId3" Target="../tags/tag19.xml" Type="http://schemas.openxmlformats.org/officeDocument/2006/relationships/tags"/><Relationship Id="rId4" Target="../tags/tag20.xml" Type="http://schemas.openxmlformats.org/officeDocument/2006/relationships/tags"/><Relationship Id="rId5" Target="../tags/tag21.xml" Type="http://schemas.openxmlformats.org/officeDocument/2006/relationships/tags"/><Relationship Id="rId6" Target="../tags/tag22.xml" Type="http://schemas.openxmlformats.org/officeDocument/2006/relationships/tags"/><Relationship Id="rId7" Target="../tags/tag23.xml" Type="http://schemas.openxmlformats.org/officeDocument/2006/relationships/tags"/><Relationship Id="rId8" Target="../tags/tag24.xml" Type="http://schemas.openxmlformats.org/officeDocument/2006/relationships/tags"/><Relationship Id="rId9" Target="../tags/tag25.xml" Type="http://schemas.openxmlformats.org/officeDocument/2006/relationships/tags"/></Relationships>
</file>

<file path=ppt/slides/_rels/slide6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10" Target="../tags/tag36.xml" Type="http://schemas.openxmlformats.org/officeDocument/2006/relationships/tags"/><Relationship Id="rId11" Target="../tags/tag37.xml" Type="http://schemas.openxmlformats.org/officeDocument/2006/relationships/tags"/><Relationship Id="rId12" Target="../tags/tag38.xml" Type="http://schemas.openxmlformats.org/officeDocument/2006/relationships/tags"/><Relationship Id="rId13" Target="../tags/tag39.xml" Type="http://schemas.openxmlformats.org/officeDocument/2006/relationships/tags"/><Relationship Id="rId14" Target="../tags/tag40.xml" Type="http://schemas.openxmlformats.org/officeDocument/2006/relationships/tags"/><Relationship Id="rId15" Target="../tags/tag41.xml" Type="http://schemas.openxmlformats.org/officeDocument/2006/relationships/tags"/><Relationship Id="rId16" Target="../tags/tag42.xml" Type="http://schemas.openxmlformats.org/officeDocument/2006/relationships/tags"/><Relationship Id="rId17" Target="../tags/tag43.xml" Type="http://schemas.openxmlformats.org/officeDocument/2006/relationships/tags"/><Relationship Id="rId2" Target="../notesSlides/notesSlide6.xml" Type="http://schemas.openxmlformats.org/officeDocument/2006/relationships/notesSlide"/><Relationship Id="rId3" Target="../tags/tag29.xml" Type="http://schemas.openxmlformats.org/officeDocument/2006/relationships/tags"/><Relationship Id="rId4" Target="../tags/tag30.xml" Type="http://schemas.openxmlformats.org/officeDocument/2006/relationships/tags"/><Relationship Id="rId5" Target="../tags/tag31.xml" Type="http://schemas.openxmlformats.org/officeDocument/2006/relationships/tags"/><Relationship Id="rId6" Target="../tags/tag32.xml" Type="http://schemas.openxmlformats.org/officeDocument/2006/relationships/tags"/><Relationship Id="rId7" Target="../tags/tag33.xml" Type="http://schemas.openxmlformats.org/officeDocument/2006/relationships/tags"/><Relationship Id="rId8" Target="../tags/tag34.xml" Type="http://schemas.openxmlformats.org/officeDocument/2006/relationships/tags"/><Relationship Id="rId9" Target="../tags/tag35.xml" Type="http://schemas.openxmlformats.org/officeDocument/2006/relationships/tags"/></Relationships>
</file>

<file path=ppt/slides/_rels/slide7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Relationship Id="rId10" Target="../tags/tag51.xml" Type="http://schemas.openxmlformats.org/officeDocument/2006/relationships/tags"/><Relationship Id="rId11" Target="../tags/tag52.xml" Type="http://schemas.openxmlformats.org/officeDocument/2006/relationships/tags"/><Relationship Id="rId12" Target="../tags/tag53.xml" Type="http://schemas.openxmlformats.org/officeDocument/2006/relationships/tags"/><Relationship Id="rId13" Target="../tags/tag54.xml" Type="http://schemas.openxmlformats.org/officeDocument/2006/relationships/tags"/><Relationship Id="rId14" Target="../tags/tag55.xml" Type="http://schemas.openxmlformats.org/officeDocument/2006/relationships/tags"/><Relationship Id="rId15" Target="../tags/tag56.xml" Type="http://schemas.openxmlformats.org/officeDocument/2006/relationships/tags"/><Relationship Id="rId16" Target="../tags/tag57.xml" Type="http://schemas.openxmlformats.org/officeDocument/2006/relationships/tags"/><Relationship Id="rId17" Target="../tags/tag58.xml" Type="http://schemas.openxmlformats.org/officeDocument/2006/relationships/tags"/><Relationship Id="rId18" Target="../tags/tag59.xml" Type="http://schemas.openxmlformats.org/officeDocument/2006/relationships/tags"/><Relationship Id="rId19" Target="../tags/tag60.xml" Type="http://schemas.openxmlformats.org/officeDocument/2006/relationships/tags"/><Relationship Id="rId2" Target="../notesSlides/notesSlide7.xml" Type="http://schemas.openxmlformats.org/officeDocument/2006/relationships/notesSlide"/><Relationship Id="rId20" Target="../tags/tag61.xml" Type="http://schemas.openxmlformats.org/officeDocument/2006/relationships/tags"/><Relationship Id="rId3" Target="../tags/tag44.xml" Type="http://schemas.openxmlformats.org/officeDocument/2006/relationships/tags"/><Relationship Id="rId4" Target="../tags/tag45.xml" Type="http://schemas.openxmlformats.org/officeDocument/2006/relationships/tags"/><Relationship Id="rId5" Target="../tags/tag46.xml" Type="http://schemas.openxmlformats.org/officeDocument/2006/relationships/tags"/><Relationship Id="rId6" Target="../tags/tag47.xml" Type="http://schemas.openxmlformats.org/officeDocument/2006/relationships/tags"/><Relationship Id="rId7" Target="../tags/tag48.xml" Type="http://schemas.openxmlformats.org/officeDocument/2006/relationships/tags"/><Relationship Id="rId8" Target="../tags/tag49.xml" Type="http://schemas.openxmlformats.org/officeDocument/2006/relationships/tags"/><Relationship Id="rId9" Target="../tags/tag50.xml" Type="http://schemas.openxmlformats.org/officeDocument/2006/relationships/tags"/></Relationships>
</file>

<file path=ppt/slides/_rels/slide8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Relationship Id="rId2" Target="../notesSlides/notesSlide8.xml" Type="http://schemas.openxmlformats.org/officeDocument/2006/relationships/notesSlide"/><Relationship Id="rId3" Target="../tags/tag62.xml" Type="http://schemas.openxmlformats.org/officeDocument/2006/relationships/tags"/><Relationship Id="rId4" Target="../media/image6.jpeg" Type="http://schemas.openxmlformats.org/officeDocument/2006/relationships/image"/><Relationship Id="rId5" Target="../media/image7.jpeg" Type="http://schemas.openxmlformats.org/officeDocument/2006/relationships/image"/><Relationship Id="rId6" Target="../media/image8.jpeg" Type="http://schemas.openxmlformats.org/officeDocument/2006/relationships/image"/><Relationship Id="rId7" Target="../media/image9.jpeg" Type="http://schemas.openxmlformats.org/officeDocument/2006/relationships/image"/><Relationship Id="rId8" Target="../tags/tag63.xml" Type="http://schemas.openxmlformats.org/officeDocument/2006/relationships/tags"/></Relationships>
</file>

<file path=ppt/slides/_rels/slide9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Relationship Id="rId2" Target="../notesSlides/notesSlide9.xml" Type="http://schemas.openxmlformats.org/officeDocument/2006/relationships/notesSlide"/><Relationship Id="rId3" Target="../tags/tag64.xml" Type="http://schemas.openxmlformats.org/officeDocument/2006/relationships/tags"/><Relationship Id="rId4" Target="../tags/tag65.xml" Type="http://schemas.openxmlformats.org/officeDocument/2006/relationships/tags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7" name="PA_组合 16"/>
          <p:cNvGrpSpPr/>
          <p:nvPr>
            <p:custDataLst>
              <p:tags r:id="rId3"/>
            </p:custDataLst>
          </p:nvPr>
        </p:nvGrpSpPr>
        <p:grpSpPr>
          <a:xfrm>
            <a:off x="0" y="0"/>
            <a:ext cx="9144000" cy="5143500"/>
            <a:chExt cx="9144000" cy="5143500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5143500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val="0"/>
                </a:ext>
              </a:extLst>
            </a:blip>
            <a:srcRect l="12069" r="10719"/>
            <a:stretch>
              <a:fillRect/>
            </a:stretch>
          </p:blipFill>
          <p:spPr>
            <a:xfrm>
              <a:off x="0" y="0"/>
              <a:ext cx="9144000" cy="1257797"/>
            </a:xfrm>
            <a:prstGeom prst="rect">
              <a:avLst/>
            </a:prstGeom>
          </p:spPr>
        </p:pic>
      </p:grpSp>
      <p:pic>
        <p:nvPicPr>
          <p:cNvPr id="9" name="PA_图片 8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2293203"/>
            <a:ext cx="9144000" cy="2850298"/>
          </a:xfrm>
          <a:prstGeom prst="rect">
            <a:avLst/>
          </a:prstGeom>
        </p:spPr>
      </p:pic>
      <p:sp>
        <p:nvSpPr>
          <p:cNvPr id="12" name="PA_矩形 11"/>
          <p:cNvSpPr/>
          <p:nvPr>
            <p:custDataLst>
              <p:tags r:id="rId8"/>
            </p:custDataLst>
          </p:nvPr>
        </p:nvSpPr>
        <p:spPr>
          <a:xfrm>
            <a:off x="1127759" y="1688046"/>
            <a:ext cx="6888480" cy="10972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altLang="en-US" b="1" lang="zh-CN" sz="6600">
                <a:ln w="19050">
                  <a:solidFill>
                    <a:schemeClr val="bg1"/>
                  </a:solidFill>
                </a:ln>
                <a:gradFill flip="none" rotWithShape="1">
                  <a:gsLst>
                    <a:gs pos="0">
                      <a:srgbClr val="E57E20"/>
                    </a:gs>
                    <a:gs pos="71000">
                      <a:srgbClr val="D83417"/>
                    </a:gs>
                  </a:gsLst>
                  <a:lin ang="5400000" scaled="1"/>
                </a:gra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安全生产工作汇报</a:t>
            </a:r>
          </a:p>
        </p:txBody>
      </p:sp>
      <p:sp>
        <p:nvSpPr>
          <p:cNvPr id="14" name="PA_文本框 13"/>
          <p:cNvSpPr txBox="1"/>
          <p:nvPr>
            <p:custDataLst>
              <p:tags r:id="rId9"/>
            </p:custDataLst>
          </p:nvPr>
        </p:nvSpPr>
        <p:spPr>
          <a:xfrm>
            <a:off x="2462310" y="1304716"/>
            <a:ext cx="6015543" cy="4267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z="2200">
                <a:ln w="3175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质量展示职工素质  ·  精品铸就企业品牌</a:t>
            </a:r>
          </a:p>
        </p:txBody>
      </p:sp>
      <p:sp>
        <p:nvSpPr>
          <p:cNvPr id="16" name="PA_矩形 15"/>
          <p:cNvSpPr/>
          <p:nvPr>
            <p:custDataLst>
              <p:tags r:id="rId10"/>
            </p:custDataLst>
          </p:nvPr>
        </p:nvSpPr>
        <p:spPr>
          <a:xfrm>
            <a:off x="1190605" y="1035405"/>
            <a:ext cx="1608455" cy="8229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b="1" lang="en-US" smtClean="0" sz="4800">
                <a:ln w="3175">
                  <a:solidFill>
                    <a:prstClr val="white"/>
                  </a:solidFill>
                </a:ln>
                <a:gradFill flip="none" rotWithShape="1">
                  <a:gsLst>
                    <a:gs pos="0">
                      <a:srgbClr val="E57E20"/>
                    </a:gs>
                    <a:gs pos="100000">
                      <a:srgbClr val="D83417"/>
                    </a:gs>
                  </a:gsLst>
                  <a:lin ang="5400000" scaled="1"/>
                </a:gra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anose="02020904090505020303" pitchFamily="18" typeface="Elephant"/>
              </a:rPr>
              <a:t>202X</a:t>
            </a:r>
          </a:p>
        </p:txBody>
      </p:sp>
      <p:sp>
        <p:nvSpPr>
          <p:cNvPr id="18" name="PA_文本框 17"/>
          <p:cNvSpPr txBox="1"/>
          <p:nvPr>
            <p:custDataLst>
              <p:tags r:id="rId11"/>
            </p:custDataLst>
          </p:nvPr>
        </p:nvSpPr>
        <p:spPr>
          <a:xfrm>
            <a:off x="2257425" y="2845572"/>
            <a:ext cx="4629150" cy="304800"/>
          </a:xfrm>
          <a:prstGeom prst="rect">
            <a:avLst/>
          </a:prstGeom>
          <a:solidFill>
            <a:srgbClr val="E84328"/>
          </a:solidFill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z="1400">
                <a:solidFill>
                  <a:schemeClr val="bg1"/>
                </a:solidFill>
                <a:latin typeface="+mj-ea"/>
                <a:ea typeface="+mj-ea"/>
              </a:rPr>
              <a:t>此模板可用于工作汇报、工作总结、年终总结、季度报告</a:t>
            </a:r>
          </a:p>
        </p:txBody>
      </p:sp>
      <p:sp>
        <p:nvSpPr>
          <p:cNvPr id="19" name="PA_文本框 18"/>
          <p:cNvSpPr txBox="1"/>
          <p:nvPr>
            <p:custDataLst>
              <p:tags r:id="rId12"/>
            </p:custDataLst>
          </p:nvPr>
        </p:nvSpPr>
        <p:spPr>
          <a:xfrm>
            <a:off x="2257425" y="3212574"/>
            <a:ext cx="4629150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/>
            <a:r>
              <a:rPr altLang="en-US" b="1" lang="zh-CN">
                <a:ln w="3175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汇报人：优页PPT</a:t>
            </a:r>
          </a:p>
        </p:txBody>
      </p:sp>
    </p:spTree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1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13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14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fill="hold" grpId="0" id="16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18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20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22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23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24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fill="hold" grpId="0" id="26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28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29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0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31" nodeType="afterEffect" presetClass="entr" presetID="2" presetSubtype="6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3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4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2"/>
      <p:bldP grpId="0" spid="14"/>
      <p:bldP grpId="0" spid="16"/>
      <p:bldP grpId="0" spid="18"/>
      <p:bldP grpId="0" spid="19"/>
    </p:bldLst>
  </p:timing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7" name="矩形 16"/>
          <p:cNvSpPr/>
          <p:nvPr/>
        </p:nvSpPr>
        <p:spPr>
          <a:xfrm>
            <a:off x="818232" y="1202365"/>
            <a:ext cx="2214880" cy="3962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b="1" lang="zh-CN" sz="2000">
                <a:solidFill>
                  <a:srgbClr val="D83417"/>
                </a:solidFill>
                <a:latin typeface="+mj-ea"/>
                <a:ea typeface="+mj-ea"/>
                <a:cs charset="-122" panose="02010600030101010101" pitchFamily="2" typeface="宋体"/>
              </a:rPr>
              <a:t>加大安全培训力度</a:t>
            </a:r>
          </a:p>
        </p:txBody>
      </p:sp>
      <p:grpSp>
        <p:nvGrpSpPr>
          <p:cNvPr id="18" name="组合 17"/>
          <p:cNvGrpSpPr/>
          <p:nvPr/>
        </p:nvGrpSpPr>
        <p:grpSpPr>
          <a:xfrm>
            <a:off x="8256193" y="306793"/>
            <a:ext cx="604125" cy="215941"/>
            <a:chOff x="264939" y="188640"/>
            <a:chExt cx="604358" cy="216024"/>
          </a:xfrm>
        </p:grpSpPr>
        <p:sp>
          <p:nvSpPr>
            <p:cNvPr id="19" name="燕尾形 3"/>
            <p:cNvSpPr/>
            <p:nvPr/>
          </p:nvSpPr>
          <p:spPr>
            <a:xfrm>
              <a:off x="264939" y="188640"/>
              <a:ext cx="216024" cy="216024"/>
            </a:xfrm>
            <a:prstGeom prst="chevron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20" name="燕尾形 4"/>
            <p:cNvSpPr/>
            <p:nvPr/>
          </p:nvSpPr>
          <p:spPr>
            <a:xfrm>
              <a:off x="454914" y="188640"/>
              <a:ext cx="216024" cy="216024"/>
            </a:xfrm>
            <a:prstGeom prst="chevron">
              <a:avLst/>
            </a:prstGeom>
            <a:solidFill>
              <a:srgbClr val="E57E20">
                <a:alpha val="7882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21" name="燕尾形 5"/>
            <p:cNvSpPr/>
            <p:nvPr/>
          </p:nvSpPr>
          <p:spPr>
            <a:xfrm>
              <a:off x="653273" y="188640"/>
              <a:ext cx="216024" cy="216024"/>
            </a:xfrm>
            <a:prstGeom prst="chevron">
              <a:avLst/>
            </a:prstGeom>
            <a:solidFill>
              <a:schemeClr val="accent2">
                <a:alpha val="5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</p:grpSp>
      <p:sp>
        <p:nvSpPr>
          <p:cNvPr id="22" name="矩形: 圆角 21"/>
          <p:cNvSpPr/>
          <p:nvPr>
            <p:custDataLst>
              <p:tags r:id="rId3"/>
            </p:custDataLst>
          </p:nvPr>
        </p:nvSpPr>
        <p:spPr>
          <a:xfrm>
            <a:off x="2527932" y="190288"/>
            <a:ext cx="4088136" cy="468000"/>
          </a:xfrm>
          <a:prstGeom prst="roundRect">
            <a:avLst>
              <a:gd fmla="val 50000" name="adj"/>
            </a:avLst>
          </a:prstGeom>
          <a:noFill/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b="1" lang="en-US" smtClean="0" sz="280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202X年安全工作回顾</a:t>
            </a:r>
          </a:p>
        </p:txBody>
      </p:sp>
      <p:grpSp>
        <p:nvGrpSpPr>
          <p:cNvPr id="23" name="组合 22"/>
          <p:cNvGrpSpPr/>
          <p:nvPr/>
        </p:nvGrpSpPr>
        <p:grpSpPr>
          <a:xfrm rot="10800000">
            <a:off x="217552" y="330199"/>
            <a:ext cx="604125" cy="215941"/>
            <a:chOff x="264939" y="188640"/>
            <a:chExt cx="604358" cy="216024"/>
          </a:xfrm>
        </p:grpSpPr>
        <p:sp>
          <p:nvSpPr>
            <p:cNvPr id="24" name="燕尾形 7"/>
            <p:cNvSpPr/>
            <p:nvPr/>
          </p:nvSpPr>
          <p:spPr>
            <a:xfrm>
              <a:off x="264939" y="188640"/>
              <a:ext cx="216024" cy="216024"/>
            </a:xfrm>
            <a:prstGeom prst="chevron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26" name="燕尾形 8"/>
            <p:cNvSpPr/>
            <p:nvPr/>
          </p:nvSpPr>
          <p:spPr>
            <a:xfrm>
              <a:off x="454914" y="188640"/>
              <a:ext cx="216024" cy="216024"/>
            </a:xfrm>
            <a:prstGeom prst="chevron">
              <a:avLst/>
            </a:prstGeom>
            <a:solidFill>
              <a:srgbClr val="E57E20">
                <a:alpha val="7882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32" name="燕尾形 9"/>
            <p:cNvSpPr/>
            <p:nvPr/>
          </p:nvSpPr>
          <p:spPr>
            <a:xfrm>
              <a:off x="653273" y="188640"/>
              <a:ext cx="216024" cy="216024"/>
            </a:xfrm>
            <a:prstGeom prst="chevron">
              <a:avLst/>
            </a:prstGeom>
            <a:solidFill>
              <a:schemeClr val="accent2">
                <a:alpha val="5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211549" y="1147497"/>
            <a:ext cx="610128" cy="502391"/>
            <a:chOff x="158871" y="99382"/>
            <a:chExt cx="757910" cy="624078"/>
          </a:xfrm>
        </p:grpSpPr>
        <p:grpSp>
          <p:nvGrpSpPr>
            <p:cNvPr id="34" name="组合 33"/>
            <p:cNvGrpSpPr/>
            <p:nvPr/>
          </p:nvGrpSpPr>
          <p:grpSpPr>
            <a:xfrm>
              <a:off x="223648" y="99382"/>
              <a:ext cx="624078" cy="624078"/>
              <a:chOff x="3452622" y="1395531"/>
              <a:chExt cx="701705" cy="701705"/>
            </a:xfrm>
          </p:grpSpPr>
          <p:sp>
            <p:nvSpPr>
              <p:cNvPr id="36" name="椭圆 35"/>
              <p:cNvSpPr/>
              <p:nvPr/>
            </p:nvSpPr>
            <p:spPr>
              <a:xfrm>
                <a:off x="3452622" y="1395531"/>
                <a:ext cx="701705" cy="701705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 sz="1000">
                  <a:latin charset="0" panose="020b0a04020102020204" pitchFamily="34" typeface="Arial Black"/>
                </a:endParaRPr>
              </a:p>
            </p:txBody>
          </p:sp>
          <p:sp>
            <p:nvSpPr>
              <p:cNvPr id="37" name="圆角矩形 1"/>
              <p:cNvSpPr/>
              <p:nvPr/>
            </p:nvSpPr>
            <p:spPr>
              <a:xfrm>
                <a:off x="3533474" y="1476383"/>
                <a:ext cx="540000" cy="540000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100000">
                    <a:schemeClr val="bg1"/>
                  </a:gs>
                  <a:gs pos="0">
                    <a:srgbClr val="EEEEEE"/>
                  </a:gs>
                </a:gsLst>
                <a:lin ang="8100000" scaled="0"/>
              </a:gradFill>
              <a:ln w="1905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rgbClr val="EEEEEE"/>
                    </a:gs>
                  </a:gsLst>
                  <a:lin ang="8100000" scaled="0"/>
                </a:gradFill>
              </a:ln>
              <a:effectLst>
                <a:outerShdw algn="tr" blurRad="127000" dir="8100000" dist="63500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 sz="1000">
                  <a:solidFill>
                    <a:srgbClr val="FA783A"/>
                  </a:solidFill>
                  <a:latin charset="0" panose="020b0a04020102020204" pitchFamily="34" typeface="Arial Black"/>
                </a:endParaRPr>
              </a:p>
            </p:txBody>
          </p:sp>
        </p:grpSp>
        <p:sp>
          <p:nvSpPr>
            <p:cNvPr id="35" name="文本框 34"/>
            <p:cNvSpPr txBox="1"/>
            <p:nvPr/>
          </p:nvSpPr>
          <p:spPr>
            <a:xfrm>
              <a:off x="158871" y="186205"/>
              <a:ext cx="757910" cy="454353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>
                  <a:solidFill>
                    <a:schemeClr val="tx1">
                      <a:lumMod val="75000"/>
                      <a:lumOff val="25000"/>
                    </a:schemeClr>
                  </a:solidFill>
                  <a:latin charset="0" panose="020b0a04020102020204" pitchFamily="34" typeface="Arial Black"/>
                  <a:cs charset="-79" panose="02010803020104030203" pitchFamily="2" typeface="Aharoni"/>
                </a:rPr>
                <a:t>06</a:t>
              </a:r>
            </a:p>
          </p:txBody>
        </p:sp>
      </p:grpSp>
      <p:sp>
        <p:nvSpPr>
          <p:cNvPr id="27" name="îṩliḋé"/>
          <p:cNvSpPr/>
          <p:nvPr/>
        </p:nvSpPr>
        <p:spPr>
          <a:xfrm>
            <a:off x="905420" y="3848658"/>
            <a:ext cx="3834016" cy="1046169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grpSp>
        <p:nvGrpSpPr>
          <p:cNvPr id="31" name="ïsļîḑè"/>
          <p:cNvGrpSpPr/>
          <p:nvPr/>
        </p:nvGrpSpPr>
        <p:grpSpPr>
          <a:xfrm>
            <a:off x="1048586" y="4144152"/>
            <a:ext cx="1526639" cy="647964"/>
            <a:chOff x="3575720" y="4462582"/>
            <a:chExt cx="2140566" cy="908538"/>
          </a:xfrm>
        </p:grpSpPr>
        <p:sp>
          <p:nvSpPr>
            <p:cNvPr id="44" name="ïṩľïḋê"/>
            <p:cNvSpPr/>
            <p:nvPr/>
          </p:nvSpPr>
          <p:spPr bwMode="auto">
            <a:xfrm>
              <a:off x="3575720" y="4813721"/>
              <a:ext cx="2140566" cy="5573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lIns="90000" rIns="90000" wrap="square">
              <a:normAutofit/>
            </a:bodyPr>
            <a:lstStyle/>
            <a:p>
              <a:pPr algn="ctr" eaLnBrk="1" hangingPunct="1">
                <a:lnSpc>
                  <a:spcPct val="120000"/>
                </a:lnSpc>
                <a:spcBef>
                  <a:spcPct val="0"/>
                </a:spcBef>
                <a:buFontTx/>
                <a:buNone/>
              </a:pPr>
              <a:r>
                <a:rPr altLang="en-US" lang="zh-CN" sz="6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此部分内容作为文字排版占位显示</a:t>
              </a:r>
              <a:br>
                <a:rPr altLang="en-US" lang="zh-CN" sz="6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</a:br>
              <a:r>
                <a:rPr altLang="en-US" lang="zh-CN" sz="6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（建议使用主题字体）</a:t>
              </a:r>
            </a:p>
          </p:txBody>
        </p:sp>
        <p:sp>
          <p:nvSpPr>
            <p:cNvPr id="45" name="ïṧļïďé"/>
            <p:cNvSpPr txBox="1"/>
            <p:nvPr/>
          </p:nvSpPr>
          <p:spPr bwMode="auto">
            <a:xfrm>
              <a:off x="3575720" y="4462582"/>
              <a:ext cx="2140566" cy="351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rIns="90000" wrap="none">
              <a:normAutofit fontScale="92500" lnSpcReduction="10000"/>
            </a:bodyPr>
            <a:lstStyle/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altLang="en-US" b="1" lang="zh-CN"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  <a:ea typeface="+mj-ea"/>
                </a:rPr>
                <a:t>标题文本预设</a:t>
              </a:r>
            </a:p>
          </p:txBody>
        </p:sp>
      </p:grpSp>
      <p:sp>
        <p:nvSpPr>
          <p:cNvPr id="39" name="iṩlîḑê"/>
          <p:cNvSpPr/>
          <p:nvPr/>
        </p:nvSpPr>
        <p:spPr>
          <a:xfrm>
            <a:off x="5218953" y="1830597"/>
            <a:ext cx="3601197" cy="3064230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 algn="ctr" cap="flat" cmpd="sng" w="12700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2" name="矩形 1"/>
          <p:cNvSpPr/>
          <p:nvPr/>
        </p:nvSpPr>
        <p:spPr>
          <a:xfrm>
            <a:off x="926398" y="2828097"/>
            <a:ext cx="3878103" cy="640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altLang="zh-CN" kern="0" lang="zh-CN" sz="1200">
                <a:latin charset="-122" panose="02010609060101010101" pitchFamily="49" typeface="楷体"/>
                <a:ea charset="-122" panose="02010609060101010101" pitchFamily="49" typeface="楷体"/>
              </a:rPr>
              <a:t>开展安全教育和培训，对安规进行了年度考试，通过培训和考试有力地提高了员工的安全知识水平。</a:t>
            </a:r>
          </a:p>
        </p:txBody>
      </p:sp>
      <p:sp>
        <p:nvSpPr>
          <p:cNvPr id="4" name="矩形 3"/>
          <p:cNvSpPr/>
          <p:nvPr/>
        </p:nvSpPr>
        <p:spPr>
          <a:xfrm>
            <a:off x="926141" y="2262810"/>
            <a:ext cx="1808480" cy="5791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b="1" lang="zh-CN" sz="1600">
                <a:solidFill>
                  <a:srgbClr val="D83417"/>
                </a:solidFill>
                <a:latin typeface="+mj-ea"/>
                <a:ea typeface="+mj-ea"/>
              </a:rPr>
              <a:t>强化安全生产观念</a:t>
            </a:r>
          </a:p>
          <a:p>
            <a:r>
              <a:rPr altLang="en-US" b="1" lang="zh-CN" sz="1600">
                <a:solidFill>
                  <a:srgbClr val="D83417"/>
                </a:solidFill>
                <a:latin typeface="+mj-ea"/>
                <a:ea typeface="+mj-ea"/>
              </a:rPr>
              <a:t>提升全民安全素质</a:t>
            </a:r>
          </a:p>
        </p:txBody>
      </p:sp>
      <p:sp>
        <p:nvSpPr>
          <p:cNvPr id="50" name="矩形 49"/>
          <p:cNvSpPr/>
          <p:nvPr/>
        </p:nvSpPr>
        <p:spPr>
          <a:xfrm>
            <a:off x="905420" y="1916334"/>
            <a:ext cx="3878103" cy="365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altLang="zh-CN" kern="0" lang="zh-CN" sz="1200">
                <a:latin charset="-122" panose="02010609060101010101" pitchFamily="49" typeface="楷体"/>
                <a:ea charset="-122" panose="02010609060101010101" pitchFamily="49" typeface="楷体"/>
              </a:rPr>
              <a:t>开展安全教育和培训提高员工的安全知识水平。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1477310" y="3431192"/>
            <a:ext cx="669190" cy="669191"/>
            <a:chOff x="1477310" y="3470104"/>
            <a:chExt cx="669190" cy="669191"/>
          </a:xfrm>
        </p:grpSpPr>
        <p:grpSp>
          <p:nvGrpSpPr>
            <p:cNvPr id="6" name="组合 5"/>
            <p:cNvGrpSpPr/>
            <p:nvPr/>
          </p:nvGrpSpPr>
          <p:grpSpPr>
            <a:xfrm>
              <a:off x="1477310" y="3470104"/>
              <a:ext cx="669190" cy="669191"/>
              <a:chOff x="980097" y="3258913"/>
              <a:chExt cx="823149" cy="823150"/>
            </a:xfrm>
          </p:grpSpPr>
          <p:sp>
            <p:nvSpPr>
              <p:cNvPr id="51" name="MH_Other_4"/>
              <p:cNvSpPr>
                <a:spLocks noChangeArrowheads="1"/>
              </p:cNvSpPr>
              <p:nvPr>
                <p:custDataLst>
                  <p:tags r:id="rId5"/>
                </p:custDataLst>
              </p:nvPr>
            </p:nvSpPr>
            <p:spPr bwMode="gray">
              <a:xfrm>
                <a:off x="980097" y="3258913"/>
                <a:ext cx="823149" cy="823150"/>
              </a:xfrm>
              <a:prstGeom prst="ellipse">
                <a:avLst/>
              </a:prstGeom>
              <a:solidFill>
                <a:srgbClr val="FFFFFF"/>
              </a:solidFill>
              <a:ln w="3175">
                <a:solidFill>
                  <a:srgbClr val="DDDDDD"/>
                </a:solidFill>
              </a:ln>
              <a:effectLst>
                <a:outerShdw algn="tl" dir="2700000" dist="38100" rotWithShape="0">
                  <a:prstClr val="black">
                    <a:alpha val="1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altLang="en-US" lang="zh-TW" sz="1350">
                  <a:solidFill>
                    <a:schemeClr val="lt1"/>
                  </a:solidFill>
                  <a:latin charset="0" panose="020b0604020202020204" pitchFamily="34" typeface="Arial"/>
                  <a:ea charset="-122" panose="02010609060101010101" pitchFamily="49" typeface="黑体"/>
                </a:endParaRPr>
              </a:p>
            </p:txBody>
          </p:sp>
          <p:sp>
            <p:nvSpPr>
              <p:cNvPr id="52" name="MH_Title_1"/>
              <p:cNvSpPr/>
              <p:nvPr>
                <p:custDataLst>
                  <p:tags r:id="rId6"/>
                </p:custDataLst>
              </p:nvPr>
            </p:nvSpPr>
            <p:spPr>
              <a:xfrm>
                <a:off x="1072092" y="3350909"/>
                <a:ext cx="639846" cy="639846"/>
              </a:xfrm>
              <a:prstGeom prst="ellipse">
                <a:avLst/>
              </a:prstGeom>
              <a:solidFill>
                <a:srgbClr val="D83417"/>
              </a:solidFill>
              <a:ln>
                <a:noFill/>
              </a:ln>
              <a:effectLst>
                <a:innerShdw dir="13500000" dist="76200">
                  <a:prstClr val="black">
                    <a:alpha val="12000"/>
                  </a:prstClr>
                </a:innerShdw>
              </a:effectLst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bIns="0" lIns="0" rIns="0" tIns="0"/>
              <a:lstStyle/>
              <a:p>
                <a:pPr algn="ctr"/>
                <a:endParaRPr altLang="en-US" b="1" lang="zh-TW">
                  <a:solidFill>
                    <a:srgbClr val="FFFFFF"/>
                  </a:solidFill>
                  <a:latin typeface="+mn-ea"/>
                </a:endParaRPr>
              </a:p>
            </p:txBody>
          </p:sp>
        </p:grpSp>
        <p:sp>
          <p:nvSpPr>
            <p:cNvPr id="40" name="iS1ïďé"/>
            <p:cNvSpPr/>
            <p:nvPr/>
          </p:nvSpPr>
          <p:spPr bwMode="auto">
            <a:xfrm>
              <a:off x="1632161" y="3661905"/>
              <a:ext cx="359490" cy="342843"/>
            </a:xfrm>
            <a:custGeom>
              <a:gdLst>
                <a:gd fmla="*/ 315778 w 607639" name="connsiteX0"/>
                <a:gd fmla="*/ 173080 h 579502" name="connsiteY0"/>
                <a:gd fmla="*/ 315778 w 607639" name="connsiteX1"/>
                <a:gd fmla="*/ 266058 h 579502" name="connsiteY1"/>
                <a:gd fmla="*/ 303493 w 607639" name="connsiteX2"/>
                <a:gd fmla="*/ 278325 h 579502" name="connsiteY2"/>
                <a:gd fmla="*/ 210375 w 607639" name="connsiteX3"/>
                <a:gd fmla="*/ 278325 h 579502" name="connsiteY3"/>
                <a:gd fmla="*/ 303493 w 607639" name="connsiteX4"/>
                <a:gd fmla="*/ 359925 h 579502" name="connsiteY4"/>
                <a:gd fmla="*/ 397500 w 607639" name="connsiteX5"/>
                <a:gd fmla="*/ 266058 h 579502" name="connsiteY5"/>
                <a:gd fmla="*/ 315778 w 607639" name="connsiteX6"/>
                <a:gd fmla="*/ 173080 h 579502" name="connsiteY6"/>
                <a:gd fmla="*/ 249814 w 607639" name="connsiteX7"/>
                <a:gd fmla="*/ 160816 h 579502" name="connsiteY7"/>
                <a:gd fmla="*/ 198110 w 607639" name="connsiteX8"/>
                <a:gd fmla="*/ 212449 h 579502" name="connsiteY8"/>
                <a:gd fmla="*/ 249814 w 607639" name="connsiteX9"/>
                <a:gd fmla="*/ 212449 h 579502" name="connsiteY9"/>
                <a:gd fmla="*/ 303493 w 607639" name="connsiteX10"/>
                <a:gd fmla="*/ 147835 h 579502" name="connsiteY10"/>
                <a:gd fmla="*/ 421981 w 607639" name="connsiteX11"/>
                <a:gd fmla="*/ 266058 h 579502" name="connsiteY11"/>
                <a:gd fmla="*/ 303493 w 607639" name="connsiteX12"/>
                <a:gd fmla="*/ 384370 h 579502" name="connsiteY12"/>
                <a:gd fmla="*/ 185093 w 607639" name="connsiteX13"/>
                <a:gd fmla="*/ 266058 h 579502" name="connsiteY13"/>
                <a:gd fmla="*/ 197289 w 607639" name="connsiteX14"/>
                <a:gd fmla="*/ 253880 h 579502" name="connsiteY14"/>
                <a:gd fmla="*/ 291297 w 607639" name="connsiteX15"/>
                <a:gd fmla="*/ 253880 h 579502" name="connsiteY15"/>
                <a:gd fmla="*/ 291297 w 607639" name="connsiteX16"/>
                <a:gd fmla="*/ 160013 h 579502" name="connsiteY16"/>
                <a:gd fmla="*/ 303493 w 607639" name="connsiteX17"/>
                <a:gd fmla="*/ 147835 h 579502" name="connsiteY17"/>
                <a:gd fmla="*/ 262095 w 607639" name="connsiteX18"/>
                <a:gd fmla="*/ 135133 h 579502" name="connsiteY18"/>
                <a:gd fmla="*/ 274287 w 607639" name="connsiteX19"/>
                <a:gd fmla="*/ 147397 h 579502" name="connsiteY19"/>
                <a:gd fmla="*/ 274287 w 607639" name="connsiteX20"/>
                <a:gd fmla="*/ 224713 h 579502" name="connsiteY20"/>
                <a:gd fmla="*/ 262095 w 607639" name="connsiteX21"/>
                <a:gd fmla="*/ 236888 h 579502" name="connsiteY21"/>
                <a:gd fmla="*/ 184672 w 607639" name="connsiteX22"/>
                <a:gd fmla="*/ 236888 h 579502" name="connsiteY22"/>
                <a:gd fmla="*/ 172391 w 607639" name="connsiteX23"/>
                <a:gd fmla="*/ 224713 h 579502" name="connsiteY23"/>
                <a:gd fmla="*/ 262095 w 607639" name="connsiteX24"/>
                <a:gd fmla="*/ 135133 h 579502" name="connsiteY24"/>
                <a:gd fmla="*/ 58120 w 607639" name="connsiteX25"/>
                <a:gd fmla="*/ 108514 h 579502" name="connsiteY25"/>
                <a:gd fmla="*/ 58120 w 607639" name="connsiteX26"/>
                <a:gd fmla="*/ 413970 h 579502" name="connsiteY26"/>
                <a:gd fmla="*/ 549430 w 607639" name="connsiteX27"/>
                <a:gd fmla="*/ 413970 h 579502" name="connsiteY27"/>
                <a:gd fmla="*/ 549430 w 607639" name="connsiteX28"/>
                <a:gd fmla="*/ 108514 h 579502" name="connsiteY28"/>
                <a:gd fmla="*/ 27236 w 607639" name="connsiteX29"/>
                <a:gd fmla="*/ 56079 h 579502" name="connsiteY29"/>
                <a:gd fmla="*/ 27236 w 607639" name="connsiteX30"/>
                <a:gd fmla="*/ 81319 h 579502" name="connsiteY30"/>
                <a:gd fmla="*/ 580403 w 607639" name="connsiteX31"/>
                <a:gd fmla="*/ 81319 h 579502" name="connsiteY31"/>
                <a:gd fmla="*/ 580403 w 607639" name="connsiteX32"/>
                <a:gd fmla="*/ 56079 h 579502" name="connsiteY32"/>
                <a:gd fmla="*/ 303775 w 607639" name="connsiteX33"/>
                <a:gd fmla="*/ 0 h 579502" name="connsiteY33"/>
                <a:gd fmla="*/ 317393 w 607639" name="connsiteX34"/>
                <a:gd fmla="*/ 13597 h 579502" name="connsiteY34"/>
                <a:gd fmla="*/ 317393 w 607639" name="connsiteX35"/>
                <a:gd fmla="*/ 28884 h 579502" name="connsiteY35"/>
                <a:gd fmla="*/ 580403 w 607639" name="connsiteX36"/>
                <a:gd fmla="*/ 28884 h 579502" name="connsiteY36"/>
                <a:gd fmla="*/ 607639 w 607639" name="connsiteX37"/>
                <a:gd fmla="*/ 56079 h 579502" name="connsiteY37"/>
                <a:gd fmla="*/ 607639 w 607639" name="connsiteX38"/>
                <a:gd fmla="*/ 81319 h 579502" name="connsiteY38"/>
                <a:gd fmla="*/ 580403 w 607639" name="connsiteX39"/>
                <a:gd fmla="*/ 108514 h 579502" name="connsiteY39"/>
                <a:gd fmla="*/ 576665 w 607639" name="connsiteX40"/>
                <a:gd fmla="*/ 108514 h 579502" name="connsiteY40"/>
                <a:gd fmla="*/ 576665 w 607639" name="connsiteX41"/>
                <a:gd fmla="*/ 413970 h 579502" name="connsiteY41"/>
                <a:gd fmla="*/ 549430 w 607639" name="connsiteX42"/>
                <a:gd fmla="*/ 441165 h 579502" name="connsiteY42"/>
                <a:gd fmla="*/ 317393 w 607639" name="connsiteX43"/>
                <a:gd fmla="*/ 441165 h 579502" name="connsiteY43"/>
                <a:gd fmla="*/ 317393 w 607639" name="connsiteX44"/>
                <a:gd fmla="*/ 481069 h 579502" name="connsiteY44"/>
                <a:gd fmla="*/ 418236 w 607639" name="connsiteX45"/>
                <a:gd fmla="*/ 554923 h 579502" name="connsiteY45"/>
                <a:gd fmla="*/ 421173 w 607639" name="connsiteX46"/>
                <a:gd fmla="*/ 573942 h 579502" name="connsiteY46"/>
                <a:gd fmla="*/ 410225 w 607639" name="connsiteX47"/>
                <a:gd fmla="*/ 579452 h 579502" name="connsiteY47"/>
                <a:gd fmla="*/ 402215 w 607639" name="connsiteX48"/>
                <a:gd fmla="*/ 576874 h 579502" name="connsiteY48"/>
                <a:gd fmla="*/ 317393 w 607639" name="connsiteX49"/>
                <a:gd fmla="*/ 514752 h 579502" name="connsiteY49"/>
                <a:gd fmla="*/ 317393 w 607639" name="connsiteX50"/>
                <a:gd fmla="*/ 565854 h 579502" name="connsiteY50"/>
                <a:gd fmla="*/ 303775 w 607639" name="connsiteX51"/>
                <a:gd fmla="*/ 579452 h 579502" name="connsiteY51"/>
                <a:gd fmla="*/ 290157 w 607639" name="connsiteX52"/>
                <a:gd fmla="*/ 565854 h 579502" name="connsiteY52"/>
                <a:gd fmla="*/ 290157 w 607639" name="connsiteX53"/>
                <a:gd fmla="*/ 514752 h 579502" name="connsiteY53"/>
                <a:gd fmla="*/ 205424 w 607639" name="connsiteX54"/>
                <a:gd fmla="*/ 576874 h 579502" name="connsiteY54"/>
                <a:gd fmla="*/ 186377 w 607639" name="connsiteX55"/>
                <a:gd fmla="*/ 573942 h 579502" name="connsiteY55"/>
                <a:gd fmla="*/ 189314 w 607639" name="connsiteX56"/>
                <a:gd fmla="*/ 554923 h 579502" name="connsiteY56"/>
                <a:gd fmla="*/ 290157 w 607639" name="connsiteX57"/>
                <a:gd fmla="*/ 481069 h 579502" name="connsiteY57"/>
                <a:gd fmla="*/ 290157 w 607639" name="connsiteX58"/>
                <a:gd fmla="*/ 441165 h 579502" name="connsiteY58"/>
                <a:gd fmla="*/ 58120 w 607639" name="connsiteX59"/>
                <a:gd fmla="*/ 441165 h 579502" name="connsiteY59"/>
                <a:gd fmla="*/ 30885 w 607639" name="connsiteX60"/>
                <a:gd fmla="*/ 413970 h 579502" name="connsiteY60"/>
                <a:gd fmla="*/ 30885 w 607639" name="connsiteX61"/>
                <a:gd fmla="*/ 108514 h 579502" name="connsiteY61"/>
                <a:gd fmla="*/ 27236 w 607639" name="connsiteX62"/>
                <a:gd fmla="*/ 108514 h 579502" name="connsiteY62"/>
                <a:gd fmla="*/ 0 w 607639" name="connsiteX63"/>
                <a:gd fmla="*/ 81319 h 579502" name="connsiteY63"/>
                <a:gd fmla="*/ 0 w 607639" name="connsiteX64"/>
                <a:gd fmla="*/ 56079 h 579502" name="connsiteY64"/>
                <a:gd fmla="*/ 27236 w 607639" name="connsiteX65"/>
                <a:gd fmla="*/ 28884 h 579502" name="connsiteY65"/>
                <a:gd fmla="*/ 290157 w 607639" name="connsiteX66"/>
                <a:gd fmla="*/ 28884 h 579502" name="connsiteY66"/>
                <a:gd fmla="*/ 290157 w 607639" name="connsiteX67"/>
                <a:gd fmla="*/ 13597 h 579502" name="connsiteY67"/>
                <a:gd fmla="*/ 303775 w 607639" name="connsiteX68"/>
                <a:gd fmla="*/ 0 h 579502" name="connsiteY6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</a:cxnLst>
              <a:rect b="b" l="l" r="r" t="t"/>
              <a:pathLst>
                <a:path h="579502" w="607639">
                  <a:moveTo>
                    <a:pt x="315778" y="173080"/>
                  </a:moveTo>
                  <a:lnTo>
                    <a:pt x="315778" y="266058"/>
                  </a:lnTo>
                  <a:cubicBezTo>
                    <a:pt x="315778" y="272814"/>
                    <a:pt x="310258" y="278325"/>
                    <a:pt x="303493" y="278325"/>
                  </a:cubicBezTo>
                  <a:lnTo>
                    <a:pt x="210375" y="278325"/>
                  </a:lnTo>
                  <a:cubicBezTo>
                    <a:pt x="216429" y="324281"/>
                    <a:pt x="255866" y="359925"/>
                    <a:pt x="303493" y="359925"/>
                  </a:cubicBezTo>
                  <a:cubicBezTo>
                    <a:pt x="355303" y="359925"/>
                    <a:pt x="397500" y="317792"/>
                    <a:pt x="397500" y="266058"/>
                  </a:cubicBezTo>
                  <a:cubicBezTo>
                    <a:pt x="397500" y="218502"/>
                    <a:pt x="361802" y="179124"/>
                    <a:pt x="315778" y="173080"/>
                  </a:cubicBezTo>
                  <a:close/>
                  <a:moveTo>
                    <a:pt x="249814" y="160816"/>
                  </a:moveTo>
                  <a:cubicBezTo>
                    <a:pt x="223740" y="165793"/>
                    <a:pt x="203093" y="186410"/>
                    <a:pt x="198110" y="212449"/>
                  </a:cubicBezTo>
                  <a:lnTo>
                    <a:pt x="249814" y="212449"/>
                  </a:lnTo>
                  <a:close/>
                  <a:moveTo>
                    <a:pt x="303493" y="147835"/>
                  </a:moveTo>
                  <a:cubicBezTo>
                    <a:pt x="368835" y="147835"/>
                    <a:pt x="421981" y="200902"/>
                    <a:pt x="421981" y="266058"/>
                  </a:cubicBezTo>
                  <a:cubicBezTo>
                    <a:pt x="421981" y="331303"/>
                    <a:pt x="368835" y="384370"/>
                    <a:pt x="303493" y="384370"/>
                  </a:cubicBezTo>
                  <a:cubicBezTo>
                    <a:pt x="238239" y="384370"/>
                    <a:pt x="185093" y="331303"/>
                    <a:pt x="185093" y="266058"/>
                  </a:cubicBezTo>
                  <a:cubicBezTo>
                    <a:pt x="185093" y="259303"/>
                    <a:pt x="190523" y="253880"/>
                    <a:pt x="197289" y="253880"/>
                  </a:cubicBezTo>
                  <a:lnTo>
                    <a:pt x="291297" y="253880"/>
                  </a:lnTo>
                  <a:lnTo>
                    <a:pt x="291297" y="160013"/>
                  </a:lnTo>
                  <a:cubicBezTo>
                    <a:pt x="291297" y="153257"/>
                    <a:pt x="296727" y="147835"/>
                    <a:pt x="303493" y="147835"/>
                  </a:cubicBezTo>
                  <a:close/>
                  <a:moveTo>
                    <a:pt x="262095" y="135133"/>
                  </a:moveTo>
                  <a:cubicBezTo>
                    <a:pt x="268859" y="135133"/>
                    <a:pt x="274287" y="140643"/>
                    <a:pt x="274287" y="147397"/>
                  </a:cubicBezTo>
                  <a:lnTo>
                    <a:pt x="274287" y="224713"/>
                  </a:lnTo>
                  <a:cubicBezTo>
                    <a:pt x="274287" y="231467"/>
                    <a:pt x="268859" y="236888"/>
                    <a:pt x="262095" y="236888"/>
                  </a:cubicBezTo>
                  <a:lnTo>
                    <a:pt x="184672" y="236888"/>
                  </a:lnTo>
                  <a:cubicBezTo>
                    <a:pt x="177909" y="236888"/>
                    <a:pt x="172391" y="231467"/>
                    <a:pt x="172391" y="224713"/>
                  </a:cubicBezTo>
                  <a:cubicBezTo>
                    <a:pt x="172391" y="175302"/>
                    <a:pt x="212616" y="135133"/>
                    <a:pt x="262095" y="135133"/>
                  </a:cubicBezTo>
                  <a:close/>
                  <a:moveTo>
                    <a:pt x="58120" y="108514"/>
                  </a:moveTo>
                  <a:lnTo>
                    <a:pt x="58120" y="413970"/>
                  </a:lnTo>
                  <a:lnTo>
                    <a:pt x="549430" y="413970"/>
                  </a:lnTo>
                  <a:lnTo>
                    <a:pt x="549430" y="108514"/>
                  </a:lnTo>
                  <a:close/>
                  <a:moveTo>
                    <a:pt x="27236" y="56079"/>
                  </a:moveTo>
                  <a:lnTo>
                    <a:pt x="27236" y="81319"/>
                  </a:lnTo>
                  <a:lnTo>
                    <a:pt x="580403" y="81319"/>
                  </a:lnTo>
                  <a:lnTo>
                    <a:pt x="580403" y="56079"/>
                  </a:lnTo>
                  <a:close/>
                  <a:moveTo>
                    <a:pt x="303775" y="0"/>
                  </a:moveTo>
                  <a:cubicBezTo>
                    <a:pt x="311341" y="0"/>
                    <a:pt x="317393" y="6132"/>
                    <a:pt x="317393" y="13597"/>
                  </a:cubicBezTo>
                  <a:lnTo>
                    <a:pt x="317393" y="28884"/>
                  </a:lnTo>
                  <a:lnTo>
                    <a:pt x="580403" y="28884"/>
                  </a:lnTo>
                  <a:cubicBezTo>
                    <a:pt x="595356" y="28884"/>
                    <a:pt x="607639" y="41148"/>
                    <a:pt x="607639" y="56079"/>
                  </a:cubicBezTo>
                  <a:lnTo>
                    <a:pt x="607639" y="81319"/>
                  </a:lnTo>
                  <a:cubicBezTo>
                    <a:pt x="607639" y="96338"/>
                    <a:pt x="595356" y="108514"/>
                    <a:pt x="580403" y="108514"/>
                  </a:cubicBezTo>
                  <a:lnTo>
                    <a:pt x="576665" y="108514"/>
                  </a:lnTo>
                  <a:lnTo>
                    <a:pt x="576665" y="413970"/>
                  </a:lnTo>
                  <a:cubicBezTo>
                    <a:pt x="576665" y="428990"/>
                    <a:pt x="564472" y="441165"/>
                    <a:pt x="549430" y="441165"/>
                  </a:cubicBezTo>
                  <a:lnTo>
                    <a:pt x="317393" y="441165"/>
                  </a:lnTo>
                  <a:lnTo>
                    <a:pt x="317393" y="481069"/>
                  </a:lnTo>
                  <a:lnTo>
                    <a:pt x="418236" y="554923"/>
                  </a:lnTo>
                  <a:cubicBezTo>
                    <a:pt x="424377" y="559366"/>
                    <a:pt x="425623" y="567898"/>
                    <a:pt x="421173" y="573942"/>
                  </a:cubicBezTo>
                  <a:cubicBezTo>
                    <a:pt x="418503" y="577585"/>
                    <a:pt x="414409" y="579452"/>
                    <a:pt x="410225" y="579452"/>
                  </a:cubicBezTo>
                  <a:cubicBezTo>
                    <a:pt x="407466" y="579452"/>
                    <a:pt x="404618" y="578652"/>
                    <a:pt x="402215" y="576874"/>
                  </a:cubicBezTo>
                  <a:lnTo>
                    <a:pt x="317393" y="514752"/>
                  </a:lnTo>
                  <a:lnTo>
                    <a:pt x="317393" y="565854"/>
                  </a:lnTo>
                  <a:cubicBezTo>
                    <a:pt x="317393" y="573408"/>
                    <a:pt x="311341" y="579452"/>
                    <a:pt x="303775" y="579452"/>
                  </a:cubicBezTo>
                  <a:cubicBezTo>
                    <a:pt x="296299" y="579452"/>
                    <a:pt x="290157" y="573408"/>
                    <a:pt x="290157" y="565854"/>
                  </a:cubicBezTo>
                  <a:lnTo>
                    <a:pt x="290157" y="514752"/>
                  </a:lnTo>
                  <a:lnTo>
                    <a:pt x="205424" y="576874"/>
                  </a:lnTo>
                  <a:cubicBezTo>
                    <a:pt x="199372" y="581318"/>
                    <a:pt x="190827" y="579985"/>
                    <a:pt x="186377" y="573942"/>
                  </a:cubicBezTo>
                  <a:cubicBezTo>
                    <a:pt x="181927" y="567898"/>
                    <a:pt x="183262" y="559366"/>
                    <a:pt x="189314" y="554923"/>
                  </a:cubicBezTo>
                  <a:lnTo>
                    <a:pt x="290157" y="481069"/>
                  </a:lnTo>
                  <a:lnTo>
                    <a:pt x="290157" y="441165"/>
                  </a:lnTo>
                  <a:lnTo>
                    <a:pt x="58120" y="441165"/>
                  </a:lnTo>
                  <a:cubicBezTo>
                    <a:pt x="43167" y="441165"/>
                    <a:pt x="30885" y="428990"/>
                    <a:pt x="30885" y="413970"/>
                  </a:cubicBezTo>
                  <a:lnTo>
                    <a:pt x="30885" y="108514"/>
                  </a:lnTo>
                  <a:lnTo>
                    <a:pt x="27236" y="108514"/>
                  </a:lnTo>
                  <a:cubicBezTo>
                    <a:pt x="12194" y="108514"/>
                    <a:pt x="0" y="96338"/>
                    <a:pt x="0" y="81319"/>
                  </a:cubicBezTo>
                  <a:lnTo>
                    <a:pt x="0" y="56079"/>
                  </a:lnTo>
                  <a:cubicBezTo>
                    <a:pt x="0" y="41148"/>
                    <a:pt x="12194" y="28884"/>
                    <a:pt x="27236" y="28884"/>
                  </a:cubicBezTo>
                  <a:lnTo>
                    <a:pt x="290157" y="28884"/>
                  </a:lnTo>
                  <a:lnTo>
                    <a:pt x="290157" y="13597"/>
                  </a:lnTo>
                  <a:cubicBezTo>
                    <a:pt x="290157" y="6132"/>
                    <a:pt x="296299" y="0"/>
                    <a:pt x="30377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3481871" y="3431192"/>
            <a:ext cx="669190" cy="669191"/>
            <a:chOff x="3481871" y="3470104"/>
            <a:chExt cx="669190" cy="669191"/>
          </a:xfrm>
        </p:grpSpPr>
        <p:grpSp>
          <p:nvGrpSpPr>
            <p:cNvPr id="53" name="组合 52"/>
            <p:cNvGrpSpPr/>
            <p:nvPr/>
          </p:nvGrpSpPr>
          <p:grpSpPr>
            <a:xfrm>
              <a:off x="3481871" y="3470104"/>
              <a:ext cx="669190" cy="669191"/>
              <a:chOff x="980097" y="3258913"/>
              <a:chExt cx="823149" cy="823150"/>
            </a:xfrm>
          </p:grpSpPr>
          <p:sp>
            <p:nvSpPr>
              <p:cNvPr id="54" name="MH_Other_4"/>
              <p:cNvSpPr>
                <a:spLocks noChangeArrowheads="1"/>
              </p:cNvSpPr>
              <p:nvPr>
                <p:custDataLst>
                  <p:tags r:id="rId7"/>
                </p:custDataLst>
              </p:nvPr>
            </p:nvSpPr>
            <p:spPr bwMode="gray">
              <a:xfrm>
                <a:off x="980097" y="3258913"/>
                <a:ext cx="823149" cy="823150"/>
              </a:xfrm>
              <a:prstGeom prst="ellipse">
                <a:avLst/>
              </a:prstGeom>
              <a:solidFill>
                <a:srgbClr val="FFFFFF"/>
              </a:solidFill>
              <a:ln w="3175">
                <a:solidFill>
                  <a:srgbClr val="DDDDDD"/>
                </a:solidFill>
              </a:ln>
              <a:effectLst>
                <a:outerShdw algn="tl" dir="2700000" dist="38100" rotWithShape="0">
                  <a:prstClr val="black">
                    <a:alpha val="1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altLang="en-US" lang="zh-TW" sz="1350">
                  <a:solidFill>
                    <a:schemeClr val="lt1"/>
                  </a:solidFill>
                  <a:latin charset="0" panose="020b0604020202020204" pitchFamily="34" typeface="Arial"/>
                  <a:ea charset="-122" panose="02010609060101010101" pitchFamily="49" typeface="黑体"/>
                </a:endParaRPr>
              </a:p>
            </p:txBody>
          </p:sp>
          <p:sp>
            <p:nvSpPr>
              <p:cNvPr id="55" name="MH_Title_1"/>
              <p:cNvSpPr/>
              <p:nvPr>
                <p:custDataLst>
                  <p:tags r:id="rId8"/>
                </p:custDataLst>
              </p:nvPr>
            </p:nvSpPr>
            <p:spPr>
              <a:xfrm>
                <a:off x="1072092" y="3350909"/>
                <a:ext cx="639846" cy="639846"/>
              </a:xfrm>
              <a:prstGeom prst="ellipse">
                <a:avLst/>
              </a:prstGeom>
              <a:solidFill>
                <a:srgbClr val="D83417"/>
              </a:solidFill>
              <a:ln>
                <a:noFill/>
              </a:ln>
              <a:effectLst>
                <a:innerShdw dir="13500000" dist="76200">
                  <a:prstClr val="black">
                    <a:alpha val="12000"/>
                  </a:prstClr>
                </a:innerShdw>
              </a:effectLst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bIns="0" lIns="0" rIns="0" tIns="0"/>
              <a:lstStyle/>
              <a:p>
                <a:pPr algn="ctr"/>
                <a:endParaRPr altLang="en-US" b="1" lang="zh-TW">
                  <a:solidFill>
                    <a:srgbClr val="FFFFFF"/>
                  </a:solidFill>
                  <a:latin typeface="+mn-ea"/>
                </a:endParaRPr>
              </a:p>
            </p:txBody>
          </p:sp>
        </p:grpSp>
        <p:sp>
          <p:nvSpPr>
            <p:cNvPr id="41" name="í$ļîḑê"/>
            <p:cNvSpPr/>
            <p:nvPr/>
          </p:nvSpPr>
          <p:spPr bwMode="auto">
            <a:xfrm>
              <a:off x="3660711" y="3661905"/>
              <a:ext cx="359490" cy="342843"/>
            </a:xfrm>
            <a:custGeom>
              <a:gdLst>
                <a:gd fmla="*/ 139649 w 606580" name="connsiteX0"/>
                <a:gd fmla="*/ 323260 h 605592" name="connsiteY0"/>
                <a:gd fmla="*/ 274852 w 606580" name="connsiteX1"/>
                <a:gd fmla="*/ 323260 h 605592" name="connsiteY1"/>
                <a:gd fmla="*/ 274852 w 606580" name="connsiteX2"/>
                <a:gd fmla="*/ 349440 h 605592" name="connsiteY2"/>
                <a:gd fmla="*/ 139649 w 606580" name="connsiteX3"/>
                <a:gd fmla="*/ 349440 h 605592" name="connsiteY3"/>
                <a:gd fmla="*/ 66294 w 606580" name="connsiteX4"/>
                <a:gd fmla="*/ 26233 h 605592" name="connsiteY4"/>
                <a:gd fmla="*/ 66294 w 606580" name="connsiteX5"/>
                <a:gd fmla="*/ 375703 h 605592" name="connsiteY5"/>
                <a:gd fmla="*/ 540286 w 606580" name="connsiteX6"/>
                <a:gd fmla="*/ 375703 h 605592" name="connsiteY6"/>
                <a:gd fmla="*/ 540286 w 606580" name="connsiteX7"/>
                <a:gd fmla="*/ 26233 h 605592" name="connsiteY7"/>
                <a:gd fmla="*/ 39925 w 606580" name="connsiteX8"/>
                <a:gd fmla="*/ 0 h 605592" name="connsiteY8"/>
                <a:gd fmla="*/ 566655 w 606580" name="connsiteX9"/>
                <a:gd fmla="*/ 0 h 605592" name="connsiteY9"/>
                <a:gd fmla="*/ 566655 w 606580" name="connsiteX10"/>
                <a:gd fmla="*/ 375703 h 605592" name="connsiteY10"/>
                <a:gd fmla="*/ 606580 w 606580" name="connsiteX11"/>
                <a:gd fmla="*/ 375703 h 605592" name="connsiteY11"/>
                <a:gd fmla="*/ 606580 w 606580" name="connsiteX12"/>
                <a:gd fmla="*/ 401936 h 605592" name="connsiteY12"/>
                <a:gd fmla="*/ 373716 w 606580" name="connsiteX13"/>
                <a:gd fmla="*/ 401936 h 605592" name="connsiteY13"/>
                <a:gd fmla="*/ 413269 w 606580" name="connsiteX14"/>
                <a:gd fmla="*/ 600587 h 605592" name="connsiteY14"/>
                <a:gd fmla="*/ 387364 w 606580" name="connsiteX15"/>
                <a:gd fmla="*/ 605592 h 605592" name="connsiteY15"/>
                <a:gd fmla="*/ 346790 w 606580" name="connsiteX16"/>
                <a:gd fmla="*/ 401936 h 605592" name="connsiteY16"/>
                <a:gd fmla="*/ 316521 w 606580" name="connsiteX17"/>
                <a:gd fmla="*/ 401936 h 605592" name="connsiteY17"/>
                <a:gd fmla="*/ 316521 w 606580" name="connsiteX18"/>
                <a:gd fmla="*/ 551828 h 605592" name="connsiteY18"/>
                <a:gd fmla="*/ 290059 w 606580" name="connsiteX19"/>
                <a:gd fmla="*/ 551828 h 605592" name="connsiteY19"/>
                <a:gd fmla="*/ 290059 w 606580" name="connsiteX20"/>
                <a:gd fmla="*/ 401936 h 605592" name="connsiteY20"/>
                <a:gd fmla="*/ 247163 w 606580" name="connsiteX21"/>
                <a:gd fmla="*/ 401936 h 605592" name="connsiteY21"/>
                <a:gd fmla="*/ 206588 w 606580" name="connsiteX22"/>
                <a:gd fmla="*/ 605592 h 605592" name="connsiteY22"/>
                <a:gd fmla="*/ 180591 w 606580" name="connsiteX23"/>
                <a:gd fmla="*/ 600494 h 605592" name="connsiteY23"/>
                <a:gd fmla="*/ 220237 w 606580" name="connsiteX24"/>
                <a:gd fmla="*/ 401936 h 605592" name="connsiteY24"/>
                <a:gd fmla="*/ 0 w 606580" name="connsiteX25"/>
                <a:gd fmla="*/ 401936 h 605592" name="connsiteY25"/>
                <a:gd fmla="*/ 0 w 606580" name="connsiteX26"/>
                <a:gd fmla="*/ 375703 h 605592" name="connsiteY26"/>
                <a:gd fmla="*/ 39925 w 606580" name="connsiteX27"/>
                <a:gd fmla="*/ 375703 h 605592" name="connsiteY2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b="b" l="l" r="r" t="t"/>
              <a:pathLst>
                <a:path h="605592" w="606580">
                  <a:moveTo>
                    <a:pt x="139649" y="323260"/>
                  </a:moveTo>
                  <a:lnTo>
                    <a:pt x="274852" y="323260"/>
                  </a:lnTo>
                  <a:lnTo>
                    <a:pt x="274852" y="349440"/>
                  </a:lnTo>
                  <a:lnTo>
                    <a:pt x="139649" y="349440"/>
                  </a:lnTo>
                  <a:close/>
                  <a:moveTo>
                    <a:pt x="66294" y="26233"/>
                  </a:moveTo>
                  <a:lnTo>
                    <a:pt x="66294" y="375703"/>
                  </a:lnTo>
                  <a:lnTo>
                    <a:pt x="540286" y="375703"/>
                  </a:lnTo>
                  <a:lnTo>
                    <a:pt x="540286" y="26233"/>
                  </a:lnTo>
                  <a:close/>
                  <a:moveTo>
                    <a:pt x="39925" y="0"/>
                  </a:moveTo>
                  <a:lnTo>
                    <a:pt x="566655" y="0"/>
                  </a:lnTo>
                  <a:lnTo>
                    <a:pt x="566655" y="375703"/>
                  </a:lnTo>
                  <a:lnTo>
                    <a:pt x="606580" y="375703"/>
                  </a:lnTo>
                  <a:lnTo>
                    <a:pt x="606580" y="401936"/>
                  </a:lnTo>
                  <a:lnTo>
                    <a:pt x="373716" y="401936"/>
                  </a:lnTo>
                  <a:lnTo>
                    <a:pt x="413269" y="600587"/>
                  </a:lnTo>
                  <a:lnTo>
                    <a:pt x="387364" y="605592"/>
                  </a:lnTo>
                  <a:lnTo>
                    <a:pt x="346790" y="401936"/>
                  </a:lnTo>
                  <a:lnTo>
                    <a:pt x="316521" y="401936"/>
                  </a:lnTo>
                  <a:lnTo>
                    <a:pt x="316521" y="551828"/>
                  </a:lnTo>
                  <a:lnTo>
                    <a:pt x="290059" y="551828"/>
                  </a:lnTo>
                  <a:lnTo>
                    <a:pt x="290059" y="401936"/>
                  </a:lnTo>
                  <a:lnTo>
                    <a:pt x="247163" y="401936"/>
                  </a:lnTo>
                  <a:lnTo>
                    <a:pt x="206588" y="605592"/>
                  </a:lnTo>
                  <a:lnTo>
                    <a:pt x="180591" y="600494"/>
                  </a:lnTo>
                  <a:lnTo>
                    <a:pt x="220237" y="401936"/>
                  </a:lnTo>
                  <a:lnTo>
                    <a:pt x="0" y="401936"/>
                  </a:lnTo>
                  <a:lnTo>
                    <a:pt x="0" y="375703"/>
                  </a:lnTo>
                  <a:lnTo>
                    <a:pt x="39925" y="37570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56" name="ïsļîḑè"/>
          <p:cNvGrpSpPr/>
          <p:nvPr/>
        </p:nvGrpSpPr>
        <p:grpSpPr>
          <a:xfrm>
            <a:off x="3054742" y="4177383"/>
            <a:ext cx="1526639" cy="647964"/>
            <a:chOff x="3575720" y="4462582"/>
            <a:chExt cx="2140566" cy="908538"/>
          </a:xfrm>
        </p:grpSpPr>
        <p:sp>
          <p:nvSpPr>
            <p:cNvPr id="57" name="ïṩľïḋê"/>
            <p:cNvSpPr/>
            <p:nvPr/>
          </p:nvSpPr>
          <p:spPr bwMode="auto">
            <a:xfrm>
              <a:off x="3575720" y="4813721"/>
              <a:ext cx="2140566" cy="5573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lIns="90000" rIns="90000" wrap="square">
              <a:normAutofit/>
            </a:bodyPr>
            <a:lstStyle/>
            <a:p>
              <a:pPr algn="ctr" eaLnBrk="1" hangingPunct="1">
                <a:lnSpc>
                  <a:spcPct val="120000"/>
                </a:lnSpc>
                <a:spcBef>
                  <a:spcPct val="0"/>
                </a:spcBef>
                <a:buFontTx/>
                <a:buNone/>
              </a:pPr>
              <a:r>
                <a:rPr altLang="en-US" lang="zh-CN" sz="6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此部分内容作为文字排版占位显示</a:t>
              </a:r>
              <a:br>
                <a:rPr altLang="en-US" lang="zh-CN" sz="6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</a:br>
              <a:r>
                <a:rPr altLang="en-US" lang="zh-CN" sz="6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（建议使用主题字体）</a:t>
              </a:r>
            </a:p>
          </p:txBody>
        </p:sp>
        <p:sp>
          <p:nvSpPr>
            <p:cNvPr id="58" name="ïṧļïďé"/>
            <p:cNvSpPr txBox="1"/>
            <p:nvPr/>
          </p:nvSpPr>
          <p:spPr bwMode="auto">
            <a:xfrm>
              <a:off x="3575720" y="4462582"/>
              <a:ext cx="2140566" cy="351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rIns="90000" wrap="none">
              <a:normAutofit fontScale="92500" lnSpcReduction="10000"/>
            </a:bodyPr>
            <a:lstStyle/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altLang="en-US" b="1" lang="zh-CN"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  <a:ea typeface="+mj-ea"/>
                </a:rPr>
                <a:t>标题文本预设</a:t>
              </a:r>
            </a:p>
          </p:txBody>
        </p:sp>
      </p:grpSp>
    </p:spTree>
    <p:custDataLst>
      <p:tags r:id="rId9"/>
    </p:custData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9" nodeType="withEffect" presetClass="entr" presetID="2" presetSubtype="2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3" nodeType="withEffect" presetClass="entr" presetID="16" presetSubtype="37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15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16" nodeType="withEffect" presetClass="entr" presetID="53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fill="hold" id="22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4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5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fill="hold" grpId="0" id="27" nodeType="afterEffect" presetClass="entr" presetID="12" presetSubtype="8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29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3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1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grpId="0" id="32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4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5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fill="hold" grpId="0" id="36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38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9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fill="hold" grpId="0" id="40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2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3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fill="hold" id="44" nodeType="after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500" id="46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7" nodeType="with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500" id="49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0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fill="hold" grpId="0" id="51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3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4" nodeType="afterGroup">
                            <p:stCondLst>
                              <p:cond delay="4750"/>
                            </p:stCondLst>
                            <p:childTnLst>
                              <p:par>
                                <p:cTn fill="hold" id="5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7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8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9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6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62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63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4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5" nodeType="withEffect" presetClass="entr" presetID="6" presetSubtype="3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out)" transition="in">
                                      <p:cBhvr>
                                        <p:cTn dur="700" id="67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7"/>
      <p:bldP grpId="0" spid="22"/>
      <p:bldP grpId="1" spid="22"/>
      <p:bldP grpId="0" spid="27"/>
      <p:bldP grpId="0" spid="39"/>
      <p:bldP grpId="0" spid="2"/>
      <p:bldP grpId="0" spid="4"/>
      <p:bldP grpId="0" spid="50"/>
    </p:bldLst>
  </p:timing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7" name="矩形 16"/>
          <p:cNvSpPr/>
          <p:nvPr/>
        </p:nvSpPr>
        <p:spPr>
          <a:xfrm>
            <a:off x="818232" y="1202365"/>
            <a:ext cx="3484880" cy="3962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b="1" lang="zh-CN" sz="2000">
                <a:solidFill>
                  <a:srgbClr val="D83417"/>
                </a:solidFill>
                <a:latin typeface="+mj-ea"/>
                <a:ea typeface="+mj-ea"/>
                <a:cs charset="-122" panose="02010600030101010101" pitchFamily="2" typeface="宋体"/>
              </a:rPr>
              <a:t>强化农民工的安全教育和管理</a:t>
            </a:r>
          </a:p>
        </p:txBody>
      </p:sp>
      <p:grpSp>
        <p:nvGrpSpPr>
          <p:cNvPr id="18" name="组合 17"/>
          <p:cNvGrpSpPr/>
          <p:nvPr/>
        </p:nvGrpSpPr>
        <p:grpSpPr>
          <a:xfrm>
            <a:off x="8256193" y="306793"/>
            <a:ext cx="604125" cy="215941"/>
            <a:chOff x="264939" y="188640"/>
            <a:chExt cx="604358" cy="216024"/>
          </a:xfrm>
        </p:grpSpPr>
        <p:sp>
          <p:nvSpPr>
            <p:cNvPr id="19" name="燕尾形 3"/>
            <p:cNvSpPr/>
            <p:nvPr/>
          </p:nvSpPr>
          <p:spPr>
            <a:xfrm>
              <a:off x="264939" y="188640"/>
              <a:ext cx="216024" cy="216024"/>
            </a:xfrm>
            <a:prstGeom prst="chevron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20" name="燕尾形 4"/>
            <p:cNvSpPr/>
            <p:nvPr/>
          </p:nvSpPr>
          <p:spPr>
            <a:xfrm>
              <a:off x="454914" y="188640"/>
              <a:ext cx="216024" cy="216024"/>
            </a:xfrm>
            <a:prstGeom prst="chevron">
              <a:avLst/>
            </a:prstGeom>
            <a:solidFill>
              <a:srgbClr val="E57E20">
                <a:alpha val="7882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21" name="燕尾形 5"/>
            <p:cNvSpPr/>
            <p:nvPr/>
          </p:nvSpPr>
          <p:spPr>
            <a:xfrm>
              <a:off x="653273" y="188640"/>
              <a:ext cx="216024" cy="216024"/>
            </a:xfrm>
            <a:prstGeom prst="chevron">
              <a:avLst/>
            </a:prstGeom>
            <a:solidFill>
              <a:schemeClr val="accent2">
                <a:alpha val="5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</p:grpSp>
      <p:sp>
        <p:nvSpPr>
          <p:cNvPr id="22" name="矩形: 圆角 21"/>
          <p:cNvSpPr/>
          <p:nvPr>
            <p:custDataLst>
              <p:tags r:id="rId3"/>
            </p:custDataLst>
          </p:nvPr>
        </p:nvSpPr>
        <p:spPr>
          <a:xfrm>
            <a:off x="2527932" y="190288"/>
            <a:ext cx="4088136" cy="468000"/>
          </a:xfrm>
          <a:prstGeom prst="roundRect">
            <a:avLst>
              <a:gd fmla="val 50000" name="adj"/>
            </a:avLst>
          </a:prstGeom>
          <a:noFill/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b="1" lang="en-US" smtClean="0" sz="280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202X年安全工作回顾</a:t>
            </a:r>
          </a:p>
        </p:txBody>
      </p:sp>
      <p:grpSp>
        <p:nvGrpSpPr>
          <p:cNvPr id="23" name="组合 22"/>
          <p:cNvGrpSpPr/>
          <p:nvPr/>
        </p:nvGrpSpPr>
        <p:grpSpPr>
          <a:xfrm rot="10800000">
            <a:off x="217552" y="330199"/>
            <a:ext cx="604125" cy="215941"/>
            <a:chOff x="264939" y="188640"/>
            <a:chExt cx="604358" cy="216024"/>
          </a:xfrm>
        </p:grpSpPr>
        <p:sp>
          <p:nvSpPr>
            <p:cNvPr id="24" name="燕尾形 7"/>
            <p:cNvSpPr/>
            <p:nvPr/>
          </p:nvSpPr>
          <p:spPr>
            <a:xfrm>
              <a:off x="264939" y="188640"/>
              <a:ext cx="216024" cy="216024"/>
            </a:xfrm>
            <a:prstGeom prst="chevron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26" name="燕尾形 8"/>
            <p:cNvSpPr/>
            <p:nvPr/>
          </p:nvSpPr>
          <p:spPr>
            <a:xfrm>
              <a:off x="454914" y="188640"/>
              <a:ext cx="216024" cy="216024"/>
            </a:xfrm>
            <a:prstGeom prst="chevron">
              <a:avLst/>
            </a:prstGeom>
            <a:solidFill>
              <a:srgbClr val="E57E20">
                <a:alpha val="7882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32" name="燕尾形 9"/>
            <p:cNvSpPr/>
            <p:nvPr/>
          </p:nvSpPr>
          <p:spPr>
            <a:xfrm>
              <a:off x="653273" y="188640"/>
              <a:ext cx="216024" cy="216024"/>
            </a:xfrm>
            <a:prstGeom prst="chevron">
              <a:avLst/>
            </a:prstGeom>
            <a:solidFill>
              <a:schemeClr val="accent2">
                <a:alpha val="5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211549" y="1147497"/>
            <a:ext cx="610128" cy="502391"/>
            <a:chOff x="158871" y="99382"/>
            <a:chExt cx="757910" cy="624078"/>
          </a:xfrm>
        </p:grpSpPr>
        <p:grpSp>
          <p:nvGrpSpPr>
            <p:cNvPr id="34" name="组合 33"/>
            <p:cNvGrpSpPr/>
            <p:nvPr/>
          </p:nvGrpSpPr>
          <p:grpSpPr>
            <a:xfrm>
              <a:off x="223648" y="99382"/>
              <a:ext cx="624078" cy="624078"/>
              <a:chOff x="3452622" y="1395531"/>
              <a:chExt cx="701705" cy="701705"/>
            </a:xfrm>
          </p:grpSpPr>
          <p:sp>
            <p:nvSpPr>
              <p:cNvPr id="36" name="椭圆 35"/>
              <p:cNvSpPr/>
              <p:nvPr/>
            </p:nvSpPr>
            <p:spPr>
              <a:xfrm>
                <a:off x="3452622" y="1395531"/>
                <a:ext cx="701705" cy="701705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 sz="1000">
                  <a:latin charset="0" panose="020b0a04020102020204" pitchFamily="34" typeface="Arial Black"/>
                </a:endParaRPr>
              </a:p>
            </p:txBody>
          </p:sp>
          <p:sp>
            <p:nvSpPr>
              <p:cNvPr id="37" name="圆角矩形 1"/>
              <p:cNvSpPr/>
              <p:nvPr/>
            </p:nvSpPr>
            <p:spPr>
              <a:xfrm>
                <a:off x="3533474" y="1476383"/>
                <a:ext cx="540000" cy="540000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100000">
                    <a:schemeClr val="bg1"/>
                  </a:gs>
                  <a:gs pos="0">
                    <a:srgbClr val="EEEEEE"/>
                  </a:gs>
                </a:gsLst>
                <a:lin ang="8100000" scaled="0"/>
              </a:gradFill>
              <a:ln w="1905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rgbClr val="EEEEEE"/>
                    </a:gs>
                  </a:gsLst>
                  <a:lin ang="8100000" scaled="0"/>
                </a:gradFill>
              </a:ln>
              <a:effectLst>
                <a:outerShdw algn="tr" blurRad="127000" dir="8100000" dist="63500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 sz="1000">
                  <a:solidFill>
                    <a:srgbClr val="FA783A"/>
                  </a:solidFill>
                  <a:latin charset="0" panose="020b0a04020102020204" pitchFamily="34" typeface="Arial Black"/>
                </a:endParaRPr>
              </a:p>
            </p:txBody>
          </p:sp>
        </p:grpSp>
        <p:sp>
          <p:nvSpPr>
            <p:cNvPr id="35" name="文本框 34"/>
            <p:cNvSpPr txBox="1"/>
            <p:nvPr/>
          </p:nvSpPr>
          <p:spPr>
            <a:xfrm>
              <a:off x="158871" y="186205"/>
              <a:ext cx="757910" cy="454353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>
                  <a:solidFill>
                    <a:schemeClr val="tx1">
                      <a:lumMod val="75000"/>
                      <a:lumOff val="25000"/>
                    </a:schemeClr>
                  </a:solidFill>
                  <a:latin charset="0" panose="020b0a04020102020204" pitchFamily="34" typeface="Arial Black"/>
                  <a:cs charset="-79" panose="02010803020104030203" pitchFamily="2" typeface="Aharoni"/>
                </a:rPr>
                <a:t>07</a:t>
              </a:r>
            </a:p>
          </p:txBody>
        </p:sp>
      </p:grpSp>
      <p:sp>
        <p:nvSpPr>
          <p:cNvPr id="67" name="îşliḓé"/>
          <p:cNvSpPr/>
          <p:nvPr/>
        </p:nvSpPr>
        <p:spPr>
          <a:xfrm>
            <a:off x="502444" y="2193965"/>
            <a:ext cx="3511399" cy="2949536"/>
          </a:xfrm>
          <a:custGeom>
            <a:gdLst>
              <a:gd fmla="*/ 2548799 w 5097598" name="connsiteX0"/>
              <a:gd fmla="*/ 0 h 4005229" name="connsiteY0"/>
              <a:gd fmla="*/ 5097598 w 5097598" name="connsiteX1"/>
              <a:gd fmla="*/ 2381785 h 4005229" name="connsiteY1"/>
              <a:gd fmla="*/ 4515576 w 5097598" name="connsiteX2"/>
              <a:gd fmla="*/ 3896822 h 4005229" name="connsiteY2"/>
              <a:gd fmla="*/ 4410140 w 5097598" name="connsiteX3"/>
              <a:gd fmla="*/ 4005229 h 4005229" name="connsiteY3"/>
              <a:gd fmla="*/ 687458 w 5097598" name="connsiteX4"/>
              <a:gd fmla="*/ 4005229 h 4005229" name="connsiteY4"/>
              <a:gd fmla="*/ 582022 w 5097598" name="connsiteX5"/>
              <a:gd fmla="*/ 3896822 h 4005229" name="connsiteY5"/>
              <a:gd fmla="*/ 0 w 5097598" name="connsiteX6"/>
              <a:gd fmla="*/ 2381785 h 4005229" name="connsiteY6"/>
              <a:gd fmla="*/ 2548799 w 5097598" name="connsiteX7"/>
              <a:gd fmla="*/ 0 h 4005229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4005229" w="5097598">
                <a:moveTo>
                  <a:pt x="2548799" y="0"/>
                </a:moveTo>
                <a:cubicBezTo>
                  <a:pt x="3956462" y="0"/>
                  <a:pt x="5097598" y="1066361"/>
                  <a:pt x="5097598" y="2381785"/>
                </a:cubicBezTo>
                <a:cubicBezTo>
                  <a:pt x="5097598" y="2957283"/>
                  <a:pt x="4879178" y="3485109"/>
                  <a:pt x="4515576" y="3896822"/>
                </a:cubicBezTo>
                <a:lnTo>
                  <a:pt x="4410140" y="4005229"/>
                </a:lnTo>
                <a:lnTo>
                  <a:pt x="687458" y="4005229"/>
                </a:lnTo>
                <a:lnTo>
                  <a:pt x="582022" y="3896822"/>
                </a:lnTo>
                <a:cubicBezTo>
                  <a:pt x="218421" y="3485109"/>
                  <a:pt x="0" y="2957283"/>
                  <a:pt x="0" y="2381785"/>
                </a:cubicBezTo>
                <a:cubicBezTo>
                  <a:pt x="0" y="1066361"/>
                  <a:pt x="1141136" y="0"/>
                  <a:pt x="2548799" y="0"/>
                </a:cubicBezTo>
                <a:close/>
              </a:path>
            </a:pathLst>
          </a:custGeom>
          <a:blipFill dpi="0" rotWithShape="1">
            <a:blip r:embed="rId4"/>
            <a:stretch>
              <a:fillRect/>
            </a:stretch>
          </a:blipFill>
          <a:ln algn="ctr" cap="flat" cmpd="sng" w="57150">
            <a:solidFill>
              <a:schemeClr val="bg1"/>
            </a:solidFill>
            <a:prstDash val="solid"/>
            <a:miter lim="800000"/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79" name="îŝ1íḍê"/>
          <p:cNvSpPr txBox="1"/>
          <p:nvPr/>
        </p:nvSpPr>
        <p:spPr>
          <a:xfrm>
            <a:off x="3958639" y="2644504"/>
            <a:ext cx="3951986" cy="711567"/>
          </a:xfrm>
          <a:prstGeom prst="rect">
            <a:avLst/>
          </a:prstGeom>
          <a:noFill/>
        </p:spPr>
        <p:txBody>
          <a:bodyPr bIns="46800" lIns="90000" rIns="90000" tIns="46800" wrap="square">
            <a:noAutofit/>
          </a:bodyPr>
          <a:lstStyle>
            <a:defPPr>
              <a:defRPr lang="zh-CN"/>
            </a:defPPr>
            <a:lvl1pPr algn="just">
              <a:lnSpc>
                <a:spcPct val="130000"/>
              </a:lnSpc>
              <a:defRPr sz="1000"/>
            </a:lvl1pPr>
          </a:lstStyle>
          <a:p>
            <a:r>
              <a:rPr altLang="zh-CN" lang="en-US" sz="800">
                <a:latin charset="-122" panose="02010609060101010101" pitchFamily="49" typeface="楷体"/>
                <a:ea charset="-122" panose="02010609060101010101" pitchFamily="49" typeface="楷体"/>
              </a:rPr>
              <a:t>1.单击要填充的形状；2.在“格式”选项卡上的“形状样式”组中，单击“形状填充”旁边的箭头，然后单击「图片或纹理填充」； 3.找到包含需要使用的图片的文件夹，单击该图片，然后单击“插入”；4.使用图片工具“裁剪”下拉菜单中的「填充」可对图片进行调整</a:t>
            </a:r>
          </a:p>
        </p:txBody>
      </p:sp>
      <p:sp>
        <p:nvSpPr>
          <p:cNvPr id="80" name="îs1ïďê"/>
          <p:cNvSpPr txBox="1"/>
          <p:nvPr/>
        </p:nvSpPr>
        <p:spPr>
          <a:xfrm>
            <a:off x="3958639" y="2353170"/>
            <a:ext cx="3951986" cy="3048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altLang="en-US" b="1" lang="zh-CN" sz="140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安全教育</a:t>
            </a:r>
          </a:p>
        </p:txBody>
      </p:sp>
      <p:sp>
        <p:nvSpPr>
          <p:cNvPr id="75" name="îṥ1ïḋé"/>
          <p:cNvSpPr txBox="1"/>
          <p:nvPr/>
        </p:nvSpPr>
        <p:spPr>
          <a:xfrm>
            <a:off x="4364191" y="3863766"/>
            <a:ext cx="3546435" cy="711567"/>
          </a:xfrm>
          <a:prstGeom prst="rect">
            <a:avLst/>
          </a:prstGeom>
          <a:noFill/>
        </p:spPr>
        <p:txBody>
          <a:bodyPr bIns="46800" lIns="90000" rIns="90000" tIns="46800" wrap="square">
            <a:normAutofit fontScale="77500" lnSpcReduction="20000"/>
          </a:bodyPr>
          <a:lstStyle>
            <a:defPPr>
              <a:defRPr lang="zh-CN"/>
            </a:defPPr>
            <a:lvl1pPr algn="just">
              <a:lnSpc>
                <a:spcPct val="130000"/>
              </a:lnSpc>
              <a:defRPr sz="1000"/>
            </a:lvl1pPr>
          </a:lstStyle>
          <a:p>
            <a:r>
              <a:rPr altLang="zh-CN" lang="en-US">
                <a:latin charset="-122" panose="02010609060101010101" pitchFamily="49" typeface="楷体"/>
                <a:ea charset="-122" panose="02010609060101010101" pitchFamily="49" typeface="楷体"/>
              </a:rPr>
              <a:t>1.单击要填充的形状；2.在“格式”选项卡上的“形状样式”组中，单击“形状填充”旁边的箭头，然后单击「图片或纹理填充」； 3.找到包含需要使用的图片的文件夹，单击该图片，然后单击“插入”；4.使用图片工具“裁剪”下拉菜单中的「填充」可对图片进行调整</a:t>
            </a:r>
          </a:p>
        </p:txBody>
      </p:sp>
      <p:sp>
        <p:nvSpPr>
          <p:cNvPr id="76" name="îṩ1ïḑè"/>
          <p:cNvSpPr txBox="1"/>
          <p:nvPr/>
        </p:nvSpPr>
        <p:spPr>
          <a:xfrm>
            <a:off x="4364191" y="3572432"/>
            <a:ext cx="3546435" cy="3048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altLang="en-US" b="1" lang="zh-CN" sz="140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合理化管理</a:t>
            </a:r>
          </a:p>
        </p:txBody>
      </p:sp>
      <p:cxnSp>
        <p:nvCxnSpPr>
          <p:cNvPr id="72" name="直接连接符 71"/>
          <p:cNvCxnSpPr/>
          <p:nvPr/>
        </p:nvCxnSpPr>
        <p:spPr>
          <a:xfrm>
            <a:off x="4013843" y="3413735"/>
            <a:ext cx="3962839" cy="0"/>
          </a:xfrm>
          <a:prstGeom prst="line">
            <a:avLst/>
          </a:prstGeom>
          <a:ln cap="rnd" w="3175">
            <a:solidFill>
              <a:schemeClr val="bg1">
                <a:lumMod val="85000"/>
              </a:schemeClr>
            </a:solidFill>
            <a:round/>
            <a:headEnd type="none"/>
            <a:tailEnd len="med" type="non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组合 3"/>
          <p:cNvGrpSpPr/>
          <p:nvPr/>
        </p:nvGrpSpPr>
        <p:grpSpPr>
          <a:xfrm>
            <a:off x="3190831" y="2347868"/>
            <a:ext cx="609219" cy="609220"/>
            <a:chOff x="3190831" y="2347868"/>
            <a:chExt cx="675413" cy="675414"/>
          </a:xfrm>
        </p:grpSpPr>
        <p:grpSp>
          <p:nvGrpSpPr>
            <p:cNvPr id="82" name="组合 81"/>
            <p:cNvGrpSpPr/>
            <p:nvPr/>
          </p:nvGrpSpPr>
          <p:grpSpPr>
            <a:xfrm>
              <a:off x="3190831" y="2347868"/>
              <a:ext cx="675413" cy="675414"/>
              <a:chOff x="980097" y="3258913"/>
              <a:chExt cx="823149" cy="823150"/>
            </a:xfrm>
          </p:grpSpPr>
          <p:sp>
            <p:nvSpPr>
              <p:cNvPr id="83" name="MH_Other_4"/>
              <p:cNvSpPr>
                <a:spLocks noChangeArrowheads="1"/>
              </p:cNvSpPr>
              <p:nvPr>
                <p:custDataLst>
                  <p:tags r:id="rId5"/>
                </p:custDataLst>
              </p:nvPr>
            </p:nvSpPr>
            <p:spPr bwMode="gray">
              <a:xfrm>
                <a:off x="980097" y="3258913"/>
                <a:ext cx="823149" cy="823150"/>
              </a:xfrm>
              <a:prstGeom prst="ellipse">
                <a:avLst/>
              </a:prstGeom>
              <a:solidFill>
                <a:srgbClr val="FFFFFF"/>
              </a:solidFill>
              <a:ln w="3175">
                <a:solidFill>
                  <a:srgbClr val="DDDDDD"/>
                </a:solidFill>
              </a:ln>
              <a:effectLst>
                <a:outerShdw algn="tl" dir="2700000" dist="38100" rotWithShape="0">
                  <a:prstClr val="black">
                    <a:alpha val="1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altLang="en-US" lang="zh-TW" sz="1350">
                  <a:solidFill>
                    <a:schemeClr val="lt1"/>
                  </a:solidFill>
                  <a:latin charset="0" panose="020b0604020202020204" pitchFamily="34" typeface="Arial"/>
                  <a:ea charset="-122" panose="02010609060101010101" pitchFamily="49" typeface="黑体"/>
                </a:endParaRPr>
              </a:p>
            </p:txBody>
          </p:sp>
          <p:sp>
            <p:nvSpPr>
              <p:cNvPr id="84" name="MH_Title_1"/>
              <p:cNvSpPr/>
              <p:nvPr>
                <p:custDataLst>
                  <p:tags r:id="rId6"/>
                </p:custDataLst>
              </p:nvPr>
            </p:nvSpPr>
            <p:spPr>
              <a:xfrm>
                <a:off x="1072092" y="3350909"/>
                <a:ext cx="639846" cy="639846"/>
              </a:xfrm>
              <a:prstGeom prst="ellipse">
                <a:avLst/>
              </a:prstGeom>
              <a:solidFill>
                <a:srgbClr val="D83417"/>
              </a:solidFill>
              <a:ln>
                <a:noFill/>
              </a:ln>
              <a:effectLst>
                <a:innerShdw dir="13500000" dist="76200">
                  <a:prstClr val="black">
                    <a:alpha val="12000"/>
                  </a:prstClr>
                </a:innerShdw>
              </a:effectLst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bIns="0" lIns="0" rIns="0" tIns="0"/>
              <a:lstStyle/>
              <a:p>
                <a:pPr algn="ctr"/>
                <a:endParaRPr altLang="en-US" b="1" lang="zh-TW">
                  <a:solidFill>
                    <a:srgbClr val="FFFFFF"/>
                  </a:solidFill>
                  <a:latin typeface="+mn-ea"/>
                </a:endParaRPr>
              </a:p>
            </p:txBody>
          </p:sp>
        </p:grpSp>
        <p:sp>
          <p:nvSpPr>
            <p:cNvPr id="78" name="iṡľiḋê" title="ry6MHxwOH8WsTKLSa514qPVJnvhhWFnRDjZGIbRZNsFBp"/>
            <p:cNvSpPr>
              <a:spLocks noChangeAspect="1"/>
            </p:cNvSpPr>
            <p:nvPr/>
          </p:nvSpPr>
          <p:spPr bwMode="auto">
            <a:xfrm>
              <a:off x="3380938" y="2574692"/>
              <a:ext cx="295198" cy="221767"/>
            </a:xfrm>
            <a:custGeom>
              <a:gdLst>
                <a:gd fmla="*/ 450100 w 607639" name="connsiteX0"/>
                <a:gd fmla="*/ 313203 h 426991" name="connsiteY0"/>
                <a:gd fmla="*/ 450100 w 607639" name="connsiteX1"/>
                <a:gd fmla="*/ 403167 h 426991" name="connsiteY1"/>
                <a:gd fmla="*/ 585744 w 607639" name="connsiteX2"/>
                <a:gd fmla="*/ 403167 h 426991" name="connsiteY2"/>
                <a:gd fmla="*/ 586100 w 607639" name="connsiteX3"/>
                <a:gd fmla="*/ 313203 h 426991" name="connsiteY3"/>
                <a:gd fmla="*/ 530294 w 607639" name="connsiteX4"/>
                <a:gd fmla="*/ 313203 h 426991" name="connsiteY4"/>
                <a:gd fmla="*/ 530116 w 607639" name="connsiteX5"/>
                <a:gd fmla="*/ 313203 h 426991" name="connsiteY5"/>
                <a:gd fmla="*/ 529760 w 607639" name="connsiteX6"/>
                <a:gd fmla="*/ 313203 h 426991" name="connsiteY6"/>
                <a:gd fmla="*/ 450901 w 607639" name="connsiteX7"/>
                <a:gd fmla="*/ 313203 h 426991" name="connsiteY7"/>
                <a:gd fmla="*/ 236309 w 607639" name="connsiteX8"/>
                <a:gd fmla="*/ 313203 h 426991" name="connsiteY8"/>
                <a:gd fmla="*/ 236309 w 607639" name="connsiteX9"/>
                <a:gd fmla="*/ 403167 h 426991" name="connsiteY9"/>
                <a:gd fmla="*/ 371953 w 607639" name="connsiteX10"/>
                <a:gd fmla="*/ 403167 h 426991" name="connsiteY10"/>
                <a:gd fmla="*/ 372754 w 607639" name="connsiteX11"/>
                <a:gd fmla="*/ 313203 h 426991" name="connsiteY11"/>
                <a:gd fmla="*/ 237110 w 607639" name="connsiteX12"/>
                <a:gd fmla="*/ 313203 h 426991" name="connsiteY12"/>
                <a:gd fmla="*/ 22519 w 607639" name="connsiteX13"/>
                <a:gd fmla="*/ 313203 h 426991" name="connsiteY13"/>
                <a:gd fmla="*/ 22519 w 607639" name="connsiteX14"/>
                <a:gd fmla="*/ 403167 h 426991" name="connsiteY14"/>
                <a:gd fmla="*/ 158163 w 607639" name="connsiteX15"/>
                <a:gd fmla="*/ 403167 h 426991" name="connsiteY15"/>
                <a:gd fmla="*/ 158964 w 607639" name="connsiteX16"/>
                <a:gd fmla="*/ 313203 h 426991" name="connsiteY16"/>
                <a:gd fmla="*/ 91498 w 607639" name="connsiteX17"/>
                <a:gd fmla="*/ 313203 h 426991" name="connsiteY17"/>
                <a:gd fmla="*/ 91231 w 607639" name="connsiteX18"/>
                <a:gd fmla="*/ 313203 h 426991" name="connsiteY18"/>
                <a:gd fmla="*/ 90964 w 607639" name="connsiteX19"/>
                <a:gd fmla="*/ 313203 h 426991" name="connsiteY19"/>
                <a:gd fmla="*/ 23320 w 607639" name="connsiteX20"/>
                <a:gd fmla="*/ 313203 h 426991" name="connsiteY20"/>
                <a:gd fmla="*/ 91409 w 607639" name="connsiteX21"/>
                <a:gd fmla="*/ 224751 h 426991" name="connsiteY21"/>
                <a:gd fmla="*/ 530294 w 607639" name="connsiteX22"/>
                <a:gd fmla="*/ 224751 h 426991" name="connsiteY22"/>
                <a:gd fmla="*/ 540084 w 607639" name="connsiteX23"/>
                <a:gd fmla="*/ 234530 h 426991" name="connsiteY23"/>
                <a:gd fmla="*/ 540084 w 607639" name="connsiteX24"/>
                <a:gd fmla="*/ 292135 h 426991" name="connsiteY24"/>
                <a:gd fmla="*/ 586456 w 607639" name="connsiteX25"/>
                <a:gd fmla="*/ 292135 h 426991" name="connsiteY25"/>
                <a:gd fmla="*/ 607639 w 607639" name="connsiteX26"/>
                <a:gd fmla="*/ 313203 h 426991" name="connsiteY26"/>
                <a:gd fmla="*/ 607639 w 607639" name="connsiteX27"/>
                <a:gd fmla="*/ 403167 h 426991" name="connsiteY27"/>
                <a:gd fmla="*/ 586456 w 607639" name="connsiteX28"/>
                <a:gd fmla="*/ 426991 h 426991" name="connsiteY28"/>
                <a:gd fmla="*/ 451524 w 607639" name="connsiteX29"/>
                <a:gd fmla="*/ 426991 h 426991" name="connsiteY29"/>
                <a:gd fmla="*/ 427582 w 607639" name="connsiteX30"/>
                <a:gd fmla="*/ 403167 h 426991" name="connsiteY30"/>
                <a:gd fmla="*/ 427582 w 607639" name="connsiteX31"/>
                <a:gd fmla="*/ 313203 h 426991" name="connsiteY31"/>
                <a:gd fmla="*/ 451524 w 607639" name="connsiteX32"/>
                <a:gd fmla="*/ 292135 h 426991" name="connsiteY32"/>
                <a:gd fmla="*/ 517566 w 607639" name="connsiteX33"/>
                <a:gd fmla="*/ 292135 h 426991" name="connsiteY33"/>
                <a:gd fmla="*/ 517566 w 607639" name="connsiteX34"/>
                <a:gd fmla="*/ 247242 h 426991" name="connsiteY34"/>
                <a:gd fmla="*/ 315079 w 607639" name="connsiteX35"/>
                <a:gd fmla="*/ 247242 h 426991" name="connsiteY35"/>
                <a:gd fmla="*/ 315079 w 607639" name="connsiteX36"/>
                <a:gd fmla="*/ 292135 h 426991" name="connsiteY36"/>
                <a:gd fmla="*/ 372665 w 607639" name="connsiteX37"/>
                <a:gd fmla="*/ 292135 h 426991" name="connsiteY37"/>
                <a:gd fmla="*/ 393849 w 607639" name="connsiteX38"/>
                <a:gd fmla="*/ 313203 h 426991" name="connsiteY38"/>
                <a:gd fmla="*/ 393849 w 607639" name="connsiteX39"/>
                <a:gd fmla="*/ 403167 h 426991" name="connsiteY39"/>
                <a:gd fmla="*/ 372665 w 607639" name="connsiteX40"/>
                <a:gd fmla="*/ 426991 h 426991" name="connsiteY40"/>
                <a:gd fmla="*/ 237733 w 607639" name="connsiteX41"/>
                <a:gd fmla="*/ 426991 h 426991" name="connsiteY41"/>
                <a:gd fmla="*/ 213791 w 607639" name="connsiteX42"/>
                <a:gd fmla="*/ 403167 h 426991" name="connsiteY42"/>
                <a:gd fmla="*/ 213791 w 607639" name="connsiteX43"/>
                <a:gd fmla="*/ 313203 h 426991" name="connsiteY43"/>
                <a:gd fmla="*/ 237733 w 607639" name="connsiteX44"/>
                <a:gd fmla="*/ 292135 h 426991" name="connsiteY44"/>
                <a:gd fmla="*/ 292561 w 607639" name="connsiteX45"/>
                <a:gd fmla="*/ 292135 h 426991" name="connsiteY45"/>
                <a:gd fmla="*/ 292561 w 607639" name="connsiteX46"/>
                <a:gd fmla="*/ 247242 h 426991" name="connsiteY46"/>
                <a:gd fmla="*/ 101288 w 607639" name="connsiteX47"/>
                <a:gd fmla="*/ 247242 h 426991" name="connsiteY47"/>
                <a:gd fmla="*/ 101288 w 607639" name="connsiteX48"/>
                <a:gd fmla="*/ 292135 h 426991" name="connsiteY48"/>
                <a:gd fmla="*/ 158875 w 607639" name="connsiteX49"/>
                <a:gd fmla="*/ 292135 h 426991" name="connsiteY49"/>
                <a:gd fmla="*/ 180058 w 607639" name="connsiteX50"/>
                <a:gd fmla="*/ 313203 h 426991" name="connsiteY50"/>
                <a:gd fmla="*/ 180058 w 607639" name="connsiteX51"/>
                <a:gd fmla="*/ 403167 h 426991" name="connsiteY51"/>
                <a:gd fmla="*/ 158875 w 607639" name="connsiteX52"/>
                <a:gd fmla="*/ 426991 h 426991" name="connsiteY52"/>
                <a:gd fmla="*/ 24032 w 607639" name="connsiteX53"/>
                <a:gd fmla="*/ 426991 h 426991" name="connsiteY53"/>
                <a:gd fmla="*/ 0 w 607639" name="connsiteX54"/>
                <a:gd fmla="*/ 403167 h 426991" name="connsiteY54"/>
                <a:gd fmla="*/ 0 w 607639" name="connsiteX55"/>
                <a:gd fmla="*/ 313203 h 426991" name="connsiteY55"/>
                <a:gd fmla="*/ 24032 w 607639" name="connsiteX56"/>
                <a:gd fmla="*/ 292135 h 426991" name="connsiteY56"/>
                <a:gd fmla="*/ 78770 w 607639" name="connsiteX57"/>
                <a:gd fmla="*/ 292135 h 426991" name="connsiteY57"/>
                <a:gd fmla="*/ 78770 w 607639" name="connsiteX58"/>
                <a:gd fmla="*/ 234530 h 426991" name="connsiteY58"/>
                <a:gd fmla="*/ 91409 w 607639" name="connsiteX59"/>
                <a:gd fmla="*/ 224751 h 426991" name="connsiteY59"/>
                <a:gd fmla="*/ 236326 w 607639" name="connsiteX60"/>
                <a:gd fmla="*/ 21066 h 426991" name="connsiteY60"/>
                <a:gd fmla="*/ 236326 w 607639" name="connsiteX61"/>
                <a:gd fmla="*/ 111021 h 426991" name="connsiteY61"/>
                <a:gd fmla="*/ 371758 w 607639" name="connsiteX62"/>
                <a:gd fmla="*/ 111021 h 426991" name="connsiteY62"/>
                <a:gd fmla="*/ 372380 w 607639" name="connsiteX63"/>
                <a:gd fmla="*/ 21066 h 426991" name="connsiteY63"/>
                <a:gd fmla="*/ 237127 w 607639" name="connsiteX64"/>
                <a:gd fmla="*/ 21066 h 426991" name="connsiteY64"/>
                <a:gd fmla="*/ 237750 w 607639" name="connsiteX65"/>
                <a:gd fmla="*/ 0 h 426991" name="connsiteY65"/>
                <a:gd fmla="*/ 372647 w 607639" name="connsiteX66"/>
                <a:gd fmla="*/ 0 h 426991" name="connsiteY66"/>
                <a:gd fmla="*/ 393825 w 607639" name="connsiteX67"/>
                <a:gd fmla="*/ 21066 h 426991" name="connsiteY67"/>
                <a:gd fmla="*/ 393825 w 607639" name="connsiteX68"/>
                <a:gd fmla="*/ 111021 h 426991" name="connsiteY68"/>
                <a:gd fmla="*/ 372647 w 607639" name="connsiteX69"/>
                <a:gd fmla="*/ 134843 h 426991" name="connsiteY69"/>
                <a:gd fmla="*/ 315076 w 607639" name="connsiteX70"/>
                <a:gd fmla="*/ 134843 h 426991" name="connsiteY70"/>
                <a:gd fmla="*/ 315076 w 607639" name="connsiteX71"/>
                <a:gd fmla="*/ 191020 h 426991" name="connsiteY71"/>
                <a:gd fmla="*/ 292563 w 607639" name="connsiteX72"/>
                <a:gd fmla="*/ 191020 h 426991" name="connsiteY72"/>
                <a:gd fmla="*/ 292563 w 607639" name="connsiteX73"/>
                <a:gd fmla="*/ 134843 h 426991" name="connsiteY73"/>
                <a:gd fmla="*/ 237750 w 607639" name="connsiteX74"/>
                <a:gd fmla="*/ 134843 h 426991" name="connsiteY74"/>
                <a:gd fmla="*/ 213813 w 607639" name="connsiteX75"/>
                <a:gd fmla="*/ 111021 h 426991" name="connsiteY75"/>
                <a:gd fmla="*/ 213813 w 607639" name="connsiteX76"/>
                <a:gd fmla="*/ 21066 h 426991" name="connsiteY76"/>
                <a:gd fmla="*/ 237750 w 607639" name="connsiteX77"/>
                <a:gd fmla="*/ 0 h 426991" name="connsiteY7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b="b" l="l" r="r" t="t"/>
              <a:pathLst>
                <a:path h="426991" w="607639">
                  <a:moveTo>
                    <a:pt x="450100" y="313203"/>
                  </a:moveTo>
                  <a:lnTo>
                    <a:pt x="450100" y="403167"/>
                  </a:lnTo>
                  <a:lnTo>
                    <a:pt x="585744" y="403167"/>
                  </a:lnTo>
                  <a:lnTo>
                    <a:pt x="586100" y="313203"/>
                  </a:lnTo>
                  <a:lnTo>
                    <a:pt x="530294" y="313203"/>
                  </a:lnTo>
                  <a:cubicBezTo>
                    <a:pt x="530294" y="313203"/>
                    <a:pt x="530116" y="313203"/>
                    <a:pt x="530116" y="313203"/>
                  </a:cubicBezTo>
                  <a:cubicBezTo>
                    <a:pt x="530027" y="313203"/>
                    <a:pt x="529849" y="313203"/>
                    <a:pt x="529760" y="313203"/>
                  </a:cubicBezTo>
                  <a:lnTo>
                    <a:pt x="450901" y="313203"/>
                  </a:lnTo>
                  <a:close/>
                  <a:moveTo>
                    <a:pt x="236309" y="313203"/>
                  </a:moveTo>
                  <a:lnTo>
                    <a:pt x="236309" y="403167"/>
                  </a:lnTo>
                  <a:lnTo>
                    <a:pt x="371953" y="403167"/>
                  </a:lnTo>
                  <a:lnTo>
                    <a:pt x="372754" y="313203"/>
                  </a:lnTo>
                  <a:lnTo>
                    <a:pt x="237110" y="313203"/>
                  </a:lnTo>
                  <a:close/>
                  <a:moveTo>
                    <a:pt x="22519" y="313203"/>
                  </a:moveTo>
                  <a:lnTo>
                    <a:pt x="22519" y="403167"/>
                  </a:lnTo>
                  <a:lnTo>
                    <a:pt x="158163" y="403167"/>
                  </a:lnTo>
                  <a:lnTo>
                    <a:pt x="158964" y="313203"/>
                  </a:lnTo>
                  <a:lnTo>
                    <a:pt x="91498" y="313203"/>
                  </a:lnTo>
                  <a:cubicBezTo>
                    <a:pt x="91409" y="313203"/>
                    <a:pt x="91320" y="313203"/>
                    <a:pt x="91231" y="313203"/>
                  </a:cubicBezTo>
                  <a:cubicBezTo>
                    <a:pt x="91231" y="313203"/>
                    <a:pt x="90964" y="313203"/>
                    <a:pt x="90964" y="313203"/>
                  </a:cubicBezTo>
                  <a:lnTo>
                    <a:pt x="23320" y="313203"/>
                  </a:lnTo>
                  <a:close/>
                  <a:moveTo>
                    <a:pt x="91409" y="224751"/>
                  </a:moveTo>
                  <a:lnTo>
                    <a:pt x="530294" y="224751"/>
                  </a:lnTo>
                  <a:cubicBezTo>
                    <a:pt x="536435" y="224751"/>
                    <a:pt x="540084" y="228396"/>
                    <a:pt x="540084" y="234530"/>
                  </a:cubicBezTo>
                  <a:lnTo>
                    <a:pt x="540084" y="292135"/>
                  </a:lnTo>
                  <a:lnTo>
                    <a:pt x="586456" y="292135"/>
                  </a:lnTo>
                  <a:cubicBezTo>
                    <a:pt x="598917" y="292135"/>
                    <a:pt x="607639" y="300847"/>
                    <a:pt x="607639" y="313203"/>
                  </a:cubicBezTo>
                  <a:lnTo>
                    <a:pt x="607639" y="403167"/>
                  </a:lnTo>
                  <a:cubicBezTo>
                    <a:pt x="607639" y="415524"/>
                    <a:pt x="598917" y="426991"/>
                    <a:pt x="586456" y="426991"/>
                  </a:cubicBezTo>
                  <a:lnTo>
                    <a:pt x="451524" y="426991"/>
                  </a:lnTo>
                  <a:cubicBezTo>
                    <a:pt x="439152" y="426991"/>
                    <a:pt x="427582" y="415524"/>
                    <a:pt x="427582" y="403167"/>
                  </a:cubicBezTo>
                  <a:lnTo>
                    <a:pt x="427582" y="313203"/>
                  </a:lnTo>
                  <a:cubicBezTo>
                    <a:pt x="427582" y="300847"/>
                    <a:pt x="439152" y="292135"/>
                    <a:pt x="451524" y="292135"/>
                  </a:cubicBezTo>
                  <a:lnTo>
                    <a:pt x="517566" y="292135"/>
                  </a:lnTo>
                  <a:lnTo>
                    <a:pt x="517566" y="247242"/>
                  </a:lnTo>
                  <a:lnTo>
                    <a:pt x="315079" y="247242"/>
                  </a:lnTo>
                  <a:lnTo>
                    <a:pt x="315079" y="292135"/>
                  </a:lnTo>
                  <a:lnTo>
                    <a:pt x="372665" y="292135"/>
                  </a:lnTo>
                  <a:cubicBezTo>
                    <a:pt x="385126" y="292135"/>
                    <a:pt x="393849" y="300847"/>
                    <a:pt x="393849" y="313203"/>
                  </a:cubicBezTo>
                  <a:lnTo>
                    <a:pt x="393849" y="403167"/>
                  </a:lnTo>
                  <a:cubicBezTo>
                    <a:pt x="393849" y="415524"/>
                    <a:pt x="385126" y="426991"/>
                    <a:pt x="372665" y="426991"/>
                  </a:cubicBezTo>
                  <a:lnTo>
                    <a:pt x="237733" y="426991"/>
                  </a:lnTo>
                  <a:cubicBezTo>
                    <a:pt x="225362" y="426991"/>
                    <a:pt x="213791" y="415524"/>
                    <a:pt x="213791" y="403167"/>
                  </a:cubicBezTo>
                  <a:lnTo>
                    <a:pt x="213791" y="313203"/>
                  </a:lnTo>
                  <a:cubicBezTo>
                    <a:pt x="213791" y="300847"/>
                    <a:pt x="225362" y="292135"/>
                    <a:pt x="237733" y="292135"/>
                  </a:cubicBezTo>
                  <a:lnTo>
                    <a:pt x="292561" y="292135"/>
                  </a:lnTo>
                  <a:lnTo>
                    <a:pt x="292561" y="247242"/>
                  </a:lnTo>
                  <a:lnTo>
                    <a:pt x="101288" y="247242"/>
                  </a:lnTo>
                  <a:lnTo>
                    <a:pt x="101288" y="292135"/>
                  </a:lnTo>
                  <a:lnTo>
                    <a:pt x="158875" y="292135"/>
                  </a:lnTo>
                  <a:cubicBezTo>
                    <a:pt x="171335" y="292135"/>
                    <a:pt x="180058" y="300847"/>
                    <a:pt x="180058" y="313203"/>
                  </a:cubicBezTo>
                  <a:lnTo>
                    <a:pt x="180058" y="403167"/>
                  </a:lnTo>
                  <a:cubicBezTo>
                    <a:pt x="180058" y="415524"/>
                    <a:pt x="171335" y="426991"/>
                    <a:pt x="158875" y="426991"/>
                  </a:cubicBezTo>
                  <a:lnTo>
                    <a:pt x="24032" y="426991"/>
                  </a:lnTo>
                  <a:cubicBezTo>
                    <a:pt x="11571" y="426991"/>
                    <a:pt x="0" y="415524"/>
                    <a:pt x="0" y="403167"/>
                  </a:cubicBezTo>
                  <a:lnTo>
                    <a:pt x="0" y="313203"/>
                  </a:lnTo>
                  <a:cubicBezTo>
                    <a:pt x="0" y="300847"/>
                    <a:pt x="11571" y="292135"/>
                    <a:pt x="24032" y="292135"/>
                  </a:cubicBezTo>
                  <a:lnTo>
                    <a:pt x="78770" y="292135"/>
                  </a:lnTo>
                  <a:lnTo>
                    <a:pt x="78770" y="234530"/>
                  </a:lnTo>
                  <a:cubicBezTo>
                    <a:pt x="78770" y="228396"/>
                    <a:pt x="85178" y="224751"/>
                    <a:pt x="91409" y="224751"/>
                  </a:cubicBezTo>
                  <a:close/>
                  <a:moveTo>
                    <a:pt x="236326" y="21066"/>
                  </a:moveTo>
                  <a:lnTo>
                    <a:pt x="236326" y="111021"/>
                  </a:lnTo>
                  <a:lnTo>
                    <a:pt x="371758" y="111021"/>
                  </a:lnTo>
                  <a:lnTo>
                    <a:pt x="372380" y="21066"/>
                  </a:lnTo>
                  <a:lnTo>
                    <a:pt x="237127" y="21066"/>
                  </a:lnTo>
                  <a:close/>
                  <a:moveTo>
                    <a:pt x="237750" y="0"/>
                  </a:moveTo>
                  <a:lnTo>
                    <a:pt x="372647" y="0"/>
                  </a:lnTo>
                  <a:cubicBezTo>
                    <a:pt x="385105" y="0"/>
                    <a:pt x="393825" y="8711"/>
                    <a:pt x="393825" y="21066"/>
                  </a:cubicBezTo>
                  <a:lnTo>
                    <a:pt x="393825" y="111021"/>
                  </a:lnTo>
                  <a:cubicBezTo>
                    <a:pt x="393825" y="123376"/>
                    <a:pt x="385105" y="134843"/>
                    <a:pt x="372647" y="134843"/>
                  </a:cubicBezTo>
                  <a:lnTo>
                    <a:pt x="315076" y="134843"/>
                  </a:lnTo>
                  <a:lnTo>
                    <a:pt x="315076" y="191020"/>
                  </a:lnTo>
                  <a:lnTo>
                    <a:pt x="292563" y="191020"/>
                  </a:lnTo>
                  <a:lnTo>
                    <a:pt x="292563" y="134843"/>
                  </a:lnTo>
                  <a:lnTo>
                    <a:pt x="237750" y="134843"/>
                  </a:lnTo>
                  <a:cubicBezTo>
                    <a:pt x="225381" y="134843"/>
                    <a:pt x="213813" y="123376"/>
                    <a:pt x="213813" y="111021"/>
                  </a:cubicBezTo>
                  <a:lnTo>
                    <a:pt x="213813" y="21066"/>
                  </a:lnTo>
                  <a:cubicBezTo>
                    <a:pt x="213813" y="8711"/>
                    <a:pt x="225381" y="0"/>
                    <a:pt x="23775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3654475" y="3580762"/>
            <a:ext cx="609219" cy="609220"/>
            <a:chOff x="3654475" y="3580762"/>
            <a:chExt cx="675413" cy="675414"/>
          </a:xfrm>
        </p:grpSpPr>
        <p:grpSp>
          <p:nvGrpSpPr>
            <p:cNvPr id="85" name="组合 84"/>
            <p:cNvGrpSpPr/>
            <p:nvPr/>
          </p:nvGrpSpPr>
          <p:grpSpPr>
            <a:xfrm>
              <a:off x="3654475" y="3580762"/>
              <a:ext cx="675413" cy="675414"/>
              <a:chOff x="980097" y="3258913"/>
              <a:chExt cx="823149" cy="823150"/>
            </a:xfrm>
          </p:grpSpPr>
          <p:sp>
            <p:nvSpPr>
              <p:cNvPr id="86" name="MH_Other_4"/>
              <p:cNvSpPr>
                <a:spLocks noChangeArrowheads="1"/>
              </p:cNvSpPr>
              <p:nvPr>
                <p:custDataLst>
                  <p:tags r:id="rId7"/>
                </p:custDataLst>
              </p:nvPr>
            </p:nvSpPr>
            <p:spPr bwMode="gray">
              <a:xfrm>
                <a:off x="980097" y="3258913"/>
                <a:ext cx="823149" cy="823150"/>
              </a:xfrm>
              <a:prstGeom prst="ellipse">
                <a:avLst/>
              </a:prstGeom>
              <a:solidFill>
                <a:srgbClr val="FFFFFF"/>
              </a:solidFill>
              <a:ln w="3175">
                <a:solidFill>
                  <a:srgbClr val="DDDDDD"/>
                </a:solidFill>
              </a:ln>
              <a:effectLst>
                <a:outerShdw algn="tl" dir="2700000" dist="38100" rotWithShape="0">
                  <a:prstClr val="black">
                    <a:alpha val="1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altLang="en-US" lang="zh-TW" sz="1350">
                  <a:solidFill>
                    <a:schemeClr val="lt1"/>
                  </a:solidFill>
                  <a:latin charset="0" panose="020b0604020202020204" pitchFamily="34" typeface="Arial"/>
                  <a:ea charset="-122" panose="02010609060101010101" pitchFamily="49" typeface="黑体"/>
                </a:endParaRPr>
              </a:p>
            </p:txBody>
          </p:sp>
          <p:sp>
            <p:nvSpPr>
              <p:cNvPr id="87" name="MH_Title_1"/>
              <p:cNvSpPr/>
              <p:nvPr>
                <p:custDataLst>
                  <p:tags r:id="rId8"/>
                </p:custDataLst>
              </p:nvPr>
            </p:nvSpPr>
            <p:spPr>
              <a:xfrm>
                <a:off x="1072092" y="3350909"/>
                <a:ext cx="639846" cy="639846"/>
              </a:xfrm>
              <a:prstGeom prst="ellipse">
                <a:avLst/>
              </a:prstGeom>
              <a:solidFill>
                <a:srgbClr val="D83417"/>
              </a:solidFill>
              <a:ln>
                <a:noFill/>
              </a:ln>
              <a:effectLst>
                <a:innerShdw dir="13500000" dist="76200">
                  <a:prstClr val="black">
                    <a:alpha val="12000"/>
                  </a:prstClr>
                </a:innerShdw>
              </a:effectLst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bIns="0" lIns="0" rIns="0" tIns="0"/>
              <a:lstStyle/>
              <a:p>
                <a:pPr algn="ctr"/>
                <a:endParaRPr altLang="en-US" b="1" lang="zh-TW">
                  <a:solidFill>
                    <a:srgbClr val="FFFFFF"/>
                  </a:solidFill>
                  <a:latin typeface="+mn-ea"/>
                </a:endParaRPr>
              </a:p>
            </p:txBody>
          </p:sp>
        </p:grpSp>
        <p:sp>
          <p:nvSpPr>
            <p:cNvPr id="74" name="ïṣḻîḓê" title="ry6MHxwOH8WsTKLSa514qPVJnvhhWFnRDjZGIbRZNsFBp"/>
            <p:cNvSpPr>
              <a:spLocks noChangeAspect="1"/>
            </p:cNvSpPr>
            <p:nvPr/>
          </p:nvSpPr>
          <p:spPr bwMode="auto">
            <a:xfrm>
              <a:off x="3836440" y="3750600"/>
              <a:ext cx="295198" cy="315176"/>
            </a:xfrm>
            <a:custGeom>
              <a:gdLst>
                <a:gd fmla="*/ 86413 w 591547" name="connsiteX0"/>
                <a:gd fmla="*/ 515758 h 590770" name="connsiteY0"/>
                <a:gd fmla="*/ 171919 w 591547" name="connsiteX1"/>
                <a:gd fmla="*/ 515758 h 590770" name="connsiteY1"/>
                <a:gd fmla="*/ 171919 w 591547" name="connsiteX2"/>
                <a:gd fmla="*/ 537523 h 590770" name="connsiteY2"/>
                <a:gd fmla="*/ 86413 w 591547" name="connsiteX3"/>
                <a:gd fmla="*/ 537523 h 590770" name="connsiteY3"/>
                <a:gd fmla="*/ 86413 w 591547" name="connsiteX4"/>
                <a:gd fmla="*/ 461733 h 590770" name="connsiteY4"/>
                <a:gd fmla="*/ 171919 w 591547" name="connsiteX5"/>
                <a:gd fmla="*/ 461733 h 590770" name="connsiteY5"/>
                <a:gd fmla="*/ 171919 w 591547" name="connsiteX6"/>
                <a:gd fmla="*/ 483498 h 590770" name="connsiteY6"/>
                <a:gd fmla="*/ 86413 w 591547" name="connsiteX7"/>
                <a:gd fmla="*/ 483498 h 590770" name="connsiteY7"/>
                <a:gd fmla="*/ 86413 w 591547" name="connsiteX8"/>
                <a:gd fmla="*/ 408616 h 590770" name="connsiteY8"/>
                <a:gd fmla="*/ 171919 w 591547" name="connsiteX9"/>
                <a:gd fmla="*/ 408616 h 590770" name="connsiteY9"/>
                <a:gd fmla="*/ 171919 w 591547" name="connsiteX10"/>
                <a:gd fmla="*/ 429474 h 590770" name="connsiteY10"/>
                <a:gd fmla="*/ 86413 w 591547" name="connsiteX11"/>
                <a:gd fmla="*/ 429474 h 590770" name="connsiteY11"/>
                <a:gd fmla="*/ 204177 w 591547" name="connsiteX12"/>
                <a:gd fmla="*/ 357041 h 590770" name="connsiteY12"/>
                <a:gd fmla="*/ 204177 w 591547" name="connsiteX13"/>
                <a:gd fmla="*/ 569815 h 590770" name="connsiteY13"/>
                <a:gd fmla="*/ 333300 w 591547" name="connsiteX14"/>
                <a:gd fmla="*/ 569815 h 590770" name="connsiteY14"/>
                <a:gd fmla="*/ 333300 w 591547" name="connsiteX15"/>
                <a:gd fmla="*/ 382026 h 590770" name="connsiteY15"/>
                <a:gd fmla="*/ 183194 w 591547" name="connsiteX16"/>
                <a:gd fmla="*/ 357041 h 590770" name="connsiteY16"/>
                <a:gd fmla="*/ 75053 w 591547" name="connsiteX17"/>
                <a:gd fmla="*/ 382026 h 590770" name="connsiteY17"/>
                <a:gd fmla="*/ 75053 w 591547" name="connsiteX18"/>
                <a:gd fmla="*/ 569815 h 590770" name="connsiteY18"/>
                <a:gd fmla="*/ 183194 w 591547" name="connsiteX19"/>
                <a:gd fmla="*/ 569815 h 590770" name="connsiteY19"/>
                <a:gd fmla="*/ 247709 w 591547" name="connsiteX20"/>
                <a:gd fmla="*/ 311838 h 590770" name="connsiteY20"/>
                <a:gd fmla="*/ 322851 w 591547" name="connsiteX21"/>
                <a:gd fmla="*/ 311838 h 590770" name="connsiteY21"/>
                <a:gd fmla="*/ 322851 w 591547" name="connsiteX22"/>
                <a:gd fmla="*/ 332826 h 590770" name="connsiteY22"/>
                <a:gd fmla="*/ 247709 w 591547" name="connsiteX23"/>
                <a:gd fmla="*/ 332826 h 590770" name="connsiteY23"/>
                <a:gd fmla="*/ 247709 w 591547" name="connsiteX24"/>
                <a:gd fmla="*/ 257944 h 590770" name="connsiteY24"/>
                <a:gd fmla="*/ 322851 w 591547" name="connsiteX25"/>
                <a:gd fmla="*/ 257944 h 590770" name="connsiteY25"/>
                <a:gd fmla="*/ 322851 w 591547" name="connsiteX26"/>
                <a:gd fmla="*/ 279580 h 590770" name="connsiteY26"/>
                <a:gd fmla="*/ 247709 w 591547" name="connsiteX27"/>
                <a:gd fmla="*/ 279580 h 590770" name="connsiteY27"/>
                <a:gd fmla="*/ 247709 w 591547" name="connsiteX28"/>
                <a:gd fmla="*/ 203919 h 590770" name="connsiteY28"/>
                <a:gd fmla="*/ 322851 w 591547" name="connsiteX29"/>
                <a:gd fmla="*/ 203919 h 590770" name="connsiteY29"/>
                <a:gd fmla="*/ 322851 w 591547" name="connsiteX30"/>
                <a:gd fmla="*/ 225684 h 590770" name="connsiteY30"/>
                <a:gd fmla="*/ 247709 w 591547" name="connsiteX31"/>
                <a:gd fmla="*/ 225684 h 590770" name="connsiteY31"/>
                <a:gd fmla="*/ 247709 w 591547" name="connsiteX32"/>
                <a:gd fmla="*/ 150672 h 590770" name="connsiteY32"/>
                <a:gd fmla="*/ 322851 w 591547" name="connsiteX33"/>
                <a:gd fmla="*/ 150672 h 590770" name="connsiteY33"/>
                <a:gd fmla="*/ 322851 w 591547" name="connsiteX34"/>
                <a:gd fmla="*/ 171660 h 590770" name="connsiteY34"/>
                <a:gd fmla="*/ 247709 w 591547" name="connsiteX35"/>
                <a:gd fmla="*/ 171660 h 590770" name="connsiteY35"/>
                <a:gd fmla="*/ 355090 w 591547" name="connsiteX36"/>
                <a:gd fmla="*/ 102357 h 590770" name="connsiteY36"/>
                <a:gd fmla="*/ 355090 w 591547" name="connsiteX37"/>
                <a:gd fmla="*/ 373160 h 590770" name="connsiteY37"/>
                <a:gd fmla="*/ 355090 w 591547" name="connsiteX38"/>
                <a:gd fmla="*/ 376384 h 590770" name="connsiteY38"/>
                <a:gd fmla="*/ 355090 w 591547" name="connsiteX39"/>
                <a:gd fmla="*/ 569815 h 590770" name="connsiteY39"/>
                <a:gd fmla="*/ 484213 w 591547" name="connsiteX40"/>
                <a:gd fmla="*/ 569815 h 590770" name="connsiteY40"/>
                <a:gd fmla="*/ 484213 w 591547" name="connsiteX41"/>
                <a:gd fmla="*/ 154744 h 590770" name="connsiteY41"/>
                <a:gd fmla="*/ 333300 w 591547" name="connsiteX42"/>
                <a:gd fmla="*/ 99939 h 590770" name="connsiteY42"/>
                <a:gd fmla="*/ 236458 w 591547" name="connsiteX43"/>
                <a:gd fmla="*/ 125730 h 590770" name="connsiteY43"/>
                <a:gd fmla="*/ 236458 w 591547" name="connsiteX44"/>
                <a:gd fmla="*/ 341728 h 590770" name="connsiteY44"/>
                <a:gd fmla="*/ 333300 w 591547" name="connsiteX45"/>
                <a:gd fmla="*/ 360265 h 590770" name="connsiteY45"/>
                <a:gd fmla="*/ 397862 w 591547" name="connsiteX46"/>
                <a:gd fmla="*/ 21761 h 590770" name="connsiteY46"/>
                <a:gd fmla="*/ 387371 w 591547" name="connsiteX47"/>
                <a:gd fmla="*/ 32238 h 590770" name="connsiteY47"/>
                <a:gd fmla="*/ 397862 w 591547" name="connsiteX48"/>
                <a:gd fmla="*/ 42716 h 590770" name="connsiteY48"/>
                <a:gd fmla="*/ 409160 w 591547" name="connsiteX49"/>
                <a:gd fmla="*/ 32238 h 590770" name="connsiteY49"/>
                <a:gd fmla="*/ 397862 w 591547" name="connsiteX50"/>
                <a:gd fmla="*/ 21761 h 590770" name="connsiteY50"/>
                <a:gd fmla="*/ 397862 w 591547" name="connsiteX51"/>
                <a:gd fmla="*/ 0 h 590770" name="connsiteY51"/>
                <a:gd fmla="*/ 430143 w 591547" name="connsiteX52"/>
                <a:gd fmla="*/ 32238 h 590770" name="connsiteY52"/>
                <a:gd fmla="*/ 409160 w 591547" name="connsiteX53"/>
                <a:gd fmla="*/ 62865 h 590770" name="connsiteY53"/>
                <a:gd fmla="*/ 409160 w 591547" name="connsiteX54"/>
                <a:gd fmla="*/ 100745 h 590770" name="connsiteY54"/>
                <a:gd fmla="*/ 498740 w 591547" name="connsiteX55"/>
                <a:gd fmla="*/ 137819 h 590770" name="connsiteY55"/>
                <a:gd fmla="*/ 506003 w 591547" name="connsiteX56"/>
                <a:gd fmla="*/ 147491 h 590770" name="connsiteY56"/>
                <a:gd fmla="*/ 506003 w 591547" name="connsiteX57"/>
                <a:gd fmla="*/ 569815 h 590770" name="connsiteY57"/>
                <a:gd fmla="*/ 591547 w 591547" name="connsiteX58"/>
                <a:gd fmla="*/ 569815 h 590770" name="connsiteY58"/>
                <a:gd fmla="*/ 591547 w 591547" name="connsiteX59"/>
                <a:gd fmla="*/ 590770 h 590770" name="connsiteY59"/>
                <a:gd fmla="*/ 494705 w 591547" name="connsiteX60"/>
                <a:gd fmla="*/ 590770 h 590770" name="connsiteY60"/>
                <a:gd fmla="*/ 344598 w 591547" name="connsiteX61"/>
                <a:gd fmla="*/ 590770 h 590770" name="connsiteY61"/>
                <a:gd fmla="*/ 193685 w 591547" name="connsiteX62"/>
                <a:gd fmla="*/ 590770 h 590770" name="connsiteY62"/>
                <a:gd fmla="*/ 64562 w 591547" name="connsiteX63"/>
                <a:gd fmla="*/ 590770 h 590770" name="connsiteY63"/>
                <a:gd fmla="*/ 0 w 591547" name="connsiteX64"/>
                <a:gd fmla="*/ 590770 h 590770" name="connsiteY64"/>
                <a:gd fmla="*/ 0 w 591547" name="connsiteX65"/>
                <a:gd fmla="*/ 569815 h 590770" name="connsiteY65"/>
                <a:gd fmla="*/ 54070 w 591547" name="connsiteX66"/>
                <a:gd fmla="*/ 569815 h 590770" name="connsiteY66"/>
                <a:gd fmla="*/ 54070 w 591547" name="connsiteX67"/>
                <a:gd fmla="*/ 373160 h 590770" name="connsiteY67"/>
                <a:gd fmla="*/ 62141 w 591547" name="connsiteX68"/>
                <a:gd fmla="*/ 362683 h 590770" name="connsiteY68"/>
                <a:gd fmla="*/ 191264 w 591547" name="connsiteX69"/>
                <a:gd fmla="*/ 333668 h 590770" name="connsiteY69"/>
                <a:gd fmla="*/ 195299 w 591547" name="connsiteX70"/>
                <a:gd fmla="*/ 333668 h 590770" name="connsiteY70"/>
                <a:gd fmla="*/ 196106 w 591547" name="connsiteX71"/>
                <a:gd fmla="*/ 333668 h 590770" name="connsiteY71"/>
                <a:gd fmla="*/ 215475 w 591547" name="connsiteX72"/>
                <a:gd fmla="*/ 336892 h 590770" name="connsiteY72"/>
                <a:gd fmla="*/ 215475 w 591547" name="connsiteX73"/>
                <a:gd fmla="*/ 116864 h 590770" name="connsiteY73"/>
                <a:gd fmla="*/ 223545 w 591547" name="connsiteX74"/>
                <a:gd fmla="*/ 106387 h 590770" name="connsiteY74"/>
                <a:gd fmla="*/ 341370 w 591547" name="connsiteX75"/>
                <a:gd fmla="*/ 75760 h 590770" name="connsiteY75"/>
                <a:gd fmla="*/ 342984 w 591547" name="connsiteX76"/>
                <a:gd fmla="*/ 75760 h 590770" name="connsiteY76"/>
                <a:gd fmla="*/ 345405 w 591547" name="connsiteX77"/>
                <a:gd fmla="*/ 75760 h 590770" name="connsiteY77"/>
                <a:gd fmla="*/ 347020 w 591547" name="connsiteX78"/>
                <a:gd fmla="*/ 75760 h 590770" name="connsiteY78"/>
                <a:gd fmla="*/ 348634 w 591547" name="connsiteX79"/>
                <a:gd fmla="*/ 75760 h 590770" name="connsiteY79"/>
                <a:gd fmla="*/ 387371 w 591547" name="connsiteX80"/>
                <a:gd fmla="*/ 91879 h 590770" name="connsiteY80"/>
                <a:gd fmla="*/ 387371 w 591547" name="connsiteX81"/>
                <a:gd fmla="*/ 62865 h 590770" name="connsiteY81"/>
                <a:gd fmla="*/ 365581 w 591547" name="connsiteX82"/>
                <a:gd fmla="*/ 32238 h 590770" name="connsiteY82"/>
                <a:gd fmla="*/ 397862 w 591547" name="connsiteX83"/>
                <a:gd fmla="*/ 0 h 590770" name="connsiteY8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</a:cxnLst>
              <a:rect b="b" l="l" r="r" t="t"/>
              <a:pathLst>
                <a:path h="590770" w="591547">
                  <a:moveTo>
                    <a:pt x="86413" y="515758"/>
                  </a:moveTo>
                  <a:lnTo>
                    <a:pt x="171919" y="515758"/>
                  </a:lnTo>
                  <a:lnTo>
                    <a:pt x="171919" y="537523"/>
                  </a:lnTo>
                  <a:lnTo>
                    <a:pt x="86413" y="537523"/>
                  </a:lnTo>
                  <a:close/>
                  <a:moveTo>
                    <a:pt x="86413" y="461733"/>
                  </a:moveTo>
                  <a:lnTo>
                    <a:pt x="171919" y="461733"/>
                  </a:lnTo>
                  <a:lnTo>
                    <a:pt x="171919" y="483498"/>
                  </a:lnTo>
                  <a:lnTo>
                    <a:pt x="86413" y="483498"/>
                  </a:lnTo>
                  <a:close/>
                  <a:moveTo>
                    <a:pt x="86413" y="408616"/>
                  </a:moveTo>
                  <a:lnTo>
                    <a:pt x="171919" y="408616"/>
                  </a:lnTo>
                  <a:lnTo>
                    <a:pt x="171919" y="429474"/>
                  </a:lnTo>
                  <a:lnTo>
                    <a:pt x="86413" y="429474"/>
                  </a:lnTo>
                  <a:close/>
                  <a:moveTo>
                    <a:pt x="204177" y="357041"/>
                  </a:moveTo>
                  <a:lnTo>
                    <a:pt x="204177" y="569815"/>
                  </a:lnTo>
                  <a:lnTo>
                    <a:pt x="333300" y="569815"/>
                  </a:lnTo>
                  <a:lnTo>
                    <a:pt x="333300" y="382026"/>
                  </a:lnTo>
                  <a:close/>
                  <a:moveTo>
                    <a:pt x="183194" y="357041"/>
                  </a:moveTo>
                  <a:lnTo>
                    <a:pt x="75053" y="382026"/>
                  </a:lnTo>
                  <a:lnTo>
                    <a:pt x="75053" y="569815"/>
                  </a:lnTo>
                  <a:lnTo>
                    <a:pt x="183194" y="569815"/>
                  </a:lnTo>
                  <a:close/>
                  <a:moveTo>
                    <a:pt x="247709" y="311838"/>
                  </a:moveTo>
                  <a:lnTo>
                    <a:pt x="322851" y="311838"/>
                  </a:lnTo>
                  <a:lnTo>
                    <a:pt x="322851" y="332826"/>
                  </a:lnTo>
                  <a:lnTo>
                    <a:pt x="247709" y="332826"/>
                  </a:lnTo>
                  <a:close/>
                  <a:moveTo>
                    <a:pt x="247709" y="257944"/>
                  </a:moveTo>
                  <a:lnTo>
                    <a:pt x="322851" y="257944"/>
                  </a:lnTo>
                  <a:lnTo>
                    <a:pt x="322851" y="279580"/>
                  </a:lnTo>
                  <a:lnTo>
                    <a:pt x="247709" y="279580"/>
                  </a:lnTo>
                  <a:close/>
                  <a:moveTo>
                    <a:pt x="247709" y="203919"/>
                  </a:moveTo>
                  <a:lnTo>
                    <a:pt x="322851" y="203919"/>
                  </a:lnTo>
                  <a:lnTo>
                    <a:pt x="322851" y="225684"/>
                  </a:lnTo>
                  <a:lnTo>
                    <a:pt x="247709" y="225684"/>
                  </a:lnTo>
                  <a:close/>
                  <a:moveTo>
                    <a:pt x="247709" y="150672"/>
                  </a:moveTo>
                  <a:lnTo>
                    <a:pt x="322851" y="150672"/>
                  </a:lnTo>
                  <a:lnTo>
                    <a:pt x="322851" y="171660"/>
                  </a:lnTo>
                  <a:lnTo>
                    <a:pt x="247709" y="171660"/>
                  </a:lnTo>
                  <a:close/>
                  <a:moveTo>
                    <a:pt x="355090" y="102357"/>
                  </a:moveTo>
                  <a:lnTo>
                    <a:pt x="355090" y="373160"/>
                  </a:lnTo>
                  <a:lnTo>
                    <a:pt x="355090" y="376384"/>
                  </a:lnTo>
                  <a:lnTo>
                    <a:pt x="355090" y="569815"/>
                  </a:lnTo>
                  <a:lnTo>
                    <a:pt x="484213" y="569815"/>
                  </a:lnTo>
                  <a:lnTo>
                    <a:pt x="484213" y="154744"/>
                  </a:lnTo>
                  <a:close/>
                  <a:moveTo>
                    <a:pt x="333300" y="99939"/>
                  </a:moveTo>
                  <a:lnTo>
                    <a:pt x="236458" y="125730"/>
                  </a:lnTo>
                  <a:lnTo>
                    <a:pt x="236458" y="341728"/>
                  </a:lnTo>
                  <a:lnTo>
                    <a:pt x="333300" y="360265"/>
                  </a:lnTo>
                  <a:close/>
                  <a:moveTo>
                    <a:pt x="397862" y="21761"/>
                  </a:moveTo>
                  <a:cubicBezTo>
                    <a:pt x="392213" y="21761"/>
                    <a:pt x="387371" y="26596"/>
                    <a:pt x="387371" y="32238"/>
                  </a:cubicBezTo>
                  <a:cubicBezTo>
                    <a:pt x="387371" y="37880"/>
                    <a:pt x="392213" y="42716"/>
                    <a:pt x="397862" y="42716"/>
                  </a:cubicBezTo>
                  <a:cubicBezTo>
                    <a:pt x="404318" y="42716"/>
                    <a:pt x="409160" y="37880"/>
                    <a:pt x="409160" y="32238"/>
                  </a:cubicBezTo>
                  <a:cubicBezTo>
                    <a:pt x="409160" y="26596"/>
                    <a:pt x="404318" y="21761"/>
                    <a:pt x="397862" y="21761"/>
                  </a:cubicBezTo>
                  <a:close/>
                  <a:moveTo>
                    <a:pt x="397862" y="0"/>
                  </a:moveTo>
                  <a:cubicBezTo>
                    <a:pt x="415616" y="0"/>
                    <a:pt x="430143" y="14507"/>
                    <a:pt x="430143" y="32238"/>
                  </a:cubicBezTo>
                  <a:cubicBezTo>
                    <a:pt x="430143" y="45940"/>
                    <a:pt x="421266" y="58029"/>
                    <a:pt x="409160" y="62865"/>
                  </a:cubicBezTo>
                  <a:lnTo>
                    <a:pt x="409160" y="100745"/>
                  </a:lnTo>
                  <a:lnTo>
                    <a:pt x="498740" y="137819"/>
                  </a:lnTo>
                  <a:cubicBezTo>
                    <a:pt x="502775" y="139431"/>
                    <a:pt x="506003" y="143461"/>
                    <a:pt x="506003" y="147491"/>
                  </a:cubicBezTo>
                  <a:lnTo>
                    <a:pt x="506003" y="569815"/>
                  </a:lnTo>
                  <a:lnTo>
                    <a:pt x="591547" y="569815"/>
                  </a:lnTo>
                  <a:lnTo>
                    <a:pt x="591547" y="590770"/>
                  </a:lnTo>
                  <a:lnTo>
                    <a:pt x="494705" y="590770"/>
                  </a:lnTo>
                  <a:lnTo>
                    <a:pt x="344598" y="590770"/>
                  </a:lnTo>
                  <a:lnTo>
                    <a:pt x="193685" y="590770"/>
                  </a:lnTo>
                  <a:lnTo>
                    <a:pt x="64562" y="590770"/>
                  </a:lnTo>
                  <a:lnTo>
                    <a:pt x="0" y="590770"/>
                  </a:lnTo>
                  <a:lnTo>
                    <a:pt x="0" y="569815"/>
                  </a:lnTo>
                  <a:lnTo>
                    <a:pt x="54070" y="569815"/>
                  </a:lnTo>
                  <a:lnTo>
                    <a:pt x="54070" y="373160"/>
                  </a:lnTo>
                  <a:cubicBezTo>
                    <a:pt x="54070" y="368324"/>
                    <a:pt x="57298" y="364294"/>
                    <a:pt x="62141" y="362683"/>
                  </a:cubicBezTo>
                  <a:lnTo>
                    <a:pt x="191264" y="333668"/>
                  </a:lnTo>
                  <a:cubicBezTo>
                    <a:pt x="192878" y="332862"/>
                    <a:pt x="194492" y="332862"/>
                    <a:pt x="195299" y="333668"/>
                  </a:cubicBezTo>
                  <a:cubicBezTo>
                    <a:pt x="196106" y="333668"/>
                    <a:pt x="196106" y="333668"/>
                    <a:pt x="196106" y="333668"/>
                  </a:cubicBezTo>
                  <a:lnTo>
                    <a:pt x="215475" y="336892"/>
                  </a:lnTo>
                  <a:lnTo>
                    <a:pt x="215475" y="116864"/>
                  </a:lnTo>
                  <a:cubicBezTo>
                    <a:pt x="215475" y="112028"/>
                    <a:pt x="218703" y="107999"/>
                    <a:pt x="223545" y="106387"/>
                  </a:cubicBezTo>
                  <a:lnTo>
                    <a:pt x="341370" y="75760"/>
                  </a:lnTo>
                  <a:cubicBezTo>
                    <a:pt x="342177" y="75760"/>
                    <a:pt x="342177" y="75760"/>
                    <a:pt x="342984" y="75760"/>
                  </a:cubicBezTo>
                  <a:cubicBezTo>
                    <a:pt x="343791" y="75760"/>
                    <a:pt x="344598" y="74954"/>
                    <a:pt x="345405" y="75760"/>
                  </a:cubicBezTo>
                  <a:cubicBezTo>
                    <a:pt x="346213" y="75760"/>
                    <a:pt x="347020" y="75760"/>
                    <a:pt x="347020" y="75760"/>
                  </a:cubicBezTo>
                  <a:cubicBezTo>
                    <a:pt x="347827" y="75760"/>
                    <a:pt x="347827" y="75760"/>
                    <a:pt x="348634" y="75760"/>
                  </a:cubicBezTo>
                  <a:lnTo>
                    <a:pt x="387371" y="91879"/>
                  </a:lnTo>
                  <a:lnTo>
                    <a:pt x="387371" y="62865"/>
                  </a:lnTo>
                  <a:cubicBezTo>
                    <a:pt x="375265" y="58029"/>
                    <a:pt x="365581" y="45940"/>
                    <a:pt x="365581" y="32238"/>
                  </a:cubicBezTo>
                  <a:cubicBezTo>
                    <a:pt x="365581" y="14507"/>
                    <a:pt x="380107" y="0"/>
                    <a:pt x="39786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</p:spTree>
    <p:custDataLst>
      <p:tags r:id="rId9"/>
    </p:custData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9" nodeType="withEffect" presetClass="entr" presetID="2" presetSubtype="2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3" nodeType="withEffect" presetClass="entr" presetID="16" presetSubtype="37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15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16" nodeType="withEffect" presetClass="entr" presetID="53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fill="hold" id="22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4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5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fill="hold" grpId="0" id="27" nodeType="afterEffect" presetClass="entr" presetID="12" presetSubtype="8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29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3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1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grpId="0" id="32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34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35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36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7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38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1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id="42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4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5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46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8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9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51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2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5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55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6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58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9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61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7"/>
      <p:bldP grpId="0" spid="22"/>
      <p:bldP grpId="1" spid="22"/>
      <p:bldP grpId="0" spid="67"/>
      <p:bldP grpId="0" spid="79"/>
      <p:bldP grpId="0" spid="80"/>
      <p:bldP grpId="0" spid="75"/>
      <p:bldP grpId="0" spid="76"/>
    </p:bldLst>
  </p:timing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7" name="矩形 16"/>
          <p:cNvSpPr/>
          <p:nvPr/>
        </p:nvSpPr>
        <p:spPr>
          <a:xfrm>
            <a:off x="818232" y="1202365"/>
            <a:ext cx="2976880" cy="3962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b="1" lang="zh-CN" sz="2000">
                <a:solidFill>
                  <a:srgbClr val="D83417"/>
                </a:solidFill>
                <a:latin typeface="+mj-ea"/>
                <a:ea typeface="+mj-ea"/>
                <a:cs charset="-122" panose="02010600030101010101" pitchFamily="2" typeface="宋体"/>
              </a:rPr>
              <a:t>加强安全施工工器具管理</a:t>
            </a:r>
          </a:p>
        </p:txBody>
      </p:sp>
      <p:grpSp>
        <p:nvGrpSpPr>
          <p:cNvPr id="18" name="组合 17"/>
          <p:cNvGrpSpPr/>
          <p:nvPr/>
        </p:nvGrpSpPr>
        <p:grpSpPr>
          <a:xfrm>
            <a:off x="8256193" y="306793"/>
            <a:ext cx="604125" cy="215941"/>
            <a:chOff x="264939" y="188640"/>
            <a:chExt cx="604358" cy="216024"/>
          </a:xfrm>
        </p:grpSpPr>
        <p:sp>
          <p:nvSpPr>
            <p:cNvPr id="19" name="燕尾形 3"/>
            <p:cNvSpPr/>
            <p:nvPr/>
          </p:nvSpPr>
          <p:spPr>
            <a:xfrm>
              <a:off x="264939" y="188640"/>
              <a:ext cx="216024" cy="216024"/>
            </a:xfrm>
            <a:prstGeom prst="chevron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20" name="燕尾形 4"/>
            <p:cNvSpPr/>
            <p:nvPr/>
          </p:nvSpPr>
          <p:spPr>
            <a:xfrm>
              <a:off x="454914" y="188640"/>
              <a:ext cx="216024" cy="216024"/>
            </a:xfrm>
            <a:prstGeom prst="chevron">
              <a:avLst/>
            </a:prstGeom>
            <a:solidFill>
              <a:srgbClr val="E57E20">
                <a:alpha val="7882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21" name="燕尾形 5"/>
            <p:cNvSpPr/>
            <p:nvPr/>
          </p:nvSpPr>
          <p:spPr>
            <a:xfrm>
              <a:off x="653273" y="188640"/>
              <a:ext cx="216024" cy="216024"/>
            </a:xfrm>
            <a:prstGeom prst="chevron">
              <a:avLst/>
            </a:prstGeom>
            <a:solidFill>
              <a:schemeClr val="accent2">
                <a:alpha val="5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</p:grpSp>
      <p:sp>
        <p:nvSpPr>
          <p:cNvPr id="22" name="矩形: 圆角 21"/>
          <p:cNvSpPr/>
          <p:nvPr>
            <p:custDataLst>
              <p:tags r:id="rId3"/>
            </p:custDataLst>
          </p:nvPr>
        </p:nvSpPr>
        <p:spPr>
          <a:xfrm>
            <a:off x="2527932" y="190288"/>
            <a:ext cx="4088136" cy="468000"/>
          </a:xfrm>
          <a:prstGeom prst="roundRect">
            <a:avLst>
              <a:gd fmla="val 50000" name="adj"/>
            </a:avLst>
          </a:prstGeom>
          <a:noFill/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b="1" lang="en-US" smtClean="0" sz="280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202X年安全工作回顾</a:t>
            </a:r>
          </a:p>
        </p:txBody>
      </p:sp>
      <p:grpSp>
        <p:nvGrpSpPr>
          <p:cNvPr id="23" name="组合 22"/>
          <p:cNvGrpSpPr/>
          <p:nvPr/>
        </p:nvGrpSpPr>
        <p:grpSpPr>
          <a:xfrm rot="10800000">
            <a:off x="217552" y="330199"/>
            <a:ext cx="604125" cy="215941"/>
            <a:chOff x="264939" y="188640"/>
            <a:chExt cx="604358" cy="216024"/>
          </a:xfrm>
        </p:grpSpPr>
        <p:sp>
          <p:nvSpPr>
            <p:cNvPr id="24" name="燕尾形 7"/>
            <p:cNvSpPr/>
            <p:nvPr/>
          </p:nvSpPr>
          <p:spPr>
            <a:xfrm>
              <a:off x="264939" y="188640"/>
              <a:ext cx="216024" cy="216024"/>
            </a:xfrm>
            <a:prstGeom prst="chevron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26" name="燕尾形 8"/>
            <p:cNvSpPr/>
            <p:nvPr/>
          </p:nvSpPr>
          <p:spPr>
            <a:xfrm>
              <a:off x="454914" y="188640"/>
              <a:ext cx="216024" cy="216024"/>
            </a:xfrm>
            <a:prstGeom prst="chevron">
              <a:avLst/>
            </a:prstGeom>
            <a:solidFill>
              <a:srgbClr val="E57E20">
                <a:alpha val="7882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32" name="燕尾形 9"/>
            <p:cNvSpPr/>
            <p:nvPr/>
          </p:nvSpPr>
          <p:spPr>
            <a:xfrm>
              <a:off x="653273" y="188640"/>
              <a:ext cx="216024" cy="216024"/>
            </a:xfrm>
            <a:prstGeom prst="chevron">
              <a:avLst/>
            </a:prstGeom>
            <a:solidFill>
              <a:schemeClr val="accent2">
                <a:alpha val="5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211549" y="1147497"/>
            <a:ext cx="610128" cy="502391"/>
            <a:chOff x="158871" y="99382"/>
            <a:chExt cx="757910" cy="624078"/>
          </a:xfrm>
        </p:grpSpPr>
        <p:grpSp>
          <p:nvGrpSpPr>
            <p:cNvPr id="34" name="组合 33"/>
            <p:cNvGrpSpPr/>
            <p:nvPr/>
          </p:nvGrpSpPr>
          <p:grpSpPr>
            <a:xfrm>
              <a:off x="223648" y="99382"/>
              <a:ext cx="624078" cy="624078"/>
              <a:chOff x="3452622" y="1395531"/>
              <a:chExt cx="701705" cy="701705"/>
            </a:xfrm>
          </p:grpSpPr>
          <p:sp>
            <p:nvSpPr>
              <p:cNvPr id="36" name="椭圆 35"/>
              <p:cNvSpPr/>
              <p:nvPr/>
            </p:nvSpPr>
            <p:spPr>
              <a:xfrm>
                <a:off x="3452622" y="1395531"/>
                <a:ext cx="701705" cy="701705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 sz="1000">
                  <a:latin charset="0" panose="020b0a04020102020204" pitchFamily="34" typeface="Arial Black"/>
                </a:endParaRPr>
              </a:p>
            </p:txBody>
          </p:sp>
          <p:sp>
            <p:nvSpPr>
              <p:cNvPr id="37" name="圆角矩形 1"/>
              <p:cNvSpPr/>
              <p:nvPr/>
            </p:nvSpPr>
            <p:spPr>
              <a:xfrm>
                <a:off x="3533474" y="1476383"/>
                <a:ext cx="540000" cy="540000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100000">
                    <a:schemeClr val="bg1"/>
                  </a:gs>
                  <a:gs pos="0">
                    <a:srgbClr val="EEEEEE"/>
                  </a:gs>
                </a:gsLst>
                <a:lin ang="8100000" scaled="0"/>
              </a:gradFill>
              <a:ln w="1905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rgbClr val="EEEEEE"/>
                    </a:gs>
                  </a:gsLst>
                  <a:lin ang="8100000" scaled="0"/>
                </a:gradFill>
              </a:ln>
              <a:effectLst>
                <a:outerShdw algn="tr" blurRad="127000" dir="8100000" dist="63500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 sz="1000">
                  <a:solidFill>
                    <a:srgbClr val="FA783A"/>
                  </a:solidFill>
                  <a:latin charset="0" panose="020b0a04020102020204" pitchFamily="34" typeface="Arial Black"/>
                </a:endParaRPr>
              </a:p>
            </p:txBody>
          </p:sp>
        </p:grpSp>
        <p:sp>
          <p:nvSpPr>
            <p:cNvPr id="35" name="文本框 34"/>
            <p:cNvSpPr txBox="1"/>
            <p:nvPr/>
          </p:nvSpPr>
          <p:spPr>
            <a:xfrm>
              <a:off x="158871" y="186205"/>
              <a:ext cx="757910" cy="454353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>
                  <a:solidFill>
                    <a:schemeClr val="tx1">
                      <a:lumMod val="75000"/>
                      <a:lumOff val="25000"/>
                    </a:schemeClr>
                  </a:solidFill>
                  <a:latin charset="0" panose="020b0a04020102020204" pitchFamily="34" typeface="Arial Black"/>
                  <a:cs charset="-79" panose="02010803020104030203" pitchFamily="2" typeface="Aharoni"/>
                </a:rPr>
                <a:t>08</a:t>
              </a:r>
            </a:p>
          </p:txBody>
        </p:sp>
      </p:grpSp>
      <p:cxnSp>
        <p:nvCxnSpPr>
          <p:cNvPr id="27" name="直接连接符 26"/>
          <p:cNvCxnSpPr>
            <a:stCxn id="57" idx="4"/>
          </p:cNvCxnSpPr>
          <p:nvPr/>
        </p:nvCxnSpPr>
        <p:spPr>
          <a:xfrm flipH="1" flipV="1">
            <a:off x="697916" y="3275466"/>
            <a:ext cx="2760605" cy="2045"/>
          </a:xfrm>
          <a:prstGeom prst="line">
            <a:avLst/>
          </a:prstGeom>
          <a:ln cap="rnd" w="3175">
            <a:solidFill>
              <a:schemeClr val="bg1">
                <a:lumMod val="85000"/>
              </a:schemeClr>
            </a:solidFill>
            <a:round/>
            <a:headEnd type="none"/>
            <a:tailEnd len="med" type="non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>
            <a:stCxn id="56" idx="5"/>
          </p:cNvCxnSpPr>
          <p:nvPr/>
        </p:nvCxnSpPr>
        <p:spPr>
          <a:xfrm>
            <a:off x="5721124" y="3284020"/>
            <a:ext cx="2645644" cy="0"/>
          </a:xfrm>
          <a:prstGeom prst="line">
            <a:avLst/>
          </a:prstGeom>
          <a:ln cap="rnd" w="3175">
            <a:solidFill>
              <a:schemeClr val="bg1">
                <a:lumMod val="85000"/>
              </a:schemeClr>
            </a:solidFill>
            <a:round/>
            <a:headEnd type="none"/>
            <a:tailEnd len="med" type="non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iŝľiḋé"/>
          <p:cNvGrpSpPr/>
          <p:nvPr/>
        </p:nvGrpSpPr>
        <p:grpSpPr>
          <a:xfrm>
            <a:off x="3458521" y="2413415"/>
            <a:ext cx="2262603" cy="1620180"/>
            <a:chOff x="4587598" y="2348880"/>
            <a:chExt cx="3016804" cy="2160240"/>
          </a:xfrm>
        </p:grpSpPr>
        <p:sp>
          <p:nvSpPr>
            <p:cNvPr id="56" name="îŝliďè"/>
            <p:cNvSpPr/>
            <p:nvPr/>
          </p:nvSpPr>
          <p:spPr bwMode="auto">
            <a:xfrm>
              <a:off x="6092234" y="2357559"/>
              <a:ext cx="1512168" cy="1152128"/>
            </a:xfrm>
            <a:custGeom>
              <a:gdLst>
                <a:gd fmla="*/ 0 w 1512168" name="connsiteX0"/>
                <a:gd fmla="*/ 0 h 1152128" name="connsiteY0"/>
                <a:gd fmla="*/ 578978 w 1512168" name="connsiteX1"/>
                <a:gd fmla="*/ 441126 h 1152128" name="connsiteY1"/>
                <a:gd fmla="*/ 578978 w 1512168" name="connsiteX2"/>
                <a:gd fmla="*/ 216024 h 1152128" name="connsiteY2"/>
                <a:gd fmla="*/ 759850 w 1512168" name="connsiteX3"/>
                <a:gd fmla="*/ 216024 h 1152128" name="connsiteY3"/>
                <a:gd fmla="*/ 759850 w 1512168" name="connsiteX4"/>
                <a:gd fmla="*/ 578933 h 1152128" name="connsiteY4"/>
                <a:gd fmla="*/ 1512168 w 1512168" name="connsiteX5"/>
                <a:gd fmla="*/ 1152128 h 1152128" name="connsiteY5"/>
                <a:gd fmla="*/ 0 w 1512168" name="connsiteX6"/>
                <a:gd fmla="*/ 1152128 h 1152128" name="connsiteY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b="b" l="l" r="r" t="t"/>
              <a:pathLst>
                <a:path h="1152128" w="1512168">
                  <a:moveTo>
                    <a:pt x="0" y="0"/>
                  </a:moveTo>
                  <a:lnTo>
                    <a:pt x="578978" y="441126"/>
                  </a:lnTo>
                  <a:lnTo>
                    <a:pt x="578978" y="216024"/>
                  </a:lnTo>
                  <a:lnTo>
                    <a:pt x="759850" y="216024"/>
                  </a:lnTo>
                  <a:lnTo>
                    <a:pt x="759850" y="578933"/>
                  </a:lnTo>
                  <a:lnTo>
                    <a:pt x="1512168" y="1152128"/>
                  </a:lnTo>
                  <a:lnTo>
                    <a:pt x="0" y="1152128"/>
                  </a:lnTo>
                  <a:close/>
                </a:path>
              </a:pathLst>
            </a:custGeom>
            <a:solidFill>
              <a:srgbClr val="E84328"/>
            </a:solidFill>
            <a:ln w="9525">
              <a:solidFill>
                <a:schemeClr val="bg1"/>
              </a:solidFill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7" name="iṡ1iďé"/>
            <p:cNvSpPr/>
            <p:nvPr/>
          </p:nvSpPr>
          <p:spPr bwMode="auto">
            <a:xfrm flipH="1">
              <a:off x="4587598" y="2348880"/>
              <a:ext cx="1512168" cy="1152128"/>
            </a:xfrm>
            <a:prstGeom prst="rtTriangle">
              <a:avLst/>
            </a:prstGeom>
            <a:solidFill>
              <a:srgbClr val="E57E20"/>
            </a:solidFill>
            <a:ln w="9525">
              <a:solidFill>
                <a:schemeClr val="bg1"/>
              </a:solidFill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8" name="îsḻïḓê"/>
            <p:cNvSpPr/>
            <p:nvPr/>
          </p:nvSpPr>
          <p:spPr bwMode="auto">
            <a:xfrm>
              <a:off x="4939254" y="3501008"/>
              <a:ext cx="1152128" cy="1008112"/>
            </a:xfrm>
            <a:prstGeom prst="rect">
              <a:avLst/>
            </a:prstGeom>
            <a:solidFill>
              <a:srgbClr val="D83417"/>
            </a:solidFill>
            <a:ln w="9525">
              <a:solidFill>
                <a:schemeClr val="bg1"/>
              </a:solidFill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9" name="islïḋé"/>
            <p:cNvSpPr/>
            <p:nvPr/>
          </p:nvSpPr>
          <p:spPr bwMode="auto">
            <a:xfrm>
              <a:off x="6091382" y="3501008"/>
              <a:ext cx="1152128" cy="1008112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9525">
              <a:solidFill>
                <a:schemeClr val="bg1"/>
              </a:solidFill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0" name="ïṣľîḋè"/>
            <p:cNvSpPr txBox="1"/>
            <p:nvPr/>
          </p:nvSpPr>
          <p:spPr>
            <a:xfrm>
              <a:off x="5176556" y="3064002"/>
              <a:ext cx="914400" cy="434279"/>
            </a:xfrm>
            <a:prstGeom prst="rect">
              <a:avLst/>
            </a:prstGeom>
            <a:noFill/>
          </p:spPr>
          <p:txBody>
            <a:bodyPr anchor="ctr" anchorCtr="0" wrap="none">
              <a:normAutofit/>
            </a:bodyPr>
            <a:lstStyle/>
            <a:p>
              <a:pPr algn="r"/>
              <a:r>
                <a:rPr altLang="en-US" b="1" lang="zh-CN" sz="1400">
                  <a:solidFill>
                    <a:schemeClr val="bg1"/>
                  </a:solidFill>
                </a:rPr>
                <a:t>关键词</a:t>
              </a:r>
            </a:p>
          </p:txBody>
        </p:sp>
        <p:sp>
          <p:nvSpPr>
            <p:cNvPr id="61" name="iŝľïḍè"/>
            <p:cNvSpPr txBox="1"/>
            <p:nvPr/>
          </p:nvSpPr>
          <p:spPr>
            <a:xfrm>
              <a:off x="5176556" y="3776788"/>
              <a:ext cx="914400" cy="434279"/>
            </a:xfrm>
            <a:prstGeom prst="rect">
              <a:avLst/>
            </a:prstGeom>
            <a:noFill/>
          </p:spPr>
          <p:txBody>
            <a:bodyPr anchor="ctr" anchorCtr="0" wrap="none">
              <a:normAutofit/>
            </a:bodyPr>
            <a:lstStyle/>
            <a:p>
              <a:pPr algn="r"/>
              <a:r>
                <a:rPr altLang="en-US" b="1" lang="zh-CN" sz="1400">
                  <a:solidFill>
                    <a:schemeClr val="bg1"/>
                  </a:solidFill>
                </a:rPr>
                <a:t>关键词</a:t>
              </a:r>
            </a:p>
          </p:txBody>
        </p:sp>
        <p:sp>
          <p:nvSpPr>
            <p:cNvPr id="62" name="ïṣḻïḑe"/>
            <p:cNvSpPr txBox="1"/>
            <p:nvPr/>
          </p:nvSpPr>
          <p:spPr>
            <a:xfrm>
              <a:off x="6099766" y="3066729"/>
              <a:ext cx="914400" cy="434279"/>
            </a:xfrm>
            <a:prstGeom prst="rect">
              <a:avLst/>
            </a:prstGeom>
            <a:noFill/>
          </p:spPr>
          <p:txBody>
            <a:bodyPr anchor="ctr" anchorCtr="0" wrap="none">
              <a:normAutofit/>
            </a:bodyPr>
            <a:lstStyle/>
            <a:p>
              <a:r>
                <a:rPr altLang="en-US" b="1" lang="zh-CN" sz="1400">
                  <a:solidFill>
                    <a:schemeClr val="bg1"/>
                  </a:solidFill>
                </a:rPr>
                <a:t>关键词</a:t>
              </a:r>
            </a:p>
          </p:txBody>
        </p:sp>
        <p:sp>
          <p:nvSpPr>
            <p:cNvPr id="63" name="išḻiḓé"/>
            <p:cNvSpPr txBox="1"/>
            <p:nvPr/>
          </p:nvSpPr>
          <p:spPr>
            <a:xfrm>
              <a:off x="6099766" y="3782324"/>
              <a:ext cx="914400" cy="434279"/>
            </a:xfrm>
            <a:prstGeom prst="rect">
              <a:avLst/>
            </a:prstGeom>
            <a:noFill/>
          </p:spPr>
          <p:txBody>
            <a:bodyPr anchor="ctr" anchorCtr="0" wrap="none">
              <a:normAutofit/>
            </a:bodyPr>
            <a:lstStyle/>
            <a:p>
              <a:r>
                <a:rPr altLang="en-US" b="1" lang="zh-CN" sz="1400">
                  <a:solidFill>
                    <a:schemeClr val="bg1"/>
                  </a:solidFill>
                </a:rPr>
                <a:t>关键词</a:t>
              </a:r>
            </a:p>
          </p:txBody>
        </p:sp>
      </p:grpSp>
      <p:sp>
        <p:nvSpPr>
          <p:cNvPr id="30" name="ísļïdê"/>
          <p:cNvSpPr/>
          <p:nvPr/>
        </p:nvSpPr>
        <p:spPr bwMode="auto">
          <a:xfrm>
            <a:off x="312827" y="2474966"/>
            <a:ext cx="1981572" cy="418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 bIns="0" lIns="0" rIns="0" tIns="0" wrap="square">
            <a:normAutofit/>
          </a:bodyPr>
          <a:lstStyle/>
          <a:p>
            <a:pPr algn="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altLang="en-US" lang="zh-CN" sz="9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10609060101010101" pitchFamily="49" typeface="楷体"/>
                <a:ea charset="-122" panose="02010609060101010101" pitchFamily="49" typeface="楷体"/>
              </a:rPr>
              <a:t>此部分内容作为文字排版占位显示</a:t>
            </a:r>
            <a:br>
              <a:rPr altLang="en-US" lang="zh-CN" sz="9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10609060101010101" pitchFamily="49" typeface="楷体"/>
                <a:ea charset="-122" panose="02010609060101010101" pitchFamily="49" typeface="楷体"/>
              </a:rPr>
            </a:br>
            <a:r>
              <a:rPr altLang="en-US" lang="zh-CN" sz="9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10609060101010101" pitchFamily="49" typeface="楷体"/>
                <a:ea charset="-122" panose="02010609060101010101" pitchFamily="49" typeface="楷体"/>
              </a:rPr>
              <a:t> （建议使用主题字体）</a:t>
            </a:r>
          </a:p>
        </p:txBody>
      </p:sp>
      <p:sp>
        <p:nvSpPr>
          <p:cNvPr id="31" name="îšľîḋè"/>
          <p:cNvSpPr txBox="1"/>
          <p:nvPr/>
        </p:nvSpPr>
        <p:spPr bwMode="auto">
          <a:xfrm>
            <a:off x="312827" y="2210890"/>
            <a:ext cx="1981572" cy="209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 wrap="none">
            <a:normAutofit fontScale="70000" lnSpcReduction="20000"/>
          </a:bodyPr>
          <a:lstStyle/>
          <a:p>
            <a:pPr algn="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altLang="en-US" b="1" lang="zh-CN" sz="180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标题文本预设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2341917" y="2174253"/>
            <a:ext cx="478322" cy="478323"/>
            <a:chOff x="2341917" y="2174253"/>
            <a:chExt cx="478322" cy="478323"/>
          </a:xfrm>
        </p:grpSpPr>
        <p:grpSp>
          <p:nvGrpSpPr>
            <p:cNvPr id="65" name="组合 64"/>
            <p:cNvGrpSpPr/>
            <p:nvPr/>
          </p:nvGrpSpPr>
          <p:grpSpPr>
            <a:xfrm>
              <a:off x="2341917" y="2174253"/>
              <a:ext cx="478322" cy="478323"/>
              <a:chOff x="980097" y="3258913"/>
              <a:chExt cx="823149" cy="823150"/>
            </a:xfrm>
          </p:grpSpPr>
          <p:sp>
            <p:nvSpPr>
              <p:cNvPr id="67" name="MH_Other_4"/>
              <p:cNvSpPr>
                <a:spLocks noChangeArrowheads="1"/>
              </p:cNvSpPr>
              <p:nvPr>
                <p:custDataLst>
                  <p:tags r:id="rId4"/>
                </p:custDataLst>
              </p:nvPr>
            </p:nvSpPr>
            <p:spPr bwMode="gray">
              <a:xfrm>
                <a:off x="980097" y="3258913"/>
                <a:ext cx="823149" cy="823150"/>
              </a:xfrm>
              <a:prstGeom prst="ellipse">
                <a:avLst/>
              </a:prstGeom>
              <a:solidFill>
                <a:srgbClr val="FFFFFF"/>
              </a:solidFill>
              <a:ln w="3175">
                <a:solidFill>
                  <a:srgbClr val="DDDDDD"/>
                </a:solidFill>
              </a:ln>
              <a:effectLst>
                <a:outerShdw algn="tl" dir="2700000" dist="38100" rotWithShape="0">
                  <a:prstClr val="black">
                    <a:alpha val="1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altLang="en-US" lang="zh-TW" sz="1350">
                  <a:solidFill>
                    <a:schemeClr val="lt1"/>
                  </a:solidFill>
                  <a:latin charset="0" panose="020b0604020202020204" pitchFamily="34" typeface="Arial"/>
                  <a:ea charset="-122" panose="02010609060101010101" pitchFamily="49" typeface="黑体"/>
                </a:endParaRPr>
              </a:p>
            </p:txBody>
          </p:sp>
          <p:sp>
            <p:nvSpPr>
              <p:cNvPr id="68" name="MH_Title_1"/>
              <p:cNvSpPr/>
              <p:nvPr>
                <p:custDataLst>
                  <p:tags r:id="rId5"/>
                </p:custDataLst>
              </p:nvPr>
            </p:nvSpPr>
            <p:spPr>
              <a:xfrm>
                <a:off x="1072092" y="3350909"/>
                <a:ext cx="639846" cy="639846"/>
              </a:xfrm>
              <a:prstGeom prst="ellipse">
                <a:avLst/>
              </a:prstGeom>
              <a:solidFill>
                <a:srgbClr val="D83417"/>
              </a:solidFill>
              <a:ln>
                <a:noFill/>
              </a:ln>
              <a:effectLst>
                <a:innerShdw dir="13500000" dist="76200">
                  <a:prstClr val="black">
                    <a:alpha val="12000"/>
                  </a:prstClr>
                </a:innerShdw>
              </a:effectLst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bIns="0" lIns="0" rIns="0" tIns="0"/>
              <a:lstStyle/>
              <a:p>
                <a:pPr algn="ctr"/>
                <a:endParaRPr altLang="en-US" b="1" lang="zh-TW">
                  <a:solidFill>
                    <a:srgbClr val="FFFFFF"/>
                  </a:solidFill>
                  <a:latin typeface="+mn-ea"/>
                </a:endParaRPr>
              </a:p>
            </p:txBody>
          </p:sp>
        </p:grpSp>
        <p:sp>
          <p:nvSpPr>
            <p:cNvPr id="55" name="iṧḷîďe"/>
            <p:cNvSpPr>
              <a:spLocks noChangeAspect="1"/>
            </p:cNvSpPr>
            <p:nvPr/>
          </p:nvSpPr>
          <p:spPr bwMode="auto">
            <a:xfrm>
              <a:off x="2481683" y="2328787"/>
              <a:ext cx="198792" cy="189586"/>
            </a:xfrm>
            <a:custGeom>
              <a:gdLst>
                <a:gd fmla="*/ 315778 w 607639" name="connsiteX0"/>
                <a:gd fmla="*/ 173080 h 579502" name="connsiteY0"/>
                <a:gd fmla="*/ 315778 w 607639" name="connsiteX1"/>
                <a:gd fmla="*/ 266058 h 579502" name="connsiteY1"/>
                <a:gd fmla="*/ 303493 w 607639" name="connsiteX2"/>
                <a:gd fmla="*/ 278325 h 579502" name="connsiteY2"/>
                <a:gd fmla="*/ 210375 w 607639" name="connsiteX3"/>
                <a:gd fmla="*/ 278325 h 579502" name="connsiteY3"/>
                <a:gd fmla="*/ 303493 w 607639" name="connsiteX4"/>
                <a:gd fmla="*/ 359925 h 579502" name="connsiteY4"/>
                <a:gd fmla="*/ 397500 w 607639" name="connsiteX5"/>
                <a:gd fmla="*/ 266058 h 579502" name="connsiteY5"/>
                <a:gd fmla="*/ 315778 w 607639" name="connsiteX6"/>
                <a:gd fmla="*/ 173080 h 579502" name="connsiteY6"/>
                <a:gd fmla="*/ 249814 w 607639" name="connsiteX7"/>
                <a:gd fmla="*/ 160816 h 579502" name="connsiteY7"/>
                <a:gd fmla="*/ 198110 w 607639" name="connsiteX8"/>
                <a:gd fmla="*/ 212449 h 579502" name="connsiteY8"/>
                <a:gd fmla="*/ 249814 w 607639" name="connsiteX9"/>
                <a:gd fmla="*/ 212449 h 579502" name="connsiteY9"/>
                <a:gd fmla="*/ 303493 w 607639" name="connsiteX10"/>
                <a:gd fmla="*/ 147835 h 579502" name="connsiteY10"/>
                <a:gd fmla="*/ 421981 w 607639" name="connsiteX11"/>
                <a:gd fmla="*/ 266058 h 579502" name="connsiteY11"/>
                <a:gd fmla="*/ 303493 w 607639" name="connsiteX12"/>
                <a:gd fmla="*/ 384370 h 579502" name="connsiteY12"/>
                <a:gd fmla="*/ 185093 w 607639" name="connsiteX13"/>
                <a:gd fmla="*/ 266058 h 579502" name="connsiteY13"/>
                <a:gd fmla="*/ 197289 w 607639" name="connsiteX14"/>
                <a:gd fmla="*/ 253880 h 579502" name="connsiteY14"/>
                <a:gd fmla="*/ 291297 w 607639" name="connsiteX15"/>
                <a:gd fmla="*/ 253880 h 579502" name="connsiteY15"/>
                <a:gd fmla="*/ 291297 w 607639" name="connsiteX16"/>
                <a:gd fmla="*/ 160013 h 579502" name="connsiteY16"/>
                <a:gd fmla="*/ 303493 w 607639" name="connsiteX17"/>
                <a:gd fmla="*/ 147835 h 579502" name="connsiteY17"/>
                <a:gd fmla="*/ 262095 w 607639" name="connsiteX18"/>
                <a:gd fmla="*/ 135133 h 579502" name="connsiteY18"/>
                <a:gd fmla="*/ 274287 w 607639" name="connsiteX19"/>
                <a:gd fmla="*/ 147397 h 579502" name="connsiteY19"/>
                <a:gd fmla="*/ 274287 w 607639" name="connsiteX20"/>
                <a:gd fmla="*/ 224713 h 579502" name="connsiteY20"/>
                <a:gd fmla="*/ 262095 w 607639" name="connsiteX21"/>
                <a:gd fmla="*/ 236888 h 579502" name="connsiteY21"/>
                <a:gd fmla="*/ 184672 w 607639" name="connsiteX22"/>
                <a:gd fmla="*/ 236888 h 579502" name="connsiteY22"/>
                <a:gd fmla="*/ 172391 w 607639" name="connsiteX23"/>
                <a:gd fmla="*/ 224713 h 579502" name="connsiteY23"/>
                <a:gd fmla="*/ 262095 w 607639" name="connsiteX24"/>
                <a:gd fmla="*/ 135133 h 579502" name="connsiteY24"/>
                <a:gd fmla="*/ 58120 w 607639" name="connsiteX25"/>
                <a:gd fmla="*/ 108514 h 579502" name="connsiteY25"/>
                <a:gd fmla="*/ 58120 w 607639" name="connsiteX26"/>
                <a:gd fmla="*/ 413970 h 579502" name="connsiteY26"/>
                <a:gd fmla="*/ 549430 w 607639" name="connsiteX27"/>
                <a:gd fmla="*/ 413970 h 579502" name="connsiteY27"/>
                <a:gd fmla="*/ 549430 w 607639" name="connsiteX28"/>
                <a:gd fmla="*/ 108514 h 579502" name="connsiteY28"/>
                <a:gd fmla="*/ 27236 w 607639" name="connsiteX29"/>
                <a:gd fmla="*/ 56079 h 579502" name="connsiteY29"/>
                <a:gd fmla="*/ 27236 w 607639" name="connsiteX30"/>
                <a:gd fmla="*/ 81319 h 579502" name="connsiteY30"/>
                <a:gd fmla="*/ 580403 w 607639" name="connsiteX31"/>
                <a:gd fmla="*/ 81319 h 579502" name="connsiteY31"/>
                <a:gd fmla="*/ 580403 w 607639" name="connsiteX32"/>
                <a:gd fmla="*/ 56079 h 579502" name="connsiteY32"/>
                <a:gd fmla="*/ 303775 w 607639" name="connsiteX33"/>
                <a:gd fmla="*/ 0 h 579502" name="connsiteY33"/>
                <a:gd fmla="*/ 317393 w 607639" name="connsiteX34"/>
                <a:gd fmla="*/ 13597 h 579502" name="connsiteY34"/>
                <a:gd fmla="*/ 317393 w 607639" name="connsiteX35"/>
                <a:gd fmla="*/ 28884 h 579502" name="connsiteY35"/>
                <a:gd fmla="*/ 580403 w 607639" name="connsiteX36"/>
                <a:gd fmla="*/ 28884 h 579502" name="connsiteY36"/>
                <a:gd fmla="*/ 607639 w 607639" name="connsiteX37"/>
                <a:gd fmla="*/ 56079 h 579502" name="connsiteY37"/>
                <a:gd fmla="*/ 607639 w 607639" name="connsiteX38"/>
                <a:gd fmla="*/ 81319 h 579502" name="connsiteY38"/>
                <a:gd fmla="*/ 580403 w 607639" name="connsiteX39"/>
                <a:gd fmla="*/ 108514 h 579502" name="connsiteY39"/>
                <a:gd fmla="*/ 576665 w 607639" name="connsiteX40"/>
                <a:gd fmla="*/ 108514 h 579502" name="connsiteY40"/>
                <a:gd fmla="*/ 576665 w 607639" name="connsiteX41"/>
                <a:gd fmla="*/ 413970 h 579502" name="connsiteY41"/>
                <a:gd fmla="*/ 549430 w 607639" name="connsiteX42"/>
                <a:gd fmla="*/ 441165 h 579502" name="connsiteY42"/>
                <a:gd fmla="*/ 317393 w 607639" name="connsiteX43"/>
                <a:gd fmla="*/ 441165 h 579502" name="connsiteY43"/>
                <a:gd fmla="*/ 317393 w 607639" name="connsiteX44"/>
                <a:gd fmla="*/ 481069 h 579502" name="connsiteY44"/>
                <a:gd fmla="*/ 418236 w 607639" name="connsiteX45"/>
                <a:gd fmla="*/ 554923 h 579502" name="connsiteY45"/>
                <a:gd fmla="*/ 421173 w 607639" name="connsiteX46"/>
                <a:gd fmla="*/ 573942 h 579502" name="connsiteY46"/>
                <a:gd fmla="*/ 410225 w 607639" name="connsiteX47"/>
                <a:gd fmla="*/ 579452 h 579502" name="connsiteY47"/>
                <a:gd fmla="*/ 402215 w 607639" name="connsiteX48"/>
                <a:gd fmla="*/ 576874 h 579502" name="connsiteY48"/>
                <a:gd fmla="*/ 317393 w 607639" name="connsiteX49"/>
                <a:gd fmla="*/ 514752 h 579502" name="connsiteY49"/>
                <a:gd fmla="*/ 317393 w 607639" name="connsiteX50"/>
                <a:gd fmla="*/ 565854 h 579502" name="connsiteY50"/>
                <a:gd fmla="*/ 303775 w 607639" name="connsiteX51"/>
                <a:gd fmla="*/ 579452 h 579502" name="connsiteY51"/>
                <a:gd fmla="*/ 290157 w 607639" name="connsiteX52"/>
                <a:gd fmla="*/ 565854 h 579502" name="connsiteY52"/>
                <a:gd fmla="*/ 290157 w 607639" name="connsiteX53"/>
                <a:gd fmla="*/ 514752 h 579502" name="connsiteY53"/>
                <a:gd fmla="*/ 205424 w 607639" name="connsiteX54"/>
                <a:gd fmla="*/ 576874 h 579502" name="connsiteY54"/>
                <a:gd fmla="*/ 186377 w 607639" name="connsiteX55"/>
                <a:gd fmla="*/ 573942 h 579502" name="connsiteY55"/>
                <a:gd fmla="*/ 189314 w 607639" name="connsiteX56"/>
                <a:gd fmla="*/ 554923 h 579502" name="connsiteY56"/>
                <a:gd fmla="*/ 290157 w 607639" name="connsiteX57"/>
                <a:gd fmla="*/ 481069 h 579502" name="connsiteY57"/>
                <a:gd fmla="*/ 290157 w 607639" name="connsiteX58"/>
                <a:gd fmla="*/ 441165 h 579502" name="connsiteY58"/>
                <a:gd fmla="*/ 58120 w 607639" name="connsiteX59"/>
                <a:gd fmla="*/ 441165 h 579502" name="connsiteY59"/>
                <a:gd fmla="*/ 30885 w 607639" name="connsiteX60"/>
                <a:gd fmla="*/ 413970 h 579502" name="connsiteY60"/>
                <a:gd fmla="*/ 30885 w 607639" name="connsiteX61"/>
                <a:gd fmla="*/ 108514 h 579502" name="connsiteY61"/>
                <a:gd fmla="*/ 27236 w 607639" name="connsiteX62"/>
                <a:gd fmla="*/ 108514 h 579502" name="connsiteY62"/>
                <a:gd fmla="*/ 0 w 607639" name="connsiteX63"/>
                <a:gd fmla="*/ 81319 h 579502" name="connsiteY63"/>
                <a:gd fmla="*/ 0 w 607639" name="connsiteX64"/>
                <a:gd fmla="*/ 56079 h 579502" name="connsiteY64"/>
                <a:gd fmla="*/ 27236 w 607639" name="connsiteX65"/>
                <a:gd fmla="*/ 28884 h 579502" name="connsiteY65"/>
                <a:gd fmla="*/ 290157 w 607639" name="connsiteX66"/>
                <a:gd fmla="*/ 28884 h 579502" name="connsiteY66"/>
                <a:gd fmla="*/ 290157 w 607639" name="connsiteX67"/>
                <a:gd fmla="*/ 13597 h 579502" name="connsiteY67"/>
                <a:gd fmla="*/ 303775 w 607639" name="connsiteX68"/>
                <a:gd fmla="*/ 0 h 579502" name="connsiteY6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</a:cxnLst>
              <a:rect b="b" l="l" r="r" t="t"/>
              <a:pathLst>
                <a:path h="579502" w="607639">
                  <a:moveTo>
                    <a:pt x="315778" y="173080"/>
                  </a:moveTo>
                  <a:lnTo>
                    <a:pt x="315778" y="266058"/>
                  </a:lnTo>
                  <a:cubicBezTo>
                    <a:pt x="315778" y="272814"/>
                    <a:pt x="310258" y="278325"/>
                    <a:pt x="303493" y="278325"/>
                  </a:cubicBezTo>
                  <a:lnTo>
                    <a:pt x="210375" y="278325"/>
                  </a:lnTo>
                  <a:cubicBezTo>
                    <a:pt x="216429" y="324281"/>
                    <a:pt x="255866" y="359925"/>
                    <a:pt x="303493" y="359925"/>
                  </a:cubicBezTo>
                  <a:cubicBezTo>
                    <a:pt x="355303" y="359925"/>
                    <a:pt x="397500" y="317792"/>
                    <a:pt x="397500" y="266058"/>
                  </a:cubicBezTo>
                  <a:cubicBezTo>
                    <a:pt x="397500" y="218502"/>
                    <a:pt x="361802" y="179124"/>
                    <a:pt x="315778" y="173080"/>
                  </a:cubicBezTo>
                  <a:close/>
                  <a:moveTo>
                    <a:pt x="249814" y="160816"/>
                  </a:moveTo>
                  <a:cubicBezTo>
                    <a:pt x="223740" y="165793"/>
                    <a:pt x="203093" y="186410"/>
                    <a:pt x="198110" y="212449"/>
                  </a:cubicBezTo>
                  <a:lnTo>
                    <a:pt x="249814" y="212449"/>
                  </a:lnTo>
                  <a:close/>
                  <a:moveTo>
                    <a:pt x="303493" y="147835"/>
                  </a:moveTo>
                  <a:cubicBezTo>
                    <a:pt x="368835" y="147835"/>
                    <a:pt x="421981" y="200902"/>
                    <a:pt x="421981" y="266058"/>
                  </a:cubicBezTo>
                  <a:cubicBezTo>
                    <a:pt x="421981" y="331303"/>
                    <a:pt x="368835" y="384370"/>
                    <a:pt x="303493" y="384370"/>
                  </a:cubicBezTo>
                  <a:cubicBezTo>
                    <a:pt x="238239" y="384370"/>
                    <a:pt x="185093" y="331303"/>
                    <a:pt x="185093" y="266058"/>
                  </a:cubicBezTo>
                  <a:cubicBezTo>
                    <a:pt x="185093" y="259303"/>
                    <a:pt x="190523" y="253880"/>
                    <a:pt x="197289" y="253880"/>
                  </a:cubicBezTo>
                  <a:lnTo>
                    <a:pt x="291297" y="253880"/>
                  </a:lnTo>
                  <a:lnTo>
                    <a:pt x="291297" y="160013"/>
                  </a:lnTo>
                  <a:cubicBezTo>
                    <a:pt x="291297" y="153257"/>
                    <a:pt x="296727" y="147835"/>
                    <a:pt x="303493" y="147835"/>
                  </a:cubicBezTo>
                  <a:close/>
                  <a:moveTo>
                    <a:pt x="262095" y="135133"/>
                  </a:moveTo>
                  <a:cubicBezTo>
                    <a:pt x="268859" y="135133"/>
                    <a:pt x="274287" y="140643"/>
                    <a:pt x="274287" y="147397"/>
                  </a:cubicBezTo>
                  <a:lnTo>
                    <a:pt x="274287" y="224713"/>
                  </a:lnTo>
                  <a:cubicBezTo>
                    <a:pt x="274287" y="231467"/>
                    <a:pt x="268859" y="236888"/>
                    <a:pt x="262095" y="236888"/>
                  </a:cubicBezTo>
                  <a:lnTo>
                    <a:pt x="184672" y="236888"/>
                  </a:lnTo>
                  <a:cubicBezTo>
                    <a:pt x="177909" y="236888"/>
                    <a:pt x="172391" y="231467"/>
                    <a:pt x="172391" y="224713"/>
                  </a:cubicBezTo>
                  <a:cubicBezTo>
                    <a:pt x="172391" y="175302"/>
                    <a:pt x="212616" y="135133"/>
                    <a:pt x="262095" y="135133"/>
                  </a:cubicBezTo>
                  <a:close/>
                  <a:moveTo>
                    <a:pt x="58120" y="108514"/>
                  </a:moveTo>
                  <a:lnTo>
                    <a:pt x="58120" y="413970"/>
                  </a:lnTo>
                  <a:lnTo>
                    <a:pt x="549430" y="413970"/>
                  </a:lnTo>
                  <a:lnTo>
                    <a:pt x="549430" y="108514"/>
                  </a:lnTo>
                  <a:close/>
                  <a:moveTo>
                    <a:pt x="27236" y="56079"/>
                  </a:moveTo>
                  <a:lnTo>
                    <a:pt x="27236" y="81319"/>
                  </a:lnTo>
                  <a:lnTo>
                    <a:pt x="580403" y="81319"/>
                  </a:lnTo>
                  <a:lnTo>
                    <a:pt x="580403" y="56079"/>
                  </a:lnTo>
                  <a:close/>
                  <a:moveTo>
                    <a:pt x="303775" y="0"/>
                  </a:moveTo>
                  <a:cubicBezTo>
                    <a:pt x="311341" y="0"/>
                    <a:pt x="317393" y="6132"/>
                    <a:pt x="317393" y="13597"/>
                  </a:cubicBezTo>
                  <a:lnTo>
                    <a:pt x="317393" y="28884"/>
                  </a:lnTo>
                  <a:lnTo>
                    <a:pt x="580403" y="28884"/>
                  </a:lnTo>
                  <a:cubicBezTo>
                    <a:pt x="595356" y="28884"/>
                    <a:pt x="607639" y="41148"/>
                    <a:pt x="607639" y="56079"/>
                  </a:cubicBezTo>
                  <a:lnTo>
                    <a:pt x="607639" y="81319"/>
                  </a:lnTo>
                  <a:cubicBezTo>
                    <a:pt x="607639" y="96338"/>
                    <a:pt x="595356" y="108514"/>
                    <a:pt x="580403" y="108514"/>
                  </a:cubicBezTo>
                  <a:lnTo>
                    <a:pt x="576665" y="108514"/>
                  </a:lnTo>
                  <a:lnTo>
                    <a:pt x="576665" y="413970"/>
                  </a:lnTo>
                  <a:cubicBezTo>
                    <a:pt x="576665" y="428990"/>
                    <a:pt x="564472" y="441165"/>
                    <a:pt x="549430" y="441165"/>
                  </a:cubicBezTo>
                  <a:lnTo>
                    <a:pt x="317393" y="441165"/>
                  </a:lnTo>
                  <a:lnTo>
                    <a:pt x="317393" y="481069"/>
                  </a:lnTo>
                  <a:lnTo>
                    <a:pt x="418236" y="554923"/>
                  </a:lnTo>
                  <a:cubicBezTo>
                    <a:pt x="424377" y="559366"/>
                    <a:pt x="425623" y="567898"/>
                    <a:pt x="421173" y="573942"/>
                  </a:cubicBezTo>
                  <a:cubicBezTo>
                    <a:pt x="418503" y="577585"/>
                    <a:pt x="414409" y="579452"/>
                    <a:pt x="410225" y="579452"/>
                  </a:cubicBezTo>
                  <a:cubicBezTo>
                    <a:pt x="407466" y="579452"/>
                    <a:pt x="404618" y="578652"/>
                    <a:pt x="402215" y="576874"/>
                  </a:cubicBezTo>
                  <a:lnTo>
                    <a:pt x="317393" y="514752"/>
                  </a:lnTo>
                  <a:lnTo>
                    <a:pt x="317393" y="565854"/>
                  </a:lnTo>
                  <a:cubicBezTo>
                    <a:pt x="317393" y="573408"/>
                    <a:pt x="311341" y="579452"/>
                    <a:pt x="303775" y="579452"/>
                  </a:cubicBezTo>
                  <a:cubicBezTo>
                    <a:pt x="296299" y="579452"/>
                    <a:pt x="290157" y="573408"/>
                    <a:pt x="290157" y="565854"/>
                  </a:cubicBezTo>
                  <a:lnTo>
                    <a:pt x="290157" y="514752"/>
                  </a:lnTo>
                  <a:lnTo>
                    <a:pt x="205424" y="576874"/>
                  </a:lnTo>
                  <a:cubicBezTo>
                    <a:pt x="199372" y="581318"/>
                    <a:pt x="190827" y="579985"/>
                    <a:pt x="186377" y="573942"/>
                  </a:cubicBezTo>
                  <a:cubicBezTo>
                    <a:pt x="181927" y="567898"/>
                    <a:pt x="183262" y="559366"/>
                    <a:pt x="189314" y="554923"/>
                  </a:cubicBezTo>
                  <a:lnTo>
                    <a:pt x="290157" y="481069"/>
                  </a:lnTo>
                  <a:lnTo>
                    <a:pt x="290157" y="441165"/>
                  </a:lnTo>
                  <a:lnTo>
                    <a:pt x="58120" y="441165"/>
                  </a:lnTo>
                  <a:cubicBezTo>
                    <a:pt x="43167" y="441165"/>
                    <a:pt x="30885" y="428990"/>
                    <a:pt x="30885" y="413970"/>
                  </a:cubicBezTo>
                  <a:lnTo>
                    <a:pt x="30885" y="108514"/>
                  </a:lnTo>
                  <a:lnTo>
                    <a:pt x="27236" y="108514"/>
                  </a:lnTo>
                  <a:cubicBezTo>
                    <a:pt x="12194" y="108514"/>
                    <a:pt x="0" y="96338"/>
                    <a:pt x="0" y="81319"/>
                  </a:cubicBezTo>
                  <a:lnTo>
                    <a:pt x="0" y="56079"/>
                  </a:lnTo>
                  <a:cubicBezTo>
                    <a:pt x="0" y="41148"/>
                    <a:pt x="12194" y="28884"/>
                    <a:pt x="27236" y="28884"/>
                  </a:cubicBezTo>
                  <a:lnTo>
                    <a:pt x="290157" y="28884"/>
                  </a:lnTo>
                  <a:lnTo>
                    <a:pt x="290157" y="13597"/>
                  </a:lnTo>
                  <a:cubicBezTo>
                    <a:pt x="290157" y="6132"/>
                    <a:pt x="296299" y="0"/>
                    <a:pt x="30377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 bIns="0" lIns="0" rIns="0" tIns="0"/>
            <a:lstStyle/>
            <a:p>
              <a:pPr algn="ctr"/>
              <a:endParaRPr/>
            </a:p>
          </p:txBody>
        </p:sp>
      </p:grpSp>
      <p:sp>
        <p:nvSpPr>
          <p:cNvPr id="39" name="iśľiḑè"/>
          <p:cNvSpPr/>
          <p:nvPr/>
        </p:nvSpPr>
        <p:spPr bwMode="auto">
          <a:xfrm>
            <a:off x="312827" y="3937191"/>
            <a:ext cx="1981572" cy="418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 bIns="0" lIns="0" rIns="0" tIns="0" wrap="square">
            <a:normAutofit/>
          </a:bodyPr>
          <a:lstStyle/>
          <a:p>
            <a:pPr algn="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altLang="en-US" lang="zh-CN" sz="9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10609060101010101" pitchFamily="49" typeface="楷体"/>
                <a:ea charset="-122" panose="02010609060101010101" pitchFamily="49" typeface="楷体"/>
              </a:rPr>
              <a:t>此部分内容作为文字排版占位显示</a:t>
            </a:r>
            <a:br>
              <a:rPr altLang="en-US" lang="zh-CN" sz="9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10609060101010101" pitchFamily="49" typeface="楷体"/>
                <a:ea charset="-122" panose="02010609060101010101" pitchFamily="49" typeface="楷体"/>
              </a:rPr>
            </a:br>
            <a:r>
              <a:rPr altLang="en-US" lang="zh-CN" sz="9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10609060101010101" pitchFamily="49" typeface="楷体"/>
                <a:ea charset="-122" panose="02010609060101010101" pitchFamily="49" typeface="楷体"/>
              </a:rPr>
              <a:t> （建议使用主题字体）</a:t>
            </a:r>
          </a:p>
        </p:txBody>
      </p:sp>
      <p:sp>
        <p:nvSpPr>
          <p:cNvPr id="40" name="îşḻïḍe"/>
          <p:cNvSpPr txBox="1"/>
          <p:nvPr/>
        </p:nvSpPr>
        <p:spPr bwMode="auto">
          <a:xfrm>
            <a:off x="312827" y="3673115"/>
            <a:ext cx="1981572" cy="209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 wrap="none">
            <a:normAutofit fontScale="70000" lnSpcReduction="20000"/>
          </a:bodyPr>
          <a:lstStyle/>
          <a:p>
            <a:pPr algn="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altLang="en-US" b="1" lang="zh-CN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标题文本预设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2336050" y="3664401"/>
            <a:ext cx="478322" cy="478323"/>
            <a:chOff x="2336050" y="3664401"/>
            <a:chExt cx="478322" cy="478323"/>
          </a:xfrm>
        </p:grpSpPr>
        <p:grpSp>
          <p:nvGrpSpPr>
            <p:cNvPr id="75" name="组合 74"/>
            <p:cNvGrpSpPr/>
            <p:nvPr/>
          </p:nvGrpSpPr>
          <p:grpSpPr>
            <a:xfrm>
              <a:off x="2336050" y="3664401"/>
              <a:ext cx="478322" cy="478323"/>
              <a:chOff x="980097" y="3258913"/>
              <a:chExt cx="823149" cy="823150"/>
            </a:xfrm>
          </p:grpSpPr>
          <p:sp>
            <p:nvSpPr>
              <p:cNvPr id="76" name="MH_Other_4"/>
              <p:cNvSpPr>
                <a:spLocks noChangeArrowheads="1"/>
              </p:cNvSpPr>
              <p:nvPr>
                <p:custDataLst>
                  <p:tags r:id="rId6"/>
                </p:custDataLst>
              </p:nvPr>
            </p:nvSpPr>
            <p:spPr bwMode="gray">
              <a:xfrm>
                <a:off x="980097" y="3258913"/>
                <a:ext cx="823149" cy="823150"/>
              </a:xfrm>
              <a:prstGeom prst="ellipse">
                <a:avLst/>
              </a:prstGeom>
              <a:solidFill>
                <a:srgbClr val="FFFFFF"/>
              </a:solidFill>
              <a:ln w="3175">
                <a:solidFill>
                  <a:srgbClr val="DDDDDD"/>
                </a:solidFill>
              </a:ln>
              <a:effectLst>
                <a:outerShdw algn="tl" dir="2700000" dist="38100" rotWithShape="0">
                  <a:prstClr val="black">
                    <a:alpha val="1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altLang="en-US" lang="zh-TW" sz="1350">
                  <a:solidFill>
                    <a:schemeClr val="lt1"/>
                  </a:solidFill>
                  <a:latin charset="0" panose="020b0604020202020204" pitchFamily="34" typeface="Arial"/>
                  <a:ea charset="-122" panose="02010609060101010101" pitchFamily="49" typeface="黑体"/>
                </a:endParaRPr>
              </a:p>
            </p:txBody>
          </p:sp>
          <p:sp>
            <p:nvSpPr>
              <p:cNvPr id="77" name="MH_Title_1"/>
              <p:cNvSpPr/>
              <p:nvPr>
                <p:custDataLst>
                  <p:tags r:id="rId7"/>
                </p:custDataLst>
              </p:nvPr>
            </p:nvSpPr>
            <p:spPr>
              <a:xfrm>
                <a:off x="1072092" y="3350909"/>
                <a:ext cx="639846" cy="639846"/>
              </a:xfrm>
              <a:prstGeom prst="ellipse">
                <a:avLst/>
              </a:prstGeom>
              <a:solidFill>
                <a:srgbClr val="D83417"/>
              </a:solidFill>
              <a:ln>
                <a:noFill/>
              </a:ln>
              <a:effectLst>
                <a:innerShdw dir="13500000" dist="76200">
                  <a:prstClr val="black">
                    <a:alpha val="12000"/>
                  </a:prstClr>
                </a:innerShdw>
              </a:effectLst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bIns="0" lIns="0" rIns="0" tIns="0"/>
              <a:lstStyle/>
              <a:p>
                <a:pPr algn="ctr"/>
                <a:endParaRPr altLang="en-US" b="1" lang="zh-TW">
                  <a:solidFill>
                    <a:srgbClr val="FFFFFF"/>
                  </a:solidFill>
                  <a:latin typeface="+mn-ea"/>
                </a:endParaRPr>
              </a:p>
            </p:txBody>
          </p:sp>
        </p:grpSp>
        <p:sp>
          <p:nvSpPr>
            <p:cNvPr id="53" name="ïśľîḓè"/>
            <p:cNvSpPr>
              <a:spLocks noChangeAspect="1"/>
            </p:cNvSpPr>
            <p:nvPr/>
          </p:nvSpPr>
          <p:spPr bwMode="auto">
            <a:xfrm>
              <a:off x="2493413" y="3784745"/>
              <a:ext cx="175331" cy="198792"/>
            </a:xfrm>
            <a:custGeom>
              <a:gdLst>
                <a:gd fmla="*/ 2125 w 2288" name="T0"/>
                <a:gd fmla="*/ 924 h 2598" name="T1"/>
                <a:gd fmla="*/ 1863 w 2288" name="T2"/>
                <a:gd fmla="*/ 1258 h 2598" name="T3"/>
                <a:gd fmla="*/ 1848 w 2288" name="T4"/>
                <a:gd fmla="*/ 1586 h 2598" name="T5"/>
                <a:gd fmla="*/ 1899 w 2288" name="T6"/>
                <a:gd fmla="*/ 1716 h 2598" name="T7"/>
                <a:gd fmla="*/ 1211 w 2288" name="T8"/>
                <a:gd fmla="*/ 2079 h 2598" name="T9"/>
                <a:gd fmla="*/ 1176 w 2288" name="T10"/>
                <a:gd fmla="*/ 2038 h 2598" name="T11"/>
                <a:gd fmla="*/ 1200 w 2288" name="T12"/>
                <a:gd fmla="*/ 965 h 2598" name="T13"/>
                <a:gd fmla="*/ 1409 w 2288" name="T14"/>
                <a:gd fmla="*/ 1012 h 2598" name="T15"/>
                <a:gd fmla="*/ 1522 w 2288" name="T16"/>
                <a:gd fmla="*/ 978 h 2598" name="T17"/>
                <a:gd fmla="*/ 1526 w 2288" name="T18"/>
                <a:gd fmla="*/ 847 h 2598" name="T19"/>
                <a:gd fmla="*/ 1387 w 2288" name="T20"/>
                <a:gd fmla="*/ 828 h 2598" name="T21"/>
                <a:gd fmla="*/ 1193 w 2288" name="T22"/>
                <a:gd fmla="*/ 584 h 2598" name="T23"/>
                <a:gd fmla="*/ 1375 w 2288" name="T24"/>
                <a:gd fmla="*/ 124 h 2598" name="T25"/>
                <a:gd fmla="*/ 1109 w 2288" name="T26"/>
                <a:gd fmla="*/ 37 h 2598" name="T27"/>
                <a:gd fmla="*/ 1013 w 2288" name="T28"/>
                <a:gd fmla="*/ 570 h 2598" name="T29"/>
                <a:gd fmla="*/ 1056 w 2288" name="T30"/>
                <a:gd fmla="*/ 808 h 2598" name="T31"/>
                <a:gd fmla="*/ 891 w 2288" name="T32"/>
                <a:gd fmla="*/ 784 h 2598" name="T33"/>
                <a:gd fmla="*/ 748 w 2288" name="T34"/>
                <a:gd fmla="*/ 921 h 2598" name="T35"/>
                <a:gd fmla="*/ 899 w 2288" name="T36"/>
                <a:gd fmla="*/ 946 h 2598" name="T37"/>
                <a:gd fmla="*/ 1024 w 2288" name="T38"/>
                <a:gd fmla="*/ 1479 h 2598" name="T39"/>
                <a:gd fmla="*/ 1022 w 2288" name="T40"/>
                <a:gd fmla="*/ 2081 h 2598" name="T41"/>
                <a:gd fmla="*/ 434 w 2288" name="T42"/>
                <a:gd fmla="*/ 1569 h 2598" name="T43"/>
                <a:gd fmla="*/ 395 w 2288" name="T44"/>
                <a:gd fmla="*/ 1470 h 2598" name="T45"/>
                <a:gd fmla="*/ 88 w 2288" name="T46"/>
                <a:gd fmla="*/ 1148 h 2598" name="T47"/>
                <a:gd fmla="*/ 101 w 2288" name="T48"/>
                <a:gd fmla="*/ 1658 h 2598" name="T49"/>
                <a:gd fmla="*/ 906 w 2288" name="T50"/>
                <a:gd fmla="*/ 2228 h 2598" name="T51"/>
                <a:gd fmla="*/ 1177 w 2288" name="T52"/>
                <a:gd fmla="*/ 2500 h 2598" name="T53"/>
                <a:gd fmla="*/ 1223 w 2288" name="T54"/>
                <a:gd fmla="*/ 2405 h 2598" name="T55"/>
                <a:gd fmla="*/ 1273 w 2288" name="T56"/>
                <a:gd fmla="*/ 2328 h 2598" name="T57"/>
                <a:gd fmla="*/ 1280 w 2288" name="T58"/>
                <a:gd fmla="*/ 2234 h 2598" name="T59"/>
                <a:gd fmla="*/ 2094 w 2288" name="T60"/>
                <a:gd fmla="*/ 1624 h 2598" name="T61"/>
                <a:gd fmla="*/ 2274 w 2288" name="T62"/>
                <a:gd fmla="*/ 1517 h 2598" name="T63"/>
                <a:gd fmla="*/ 1065 w 2288" name="T64"/>
                <a:gd fmla="*/ 420 h 2598" name="T65"/>
                <a:gd fmla="*/ 1131 w 2288" name="T66"/>
                <a:gd fmla="*/ 148 h 2598" name="T67"/>
                <a:gd fmla="*/ 1165 w 2288" name="T68"/>
                <a:gd fmla="*/ 430 h 2598" name="T69"/>
                <a:gd fmla="*/ 1065 w 2288" name="T70"/>
                <a:gd fmla="*/ 420 h 2598" name="T71"/>
                <a:gd fmla="*/ 1040 w 2288" name="T72"/>
                <a:gd fmla="*/ 2287 h 2598" name="T73"/>
                <a:gd fmla="*/ 1032 w 2288" name="T74"/>
                <a:gd fmla="*/ 2241 h 2598" name="T7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b="b" l="0" r="r" t="0"/>
              <a:pathLst>
                <a:path h="2598" w="2288">
                  <a:moveTo>
                    <a:pt x="2281" y="1465"/>
                  </a:moveTo>
                  <a:cubicBezTo>
                    <a:pt x="2220" y="1286"/>
                    <a:pt x="2159" y="1111"/>
                    <a:pt x="2125" y="924"/>
                  </a:cubicBezTo>
                  <a:cubicBezTo>
                    <a:pt x="2112" y="850"/>
                    <a:pt x="2018" y="868"/>
                    <a:pt x="1992" y="924"/>
                  </a:cubicBezTo>
                  <a:cubicBezTo>
                    <a:pt x="1948" y="1035"/>
                    <a:pt x="1904" y="1146"/>
                    <a:pt x="1863" y="1258"/>
                  </a:cubicBezTo>
                  <a:cubicBezTo>
                    <a:pt x="1840" y="1319"/>
                    <a:pt x="1790" y="1411"/>
                    <a:pt x="1809" y="1480"/>
                  </a:cubicBezTo>
                  <a:cubicBezTo>
                    <a:pt x="1783" y="1516"/>
                    <a:pt x="1783" y="1565"/>
                    <a:pt x="1848" y="1586"/>
                  </a:cubicBezTo>
                  <a:cubicBezTo>
                    <a:pt x="1878" y="1596"/>
                    <a:pt x="1908" y="1602"/>
                    <a:pt x="1938" y="1607"/>
                  </a:cubicBezTo>
                  <a:cubicBezTo>
                    <a:pt x="1927" y="1644"/>
                    <a:pt x="1916" y="1681"/>
                    <a:pt x="1899" y="1716"/>
                  </a:cubicBezTo>
                  <a:cubicBezTo>
                    <a:pt x="1861" y="1789"/>
                    <a:pt x="1799" y="1850"/>
                    <a:pt x="1734" y="1899"/>
                  </a:cubicBezTo>
                  <a:cubicBezTo>
                    <a:pt x="1586" y="2012"/>
                    <a:pt x="1393" y="2062"/>
                    <a:pt x="1211" y="2079"/>
                  </a:cubicBezTo>
                  <a:cubicBezTo>
                    <a:pt x="1201" y="2080"/>
                    <a:pt x="1190" y="2080"/>
                    <a:pt x="1180" y="2081"/>
                  </a:cubicBezTo>
                  <a:cubicBezTo>
                    <a:pt x="1178" y="2066"/>
                    <a:pt x="1177" y="2052"/>
                    <a:pt x="1176" y="2038"/>
                  </a:cubicBezTo>
                  <a:cubicBezTo>
                    <a:pt x="1167" y="1852"/>
                    <a:pt x="1173" y="1665"/>
                    <a:pt x="1178" y="1479"/>
                  </a:cubicBezTo>
                  <a:cubicBezTo>
                    <a:pt x="1183" y="1309"/>
                    <a:pt x="1195" y="1137"/>
                    <a:pt x="1200" y="965"/>
                  </a:cubicBezTo>
                  <a:cubicBezTo>
                    <a:pt x="1262" y="972"/>
                    <a:pt x="1326" y="981"/>
                    <a:pt x="1388" y="979"/>
                  </a:cubicBezTo>
                  <a:cubicBezTo>
                    <a:pt x="1391" y="992"/>
                    <a:pt x="1399" y="1003"/>
                    <a:pt x="1409" y="1012"/>
                  </a:cubicBezTo>
                  <a:cubicBezTo>
                    <a:pt x="1434" y="1041"/>
                    <a:pt x="1476" y="1041"/>
                    <a:pt x="1501" y="1012"/>
                  </a:cubicBezTo>
                  <a:cubicBezTo>
                    <a:pt x="1511" y="1003"/>
                    <a:pt x="1519" y="991"/>
                    <a:pt x="1522" y="978"/>
                  </a:cubicBezTo>
                  <a:cubicBezTo>
                    <a:pt x="1528" y="956"/>
                    <a:pt x="1526" y="931"/>
                    <a:pt x="1526" y="908"/>
                  </a:cubicBezTo>
                  <a:lnTo>
                    <a:pt x="1526" y="847"/>
                  </a:lnTo>
                  <a:cubicBezTo>
                    <a:pt x="1526" y="809"/>
                    <a:pt x="1493" y="776"/>
                    <a:pt x="1455" y="776"/>
                  </a:cubicBezTo>
                  <a:cubicBezTo>
                    <a:pt x="1423" y="776"/>
                    <a:pt x="1395" y="799"/>
                    <a:pt x="1387" y="828"/>
                  </a:cubicBezTo>
                  <a:cubicBezTo>
                    <a:pt x="1327" y="813"/>
                    <a:pt x="1264" y="812"/>
                    <a:pt x="1202" y="810"/>
                  </a:cubicBezTo>
                  <a:cubicBezTo>
                    <a:pt x="1202" y="735"/>
                    <a:pt x="1199" y="659"/>
                    <a:pt x="1193" y="584"/>
                  </a:cubicBezTo>
                  <a:cubicBezTo>
                    <a:pt x="1297" y="558"/>
                    <a:pt x="1391" y="480"/>
                    <a:pt x="1431" y="385"/>
                  </a:cubicBezTo>
                  <a:cubicBezTo>
                    <a:pt x="1470" y="292"/>
                    <a:pt x="1441" y="197"/>
                    <a:pt x="1375" y="124"/>
                  </a:cubicBezTo>
                  <a:cubicBezTo>
                    <a:pt x="1315" y="57"/>
                    <a:pt x="1196" y="0"/>
                    <a:pt x="1109" y="37"/>
                  </a:cubicBezTo>
                  <a:cubicBezTo>
                    <a:pt x="1109" y="37"/>
                    <a:pt x="1109" y="37"/>
                    <a:pt x="1109" y="37"/>
                  </a:cubicBezTo>
                  <a:cubicBezTo>
                    <a:pt x="988" y="48"/>
                    <a:pt x="885" y="127"/>
                    <a:pt x="860" y="255"/>
                  </a:cubicBezTo>
                  <a:cubicBezTo>
                    <a:pt x="837" y="376"/>
                    <a:pt x="900" y="516"/>
                    <a:pt x="1013" y="570"/>
                  </a:cubicBezTo>
                  <a:cubicBezTo>
                    <a:pt x="1033" y="580"/>
                    <a:pt x="1055" y="586"/>
                    <a:pt x="1077" y="590"/>
                  </a:cubicBezTo>
                  <a:cubicBezTo>
                    <a:pt x="1068" y="662"/>
                    <a:pt x="1062" y="735"/>
                    <a:pt x="1056" y="808"/>
                  </a:cubicBezTo>
                  <a:cubicBezTo>
                    <a:pt x="1001" y="808"/>
                    <a:pt x="947" y="810"/>
                    <a:pt x="892" y="813"/>
                  </a:cubicBezTo>
                  <a:cubicBezTo>
                    <a:pt x="892" y="803"/>
                    <a:pt x="891" y="793"/>
                    <a:pt x="891" y="784"/>
                  </a:cubicBezTo>
                  <a:cubicBezTo>
                    <a:pt x="896" y="691"/>
                    <a:pt x="748" y="690"/>
                    <a:pt x="747" y="784"/>
                  </a:cubicBezTo>
                  <a:cubicBezTo>
                    <a:pt x="747" y="829"/>
                    <a:pt x="742" y="876"/>
                    <a:pt x="748" y="921"/>
                  </a:cubicBezTo>
                  <a:cubicBezTo>
                    <a:pt x="756" y="983"/>
                    <a:pt x="811" y="1002"/>
                    <a:pt x="851" y="981"/>
                  </a:cubicBezTo>
                  <a:cubicBezTo>
                    <a:pt x="872" y="980"/>
                    <a:pt x="891" y="967"/>
                    <a:pt x="899" y="946"/>
                  </a:cubicBezTo>
                  <a:cubicBezTo>
                    <a:pt x="948" y="949"/>
                    <a:pt x="998" y="951"/>
                    <a:pt x="1047" y="954"/>
                  </a:cubicBezTo>
                  <a:cubicBezTo>
                    <a:pt x="1037" y="1129"/>
                    <a:pt x="1031" y="1305"/>
                    <a:pt x="1024" y="1479"/>
                  </a:cubicBezTo>
                  <a:cubicBezTo>
                    <a:pt x="1017" y="1665"/>
                    <a:pt x="1014" y="1851"/>
                    <a:pt x="1021" y="2038"/>
                  </a:cubicBezTo>
                  <a:cubicBezTo>
                    <a:pt x="1022" y="2051"/>
                    <a:pt x="1022" y="2066"/>
                    <a:pt x="1022" y="2081"/>
                  </a:cubicBezTo>
                  <a:cubicBezTo>
                    <a:pt x="722" y="2061"/>
                    <a:pt x="421" y="1927"/>
                    <a:pt x="289" y="1649"/>
                  </a:cubicBezTo>
                  <a:cubicBezTo>
                    <a:pt x="342" y="1639"/>
                    <a:pt x="422" y="1633"/>
                    <a:pt x="434" y="1569"/>
                  </a:cubicBezTo>
                  <a:cubicBezTo>
                    <a:pt x="439" y="1539"/>
                    <a:pt x="429" y="1506"/>
                    <a:pt x="402" y="1492"/>
                  </a:cubicBezTo>
                  <a:cubicBezTo>
                    <a:pt x="401" y="1485"/>
                    <a:pt x="399" y="1478"/>
                    <a:pt x="395" y="1470"/>
                  </a:cubicBezTo>
                  <a:cubicBezTo>
                    <a:pt x="338" y="1362"/>
                    <a:pt x="258" y="1263"/>
                    <a:pt x="215" y="1148"/>
                  </a:cubicBezTo>
                  <a:cubicBezTo>
                    <a:pt x="192" y="1085"/>
                    <a:pt x="111" y="1085"/>
                    <a:pt x="88" y="1148"/>
                  </a:cubicBezTo>
                  <a:cubicBezTo>
                    <a:pt x="29" y="1306"/>
                    <a:pt x="0" y="1457"/>
                    <a:pt x="39" y="1624"/>
                  </a:cubicBezTo>
                  <a:cubicBezTo>
                    <a:pt x="45" y="1653"/>
                    <a:pt x="75" y="1663"/>
                    <a:pt x="101" y="1658"/>
                  </a:cubicBezTo>
                  <a:cubicBezTo>
                    <a:pt x="125" y="1661"/>
                    <a:pt x="149" y="1661"/>
                    <a:pt x="172" y="1661"/>
                  </a:cubicBezTo>
                  <a:cubicBezTo>
                    <a:pt x="253" y="2008"/>
                    <a:pt x="572" y="2179"/>
                    <a:pt x="906" y="2228"/>
                  </a:cubicBezTo>
                  <a:cubicBezTo>
                    <a:pt x="931" y="2337"/>
                    <a:pt x="982" y="2443"/>
                    <a:pt x="1043" y="2536"/>
                  </a:cubicBezTo>
                  <a:cubicBezTo>
                    <a:pt x="1083" y="2598"/>
                    <a:pt x="1172" y="2572"/>
                    <a:pt x="1177" y="2500"/>
                  </a:cubicBezTo>
                  <a:cubicBezTo>
                    <a:pt x="1177" y="2509"/>
                    <a:pt x="1185" y="2477"/>
                    <a:pt x="1189" y="2468"/>
                  </a:cubicBezTo>
                  <a:cubicBezTo>
                    <a:pt x="1199" y="2446"/>
                    <a:pt x="1211" y="2426"/>
                    <a:pt x="1223" y="2405"/>
                  </a:cubicBezTo>
                  <a:cubicBezTo>
                    <a:pt x="1234" y="2386"/>
                    <a:pt x="1247" y="2368"/>
                    <a:pt x="1259" y="2349"/>
                  </a:cubicBezTo>
                  <a:cubicBezTo>
                    <a:pt x="1264" y="2342"/>
                    <a:pt x="1268" y="2335"/>
                    <a:pt x="1273" y="2328"/>
                  </a:cubicBezTo>
                  <a:cubicBezTo>
                    <a:pt x="1277" y="2322"/>
                    <a:pt x="1293" y="2305"/>
                    <a:pt x="1277" y="2322"/>
                  </a:cubicBezTo>
                  <a:cubicBezTo>
                    <a:pt x="1304" y="2294"/>
                    <a:pt x="1300" y="2258"/>
                    <a:pt x="1280" y="2234"/>
                  </a:cubicBezTo>
                  <a:cubicBezTo>
                    <a:pt x="1483" y="2210"/>
                    <a:pt x="1683" y="2139"/>
                    <a:pt x="1845" y="2018"/>
                  </a:cubicBezTo>
                  <a:cubicBezTo>
                    <a:pt x="1948" y="1936"/>
                    <a:pt x="2086" y="1773"/>
                    <a:pt x="2094" y="1624"/>
                  </a:cubicBezTo>
                  <a:cubicBezTo>
                    <a:pt x="2146" y="1628"/>
                    <a:pt x="2201" y="1630"/>
                    <a:pt x="2245" y="1609"/>
                  </a:cubicBezTo>
                  <a:cubicBezTo>
                    <a:pt x="2278" y="1594"/>
                    <a:pt x="2287" y="1550"/>
                    <a:pt x="2274" y="1517"/>
                  </a:cubicBezTo>
                  <a:cubicBezTo>
                    <a:pt x="2284" y="1503"/>
                    <a:pt x="2288" y="1485"/>
                    <a:pt x="2281" y="1465"/>
                  </a:cubicBezTo>
                  <a:close/>
                  <a:moveTo>
                    <a:pt x="1065" y="420"/>
                  </a:moveTo>
                  <a:cubicBezTo>
                    <a:pt x="1019" y="392"/>
                    <a:pt x="1002" y="323"/>
                    <a:pt x="1010" y="274"/>
                  </a:cubicBezTo>
                  <a:cubicBezTo>
                    <a:pt x="1021" y="207"/>
                    <a:pt x="1073" y="171"/>
                    <a:pt x="1131" y="148"/>
                  </a:cubicBezTo>
                  <a:cubicBezTo>
                    <a:pt x="1208" y="195"/>
                    <a:pt x="1340" y="234"/>
                    <a:pt x="1280" y="343"/>
                  </a:cubicBezTo>
                  <a:cubicBezTo>
                    <a:pt x="1258" y="383"/>
                    <a:pt x="1213" y="417"/>
                    <a:pt x="1165" y="430"/>
                  </a:cubicBezTo>
                  <a:cubicBezTo>
                    <a:pt x="1148" y="418"/>
                    <a:pt x="1121" y="420"/>
                    <a:pt x="1105" y="434"/>
                  </a:cubicBezTo>
                  <a:cubicBezTo>
                    <a:pt x="1091" y="432"/>
                    <a:pt x="1077" y="428"/>
                    <a:pt x="1065" y="420"/>
                  </a:cubicBezTo>
                  <a:close/>
                  <a:moveTo>
                    <a:pt x="1032" y="2241"/>
                  </a:moveTo>
                  <a:cubicBezTo>
                    <a:pt x="1034" y="2257"/>
                    <a:pt x="1037" y="2272"/>
                    <a:pt x="1040" y="2287"/>
                  </a:cubicBezTo>
                  <a:cubicBezTo>
                    <a:pt x="1029" y="2271"/>
                    <a:pt x="1019" y="2255"/>
                    <a:pt x="1010" y="2239"/>
                  </a:cubicBezTo>
                  <a:cubicBezTo>
                    <a:pt x="1017" y="2240"/>
                    <a:pt x="1025" y="2241"/>
                    <a:pt x="1032" y="224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 bIns="0" lIns="0" rIns="0" tIns="0"/>
            <a:lstStyle/>
            <a:p>
              <a:pPr algn="ctr"/>
              <a:endParaRPr/>
            </a:p>
          </p:txBody>
        </p:sp>
      </p:grpSp>
      <p:sp>
        <p:nvSpPr>
          <p:cNvPr id="42" name="ïṡ1îďê"/>
          <p:cNvSpPr/>
          <p:nvPr/>
        </p:nvSpPr>
        <p:spPr bwMode="auto">
          <a:xfrm>
            <a:off x="6849601" y="2474966"/>
            <a:ext cx="1981572" cy="418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 bIns="0" lIns="0" rIns="0" tIns="0" wrap="square">
            <a:normAutofit/>
          </a:bodyPr>
          <a:lstStyle/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altLang="en-US" lang="zh-CN" sz="9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10609060101010101" pitchFamily="49" typeface="楷体"/>
                <a:ea charset="-122" panose="02010609060101010101" pitchFamily="49" typeface="楷体"/>
              </a:rPr>
              <a:t>此部分内容作为文字排版占位显示</a:t>
            </a:r>
            <a:br>
              <a:rPr altLang="en-US" lang="zh-CN" sz="9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10609060101010101" pitchFamily="49" typeface="楷体"/>
                <a:ea charset="-122" panose="02010609060101010101" pitchFamily="49" typeface="楷体"/>
              </a:rPr>
            </a:br>
            <a:r>
              <a:rPr altLang="en-US" lang="zh-CN" sz="9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10609060101010101" pitchFamily="49" typeface="楷体"/>
                <a:ea charset="-122" panose="02010609060101010101" pitchFamily="49" typeface="楷体"/>
              </a:rPr>
              <a:t> （建议使用主题字体）</a:t>
            </a:r>
          </a:p>
        </p:txBody>
      </p:sp>
      <p:sp>
        <p:nvSpPr>
          <p:cNvPr id="43" name="ïŝlíďê"/>
          <p:cNvSpPr txBox="1"/>
          <p:nvPr/>
        </p:nvSpPr>
        <p:spPr bwMode="auto">
          <a:xfrm>
            <a:off x="6924037" y="2227711"/>
            <a:ext cx="1981572" cy="209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 wrap="none">
            <a:normAutofit fontScale="70000" lnSpcReduction="20000"/>
          </a:bodyPr>
          <a:lstStyle/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altLang="en-US" b="1" lang="zh-CN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标题文本预设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6351755" y="2210890"/>
            <a:ext cx="478322" cy="478323"/>
            <a:chOff x="6351755" y="2210890"/>
            <a:chExt cx="478322" cy="478323"/>
          </a:xfrm>
        </p:grpSpPr>
        <p:grpSp>
          <p:nvGrpSpPr>
            <p:cNvPr id="69" name="组合 68"/>
            <p:cNvGrpSpPr/>
            <p:nvPr/>
          </p:nvGrpSpPr>
          <p:grpSpPr>
            <a:xfrm>
              <a:off x="6351755" y="2210890"/>
              <a:ext cx="478322" cy="478323"/>
              <a:chOff x="980097" y="3258913"/>
              <a:chExt cx="823149" cy="823150"/>
            </a:xfrm>
          </p:grpSpPr>
          <p:sp>
            <p:nvSpPr>
              <p:cNvPr id="70" name="MH_Other_4"/>
              <p:cNvSpPr>
                <a:spLocks noChangeArrowheads="1"/>
              </p:cNvSpPr>
              <p:nvPr>
                <p:custDataLst>
                  <p:tags r:id="rId8"/>
                </p:custDataLst>
              </p:nvPr>
            </p:nvSpPr>
            <p:spPr bwMode="gray">
              <a:xfrm>
                <a:off x="980097" y="3258913"/>
                <a:ext cx="823149" cy="823150"/>
              </a:xfrm>
              <a:prstGeom prst="ellipse">
                <a:avLst/>
              </a:prstGeom>
              <a:solidFill>
                <a:srgbClr val="FFFFFF"/>
              </a:solidFill>
              <a:ln w="3175">
                <a:solidFill>
                  <a:srgbClr val="DDDDDD"/>
                </a:solidFill>
              </a:ln>
              <a:effectLst>
                <a:outerShdw algn="tl" dir="2700000" dist="38100" rotWithShape="0">
                  <a:prstClr val="black">
                    <a:alpha val="1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altLang="en-US" lang="zh-TW" sz="1350">
                  <a:solidFill>
                    <a:schemeClr val="lt1"/>
                  </a:solidFill>
                  <a:latin charset="0" panose="020b0604020202020204" pitchFamily="34" typeface="Arial"/>
                  <a:ea charset="-122" panose="02010609060101010101" pitchFamily="49" typeface="黑体"/>
                </a:endParaRPr>
              </a:p>
            </p:txBody>
          </p:sp>
          <p:sp>
            <p:nvSpPr>
              <p:cNvPr id="71" name="MH_Title_1"/>
              <p:cNvSpPr/>
              <p:nvPr>
                <p:custDataLst>
                  <p:tags r:id="rId9"/>
                </p:custDataLst>
              </p:nvPr>
            </p:nvSpPr>
            <p:spPr>
              <a:xfrm>
                <a:off x="1072092" y="3350909"/>
                <a:ext cx="639846" cy="639846"/>
              </a:xfrm>
              <a:prstGeom prst="ellipse">
                <a:avLst/>
              </a:prstGeom>
              <a:solidFill>
                <a:srgbClr val="D83417"/>
              </a:solidFill>
              <a:ln>
                <a:noFill/>
              </a:ln>
              <a:effectLst>
                <a:innerShdw dir="13500000" dist="76200">
                  <a:prstClr val="black">
                    <a:alpha val="12000"/>
                  </a:prstClr>
                </a:innerShdw>
              </a:effectLst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bIns="0" lIns="0" rIns="0" tIns="0"/>
              <a:lstStyle/>
              <a:p>
                <a:pPr algn="ctr"/>
                <a:endParaRPr altLang="en-US" b="1" lang="zh-TW">
                  <a:solidFill>
                    <a:srgbClr val="FFFFFF"/>
                  </a:solidFill>
                  <a:latin typeface="+mn-ea"/>
                </a:endParaRPr>
              </a:p>
            </p:txBody>
          </p:sp>
        </p:grpSp>
        <p:sp>
          <p:nvSpPr>
            <p:cNvPr id="51" name="í$ḻidé"/>
            <p:cNvSpPr>
              <a:spLocks noChangeAspect="1"/>
            </p:cNvSpPr>
            <p:nvPr/>
          </p:nvSpPr>
          <p:spPr bwMode="auto">
            <a:xfrm>
              <a:off x="6499172" y="2322659"/>
              <a:ext cx="198792" cy="198514"/>
            </a:xfrm>
            <a:custGeom>
              <a:gdLst>
                <a:gd fmla="*/ 126452 w 606933" name="connsiteX0"/>
                <a:gd fmla="*/ 239923 h 606087" name="connsiteY0"/>
                <a:gd fmla="*/ 191364 w 606933" name="connsiteX1"/>
                <a:gd fmla="*/ 239923 h 606087" name="connsiteY1"/>
                <a:gd fmla="*/ 289791 w 606933" name="connsiteX2"/>
                <a:gd fmla="*/ 336874 h 606087" name="connsiteY2"/>
                <a:gd fmla="*/ 303467 w 606933" name="connsiteX3"/>
                <a:gd fmla="*/ 345627 h 606087" name="connsiteY3"/>
                <a:gd fmla="*/ 317142 w 606933" name="connsiteX4"/>
                <a:gd fmla="*/ 336874 h 606087" name="connsiteY4"/>
                <a:gd fmla="*/ 415569 w 606933" name="connsiteX5"/>
                <a:gd fmla="*/ 239923 h 606087" name="connsiteY5"/>
                <a:gd fmla="*/ 480481 w 606933" name="connsiteX6"/>
                <a:gd fmla="*/ 239923 h 606087" name="connsiteY6"/>
                <a:gd fmla="*/ 480481 w 606933" name="connsiteX7"/>
                <a:gd fmla="*/ 404009 h 606087" name="connsiteY7"/>
                <a:gd fmla="*/ 316083 w 606933" name="connsiteX8"/>
                <a:gd fmla="*/ 404009 h 606087" name="connsiteY8"/>
                <a:gd fmla="*/ 316083 w 606933" name="connsiteX9"/>
                <a:gd fmla="*/ 441905 h 606087" name="connsiteY9"/>
                <a:gd fmla="*/ 568988 w 606933" name="connsiteX10"/>
                <a:gd fmla="*/ 441905 h 606087" name="connsiteY10"/>
                <a:gd fmla="*/ 568988 w 606933" name="connsiteX11"/>
                <a:gd fmla="*/ 505096 h 606087" name="connsiteY11"/>
                <a:gd fmla="*/ 606933 w 606933" name="connsiteX12"/>
                <a:gd fmla="*/ 505096 h 606087" name="connsiteY12"/>
                <a:gd fmla="*/ 606933 w 606933" name="connsiteX13"/>
                <a:gd fmla="*/ 606087 h 606087" name="connsiteY13"/>
                <a:gd fmla="*/ 505714 w 606933" name="connsiteX14"/>
                <a:gd fmla="*/ 606087 h 606087" name="connsiteY14"/>
                <a:gd fmla="*/ 505714 w 606933" name="connsiteX15"/>
                <a:gd fmla="*/ 505096 h 606087" name="connsiteY15"/>
                <a:gd fmla="*/ 543659 w 606933" name="connsiteX16"/>
                <a:gd fmla="*/ 505096 h 606087" name="connsiteY16"/>
                <a:gd fmla="*/ 543659 w 606933" name="connsiteX17"/>
                <a:gd fmla="*/ 467105 h 606087" name="connsiteY17"/>
                <a:gd fmla="*/ 316083 w 606933" name="connsiteX18"/>
                <a:gd fmla="*/ 467105 h 606087" name="connsiteY18"/>
                <a:gd fmla="*/ 316083 w 606933" name="connsiteX19"/>
                <a:gd fmla="*/ 505096 h 606087" name="connsiteY19"/>
                <a:gd fmla="*/ 354028 w 606933" name="connsiteX20"/>
                <a:gd fmla="*/ 505096 h 606087" name="connsiteY20"/>
                <a:gd fmla="*/ 354028 w 606933" name="connsiteX21"/>
                <a:gd fmla="*/ 606087 h 606087" name="connsiteY21"/>
                <a:gd fmla="*/ 252905 w 606933" name="connsiteX22"/>
                <a:gd fmla="*/ 606087 h 606087" name="connsiteY22"/>
                <a:gd fmla="*/ 252905 w 606933" name="connsiteX23"/>
                <a:gd fmla="*/ 505096 h 606087" name="connsiteY23"/>
                <a:gd fmla="*/ 290850 w 606933" name="connsiteX24"/>
                <a:gd fmla="*/ 505096 h 606087" name="connsiteY24"/>
                <a:gd fmla="*/ 290850 w 606933" name="connsiteX25"/>
                <a:gd fmla="*/ 467105 h 606087" name="connsiteY25"/>
                <a:gd fmla="*/ 63274 w 606933" name="connsiteX26"/>
                <a:gd fmla="*/ 467105 h 606087" name="connsiteY26"/>
                <a:gd fmla="*/ 63274 w 606933" name="connsiteX27"/>
                <a:gd fmla="*/ 505096 h 606087" name="connsiteY27"/>
                <a:gd fmla="*/ 101123 w 606933" name="connsiteX28"/>
                <a:gd fmla="*/ 505096 h 606087" name="connsiteY28"/>
                <a:gd fmla="*/ 101123 w 606933" name="connsiteX29"/>
                <a:gd fmla="*/ 606087 h 606087" name="connsiteY29"/>
                <a:gd fmla="*/ 0 w 606933" name="connsiteX30"/>
                <a:gd fmla="*/ 606087 h 606087" name="connsiteY30"/>
                <a:gd fmla="*/ 0 w 606933" name="connsiteX31"/>
                <a:gd fmla="*/ 505096 h 606087" name="connsiteY31"/>
                <a:gd fmla="*/ 37945 w 606933" name="connsiteX32"/>
                <a:gd fmla="*/ 505096 h 606087" name="connsiteY32"/>
                <a:gd fmla="*/ 37945 w 606933" name="connsiteX33"/>
                <a:gd fmla="*/ 441905 h 606087" name="connsiteY33"/>
                <a:gd fmla="*/ 290850 w 606933" name="connsiteX34"/>
                <a:gd fmla="*/ 441905 h 606087" name="connsiteY34"/>
                <a:gd fmla="*/ 290850 w 606933" name="connsiteX35"/>
                <a:gd fmla="*/ 404009 h 606087" name="connsiteY35"/>
                <a:gd fmla="*/ 126452 w 606933" name="connsiteX36"/>
                <a:gd fmla="*/ 404009 h 606087" name="connsiteY36"/>
                <a:gd fmla="*/ 303502 w 606933" name="connsiteX37"/>
                <a:gd fmla="*/ 71264 h 606087" name="connsiteY37"/>
                <a:gd fmla="*/ 250822 w 606933" name="connsiteX38"/>
                <a:gd fmla="*/ 122140 h 606087" name="connsiteY38"/>
                <a:gd fmla="*/ 303502 w 606933" name="connsiteX39"/>
                <a:gd fmla="*/ 173111 h 606087" name="connsiteY39"/>
                <a:gd fmla="*/ 356183 w 606933" name="connsiteX40"/>
                <a:gd fmla="*/ 122140 h 606087" name="connsiteY40"/>
                <a:gd fmla="*/ 303502 w 606933" name="connsiteX41"/>
                <a:gd fmla="*/ 71264 h 606087" name="connsiteY41"/>
                <a:gd fmla="*/ 303502 w 606933" name="connsiteX42"/>
                <a:gd fmla="*/ 0 h 606087" name="connsiteY42"/>
                <a:gd fmla="*/ 429955 w 606933" name="connsiteX43"/>
                <a:gd fmla="*/ 122140 h 606087" name="connsiteY43"/>
                <a:gd fmla="*/ 303502 w 606933" name="connsiteX44"/>
                <a:gd fmla="*/ 315639 h 606087" name="connsiteY44"/>
                <a:gd fmla="*/ 177049 w 606933" name="connsiteX45"/>
                <a:gd fmla="*/ 122140 h 606087" name="connsiteY45"/>
                <a:gd fmla="*/ 303502 w 606933" name="connsiteX46"/>
                <a:gd fmla="*/ 0 h 606087" name="connsiteY4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b="b" l="l" r="r" t="t"/>
              <a:pathLst>
                <a:path h="606087" w="606933">
                  <a:moveTo>
                    <a:pt x="126452" y="239923"/>
                  </a:moveTo>
                  <a:lnTo>
                    <a:pt x="191364" y="239923"/>
                  </a:lnTo>
                  <a:cubicBezTo>
                    <a:pt x="230851" y="298209"/>
                    <a:pt x="286131" y="334566"/>
                    <a:pt x="289791" y="336874"/>
                  </a:cubicBezTo>
                  <a:lnTo>
                    <a:pt x="303467" y="345627"/>
                  </a:lnTo>
                  <a:lnTo>
                    <a:pt x="317142" y="336874"/>
                  </a:lnTo>
                  <a:cubicBezTo>
                    <a:pt x="320802" y="334566"/>
                    <a:pt x="376083" y="298209"/>
                    <a:pt x="415569" y="239923"/>
                  </a:cubicBezTo>
                  <a:lnTo>
                    <a:pt x="480481" y="239923"/>
                  </a:lnTo>
                  <a:lnTo>
                    <a:pt x="480481" y="404009"/>
                  </a:lnTo>
                  <a:lnTo>
                    <a:pt x="316083" y="404009"/>
                  </a:lnTo>
                  <a:lnTo>
                    <a:pt x="316083" y="441905"/>
                  </a:lnTo>
                  <a:lnTo>
                    <a:pt x="568988" y="441905"/>
                  </a:lnTo>
                  <a:lnTo>
                    <a:pt x="568988" y="505096"/>
                  </a:lnTo>
                  <a:lnTo>
                    <a:pt x="606933" y="505096"/>
                  </a:lnTo>
                  <a:lnTo>
                    <a:pt x="606933" y="606087"/>
                  </a:lnTo>
                  <a:lnTo>
                    <a:pt x="505714" y="606087"/>
                  </a:lnTo>
                  <a:lnTo>
                    <a:pt x="505714" y="505096"/>
                  </a:lnTo>
                  <a:lnTo>
                    <a:pt x="543659" y="505096"/>
                  </a:lnTo>
                  <a:lnTo>
                    <a:pt x="543659" y="467105"/>
                  </a:lnTo>
                  <a:lnTo>
                    <a:pt x="316083" y="467105"/>
                  </a:lnTo>
                  <a:lnTo>
                    <a:pt x="316083" y="505096"/>
                  </a:lnTo>
                  <a:lnTo>
                    <a:pt x="354028" y="505096"/>
                  </a:lnTo>
                  <a:lnTo>
                    <a:pt x="354028" y="606087"/>
                  </a:lnTo>
                  <a:lnTo>
                    <a:pt x="252905" y="606087"/>
                  </a:lnTo>
                  <a:lnTo>
                    <a:pt x="252905" y="505096"/>
                  </a:lnTo>
                  <a:lnTo>
                    <a:pt x="290850" y="505096"/>
                  </a:lnTo>
                  <a:lnTo>
                    <a:pt x="290850" y="467105"/>
                  </a:lnTo>
                  <a:lnTo>
                    <a:pt x="63274" y="467105"/>
                  </a:lnTo>
                  <a:lnTo>
                    <a:pt x="63274" y="505096"/>
                  </a:lnTo>
                  <a:lnTo>
                    <a:pt x="101123" y="505096"/>
                  </a:lnTo>
                  <a:lnTo>
                    <a:pt x="101123" y="606087"/>
                  </a:lnTo>
                  <a:lnTo>
                    <a:pt x="0" y="606087"/>
                  </a:lnTo>
                  <a:lnTo>
                    <a:pt x="0" y="505096"/>
                  </a:lnTo>
                  <a:lnTo>
                    <a:pt x="37945" y="505096"/>
                  </a:lnTo>
                  <a:lnTo>
                    <a:pt x="37945" y="441905"/>
                  </a:lnTo>
                  <a:lnTo>
                    <a:pt x="290850" y="441905"/>
                  </a:lnTo>
                  <a:lnTo>
                    <a:pt x="290850" y="404009"/>
                  </a:lnTo>
                  <a:lnTo>
                    <a:pt x="126452" y="404009"/>
                  </a:lnTo>
                  <a:close/>
                  <a:moveTo>
                    <a:pt x="303502" y="71264"/>
                  </a:moveTo>
                  <a:cubicBezTo>
                    <a:pt x="274417" y="71264"/>
                    <a:pt x="250822" y="94057"/>
                    <a:pt x="250822" y="122140"/>
                  </a:cubicBezTo>
                  <a:cubicBezTo>
                    <a:pt x="250822" y="150318"/>
                    <a:pt x="274417" y="173111"/>
                    <a:pt x="303502" y="173111"/>
                  </a:cubicBezTo>
                  <a:cubicBezTo>
                    <a:pt x="332587" y="173111"/>
                    <a:pt x="356183" y="150318"/>
                    <a:pt x="356183" y="122140"/>
                  </a:cubicBezTo>
                  <a:cubicBezTo>
                    <a:pt x="356183" y="94057"/>
                    <a:pt x="332587" y="71264"/>
                    <a:pt x="303502" y="71264"/>
                  </a:cubicBezTo>
                  <a:close/>
                  <a:moveTo>
                    <a:pt x="303502" y="0"/>
                  </a:moveTo>
                  <a:cubicBezTo>
                    <a:pt x="373326" y="0"/>
                    <a:pt x="429955" y="54723"/>
                    <a:pt x="429955" y="122140"/>
                  </a:cubicBezTo>
                  <a:cubicBezTo>
                    <a:pt x="429955" y="234181"/>
                    <a:pt x="303502" y="315639"/>
                    <a:pt x="303502" y="315639"/>
                  </a:cubicBezTo>
                  <a:cubicBezTo>
                    <a:pt x="303502" y="315639"/>
                    <a:pt x="177049" y="234181"/>
                    <a:pt x="177049" y="122140"/>
                  </a:cubicBezTo>
                  <a:cubicBezTo>
                    <a:pt x="177049" y="54723"/>
                    <a:pt x="233679" y="0"/>
                    <a:pt x="30350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 bIns="0" lIns="0" rIns="0" tIns="0"/>
            <a:lstStyle/>
            <a:p>
              <a:pPr algn="ctr"/>
              <a:endParaRPr/>
            </a:p>
          </p:txBody>
        </p:sp>
      </p:grpSp>
      <p:sp>
        <p:nvSpPr>
          <p:cNvPr id="45" name="îṥľiḓé"/>
          <p:cNvSpPr/>
          <p:nvPr/>
        </p:nvSpPr>
        <p:spPr bwMode="auto">
          <a:xfrm>
            <a:off x="6849601" y="3937191"/>
            <a:ext cx="1981572" cy="418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 bIns="0" lIns="0" rIns="0" tIns="0" wrap="square">
            <a:normAutofit/>
          </a:bodyPr>
          <a:lstStyle/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altLang="en-US" lang="zh-CN" sz="9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10609060101010101" pitchFamily="49" typeface="楷体"/>
                <a:ea charset="-122" panose="02010609060101010101" pitchFamily="49" typeface="楷体"/>
              </a:rPr>
              <a:t>此部分内容作为文字排版占位显示</a:t>
            </a:r>
            <a:br>
              <a:rPr altLang="en-US" lang="zh-CN" sz="9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10609060101010101" pitchFamily="49" typeface="楷体"/>
                <a:ea charset="-122" panose="02010609060101010101" pitchFamily="49" typeface="楷体"/>
              </a:rPr>
            </a:br>
            <a:r>
              <a:rPr altLang="en-US" lang="zh-CN" sz="9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10609060101010101" pitchFamily="49" typeface="楷体"/>
                <a:ea charset="-122" panose="02010609060101010101" pitchFamily="49" typeface="楷体"/>
              </a:rPr>
              <a:t> （建议使用主题字体）</a:t>
            </a:r>
          </a:p>
        </p:txBody>
      </p:sp>
      <p:sp>
        <p:nvSpPr>
          <p:cNvPr id="46" name="ïṩľiḍè"/>
          <p:cNvSpPr txBox="1"/>
          <p:nvPr/>
        </p:nvSpPr>
        <p:spPr bwMode="auto">
          <a:xfrm>
            <a:off x="6924037" y="3699926"/>
            <a:ext cx="1981572" cy="209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 wrap="none">
            <a:normAutofit fontScale="70000" lnSpcReduction="20000"/>
          </a:bodyPr>
          <a:lstStyle/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altLang="en-US" b="1" lang="zh-CN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标题文本预设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6353711" y="3642988"/>
            <a:ext cx="478322" cy="478323"/>
            <a:chOff x="6353711" y="3642988"/>
            <a:chExt cx="478322" cy="478323"/>
          </a:xfrm>
        </p:grpSpPr>
        <p:grpSp>
          <p:nvGrpSpPr>
            <p:cNvPr id="72" name="组合 71"/>
            <p:cNvGrpSpPr/>
            <p:nvPr/>
          </p:nvGrpSpPr>
          <p:grpSpPr>
            <a:xfrm>
              <a:off x="6353711" y="3642988"/>
              <a:ext cx="478322" cy="478323"/>
              <a:chOff x="980097" y="3258913"/>
              <a:chExt cx="823149" cy="823150"/>
            </a:xfrm>
          </p:grpSpPr>
          <p:sp>
            <p:nvSpPr>
              <p:cNvPr id="73" name="MH_Other_4"/>
              <p:cNvSpPr>
                <a:spLocks noChangeArrowheads="1"/>
              </p:cNvSpPr>
              <p:nvPr>
                <p:custDataLst>
                  <p:tags r:id="rId10"/>
                </p:custDataLst>
              </p:nvPr>
            </p:nvSpPr>
            <p:spPr bwMode="gray">
              <a:xfrm>
                <a:off x="980097" y="3258913"/>
                <a:ext cx="823149" cy="823150"/>
              </a:xfrm>
              <a:prstGeom prst="ellipse">
                <a:avLst/>
              </a:prstGeom>
              <a:solidFill>
                <a:srgbClr val="FFFFFF"/>
              </a:solidFill>
              <a:ln w="3175">
                <a:solidFill>
                  <a:srgbClr val="DDDDDD"/>
                </a:solidFill>
              </a:ln>
              <a:effectLst>
                <a:outerShdw algn="tl" dir="2700000" dist="38100" rotWithShape="0">
                  <a:prstClr val="black">
                    <a:alpha val="1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altLang="en-US" lang="zh-TW" sz="1350">
                  <a:solidFill>
                    <a:schemeClr val="lt1"/>
                  </a:solidFill>
                  <a:latin charset="0" panose="020b0604020202020204" pitchFamily="34" typeface="Arial"/>
                  <a:ea charset="-122" panose="02010609060101010101" pitchFamily="49" typeface="黑体"/>
                </a:endParaRPr>
              </a:p>
            </p:txBody>
          </p:sp>
          <p:sp>
            <p:nvSpPr>
              <p:cNvPr id="74" name="MH_Title_1"/>
              <p:cNvSpPr/>
              <p:nvPr>
                <p:custDataLst>
                  <p:tags r:id="rId11"/>
                </p:custDataLst>
              </p:nvPr>
            </p:nvSpPr>
            <p:spPr>
              <a:xfrm>
                <a:off x="1072092" y="3350909"/>
                <a:ext cx="639846" cy="639846"/>
              </a:xfrm>
              <a:prstGeom prst="ellipse">
                <a:avLst/>
              </a:prstGeom>
              <a:solidFill>
                <a:srgbClr val="D83417"/>
              </a:solidFill>
              <a:ln>
                <a:noFill/>
              </a:ln>
              <a:effectLst>
                <a:innerShdw dir="13500000" dist="76200">
                  <a:prstClr val="black">
                    <a:alpha val="12000"/>
                  </a:prstClr>
                </a:innerShdw>
              </a:effectLst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bIns="0" lIns="0" rIns="0" tIns="0"/>
              <a:lstStyle/>
              <a:p>
                <a:pPr algn="ctr"/>
                <a:endParaRPr altLang="en-US" b="1" lang="zh-TW">
                  <a:solidFill>
                    <a:srgbClr val="FFFFFF"/>
                  </a:solidFill>
                  <a:latin typeface="+mn-ea"/>
                </a:endParaRPr>
              </a:p>
            </p:txBody>
          </p:sp>
        </p:grpSp>
        <p:sp>
          <p:nvSpPr>
            <p:cNvPr id="49" name="ïṩľîḋe"/>
            <p:cNvSpPr>
              <a:spLocks noChangeAspect="1"/>
            </p:cNvSpPr>
            <p:nvPr/>
          </p:nvSpPr>
          <p:spPr bwMode="auto">
            <a:xfrm>
              <a:off x="6499172" y="3794246"/>
              <a:ext cx="198792" cy="179790"/>
            </a:xfrm>
            <a:custGeom>
              <a:gdLst>
                <a:gd fmla="*/ 503202 w 607568" name="connsiteX0"/>
                <a:gd fmla="*/ 459310 h 549494" name="connsiteY0"/>
                <a:gd fmla="*/ 548364 w 607568" name="connsiteX1"/>
                <a:gd fmla="*/ 504402 h 549494" name="connsiteY1"/>
                <a:gd fmla="*/ 503202 w 607568" name="connsiteX2"/>
                <a:gd fmla="*/ 549494 h 549494" name="connsiteY2"/>
                <a:gd fmla="*/ 458040 w 607568" name="connsiteX3"/>
                <a:gd fmla="*/ 504402 h 549494" name="connsiteY3"/>
                <a:gd fmla="*/ 503202 w 607568" name="connsiteX4"/>
                <a:gd fmla="*/ 459310 h 549494" name="connsiteY4"/>
                <a:gd fmla="*/ 197795 w 607568" name="connsiteX5"/>
                <a:gd fmla="*/ 459310 h 549494" name="connsiteY5"/>
                <a:gd fmla="*/ 242957 w 607568" name="connsiteX6"/>
                <a:gd fmla="*/ 504402 h 549494" name="connsiteY6"/>
                <a:gd fmla="*/ 197795 w 607568" name="connsiteX7"/>
                <a:gd fmla="*/ 549494 h 549494" name="connsiteY7"/>
                <a:gd fmla="*/ 152633 w 607568" name="connsiteX8"/>
                <a:gd fmla="*/ 504402 h 549494" name="connsiteY8"/>
                <a:gd fmla="*/ 197795 w 607568" name="connsiteX9"/>
                <a:gd fmla="*/ 459310 h 549494" name="connsiteY9"/>
                <a:gd fmla="*/ 143318 w 607568" name="connsiteX10"/>
                <a:gd fmla="*/ 390791 h 549494" name="connsiteY10"/>
                <a:gd fmla="*/ 554573 w 607568" name="connsiteX11"/>
                <a:gd fmla="*/ 390791 h 549494" name="connsiteY11"/>
                <a:gd fmla="*/ 554573 w 607568" name="connsiteX12"/>
                <a:gd fmla="*/ 437435 h 549494" name="connsiteY12"/>
                <a:gd fmla="*/ 143318 w 607568" name="connsiteX13"/>
                <a:gd fmla="*/ 437435 h 549494" name="connsiteY13"/>
                <a:gd fmla="*/ 115304 w 607568" name="connsiteX14"/>
                <a:gd fmla="*/ 313028 h 549494" name="connsiteY14"/>
                <a:gd fmla="*/ 582659 w 607568" name="connsiteX15"/>
                <a:gd fmla="*/ 313028 h 549494" name="connsiteY15"/>
                <a:gd fmla="*/ 582659 w 607568" name="connsiteX16"/>
                <a:gd fmla="*/ 359672 h 549494" name="connsiteY16"/>
                <a:gd fmla="*/ 115304 w 607568" name="connsiteX17"/>
                <a:gd fmla="*/ 359672 h 549494" name="connsiteY17"/>
                <a:gd fmla="*/ 0 w 607568" name="connsiteX18"/>
                <a:gd fmla="*/ 169922 h 549494" name="connsiteY18"/>
                <a:gd fmla="*/ 78962 w 607568" name="connsiteX19"/>
                <a:gd fmla="*/ 169922 h 549494" name="connsiteY19"/>
                <a:gd fmla="*/ 108516 w 607568" name="connsiteX20"/>
                <a:gd fmla="*/ 235254 h 549494" name="connsiteY20"/>
                <a:gd fmla="*/ 607568 w 607568" name="connsiteX21"/>
                <a:gd fmla="*/ 235254 h 549494" name="connsiteY21"/>
                <a:gd fmla="*/ 607568 w 607568" name="connsiteX22"/>
                <a:gd fmla="*/ 281909 h 549494" name="connsiteY22"/>
                <a:gd fmla="*/ 78428 w 607568" name="connsiteX23"/>
                <a:gd fmla="*/ 281909 h 549494" name="connsiteY23"/>
                <a:gd fmla="*/ 48798 w 607568" name="connsiteX24"/>
                <a:gd fmla="*/ 216577 h 549494" name="connsiteY24"/>
                <a:gd fmla="*/ 0 w 607568" name="connsiteX25"/>
                <a:gd fmla="*/ 216577 h 549494" name="connsiteY25"/>
                <a:gd fmla="*/ 257720 w 607568" name="connsiteX26"/>
                <a:gd fmla="*/ 0 h 549494" name="connsiteY26"/>
                <a:gd fmla="*/ 254207 w 607568" name="connsiteX27"/>
                <a:gd fmla="*/ 30201 h 549494" name="connsiteY27"/>
                <a:gd fmla="*/ 407797 w 607568" name="connsiteX28"/>
                <a:gd fmla="*/ 197372 h 549494" name="connsiteY28"/>
                <a:gd fmla="*/ 241147 w 607568" name="connsiteX29"/>
                <a:gd fmla="*/ 144063 h 549494" name="connsiteY29"/>
                <a:gd fmla="*/ 237633 w 607568" name="connsiteX30"/>
                <a:gd fmla="*/ 174264 h 549494" name="connsiteY30"/>
                <a:gd fmla="*/ 115586 w 607568" name="connsiteX31"/>
                <a:gd fmla="*/ 71993 h 549494" name="connsiteY31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b="b" l="l" r="r" t="t"/>
              <a:pathLst>
                <a:path h="549494" w="607568">
                  <a:moveTo>
                    <a:pt x="503202" y="459310"/>
                  </a:moveTo>
                  <a:cubicBezTo>
                    <a:pt x="528144" y="459310"/>
                    <a:pt x="548364" y="479498"/>
                    <a:pt x="548364" y="504402"/>
                  </a:cubicBezTo>
                  <a:cubicBezTo>
                    <a:pt x="548364" y="529306"/>
                    <a:pt x="528144" y="549494"/>
                    <a:pt x="503202" y="549494"/>
                  </a:cubicBezTo>
                  <a:cubicBezTo>
                    <a:pt x="478260" y="549494"/>
                    <a:pt x="458040" y="529306"/>
                    <a:pt x="458040" y="504402"/>
                  </a:cubicBezTo>
                  <a:cubicBezTo>
                    <a:pt x="458040" y="479498"/>
                    <a:pt x="478260" y="459310"/>
                    <a:pt x="503202" y="459310"/>
                  </a:cubicBezTo>
                  <a:close/>
                  <a:moveTo>
                    <a:pt x="197795" y="459310"/>
                  </a:moveTo>
                  <a:cubicBezTo>
                    <a:pt x="222737" y="459310"/>
                    <a:pt x="242957" y="479498"/>
                    <a:pt x="242957" y="504402"/>
                  </a:cubicBezTo>
                  <a:cubicBezTo>
                    <a:pt x="242957" y="529306"/>
                    <a:pt x="222737" y="549494"/>
                    <a:pt x="197795" y="549494"/>
                  </a:cubicBezTo>
                  <a:cubicBezTo>
                    <a:pt x="172853" y="549494"/>
                    <a:pt x="152633" y="529306"/>
                    <a:pt x="152633" y="504402"/>
                  </a:cubicBezTo>
                  <a:cubicBezTo>
                    <a:pt x="152633" y="479498"/>
                    <a:pt x="172853" y="459310"/>
                    <a:pt x="197795" y="459310"/>
                  </a:cubicBezTo>
                  <a:close/>
                  <a:moveTo>
                    <a:pt x="143318" y="390791"/>
                  </a:moveTo>
                  <a:lnTo>
                    <a:pt x="554573" y="390791"/>
                  </a:lnTo>
                  <a:lnTo>
                    <a:pt x="554573" y="437435"/>
                  </a:lnTo>
                  <a:lnTo>
                    <a:pt x="143318" y="437435"/>
                  </a:lnTo>
                  <a:close/>
                  <a:moveTo>
                    <a:pt x="115304" y="313028"/>
                  </a:moveTo>
                  <a:lnTo>
                    <a:pt x="582659" y="313028"/>
                  </a:lnTo>
                  <a:lnTo>
                    <a:pt x="582659" y="359672"/>
                  </a:lnTo>
                  <a:lnTo>
                    <a:pt x="115304" y="359672"/>
                  </a:lnTo>
                  <a:close/>
                  <a:moveTo>
                    <a:pt x="0" y="169922"/>
                  </a:moveTo>
                  <a:lnTo>
                    <a:pt x="78962" y="169922"/>
                  </a:lnTo>
                  <a:lnTo>
                    <a:pt x="108516" y="235254"/>
                  </a:lnTo>
                  <a:lnTo>
                    <a:pt x="607568" y="235254"/>
                  </a:lnTo>
                  <a:lnTo>
                    <a:pt x="607568" y="281909"/>
                  </a:lnTo>
                  <a:lnTo>
                    <a:pt x="78428" y="281909"/>
                  </a:lnTo>
                  <a:lnTo>
                    <a:pt x="48798" y="216577"/>
                  </a:lnTo>
                  <a:lnTo>
                    <a:pt x="0" y="216577"/>
                  </a:lnTo>
                  <a:close/>
                  <a:moveTo>
                    <a:pt x="257720" y="0"/>
                  </a:moveTo>
                  <a:lnTo>
                    <a:pt x="254207" y="30201"/>
                  </a:lnTo>
                  <a:cubicBezTo>
                    <a:pt x="405964" y="47665"/>
                    <a:pt x="407797" y="197372"/>
                    <a:pt x="407797" y="197372"/>
                  </a:cubicBezTo>
                  <a:cubicBezTo>
                    <a:pt x="407797" y="197372"/>
                    <a:pt x="364340" y="158248"/>
                    <a:pt x="241147" y="144063"/>
                  </a:cubicBezTo>
                  <a:lnTo>
                    <a:pt x="237633" y="174264"/>
                  </a:lnTo>
                  <a:lnTo>
                    <a:pt x="115586" y="7199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 bIns="0" lIns="0" rIns="0" tIns="0"/>
            <a:lstStyle/>
            <a:p>
              <a:pPr algn="ctr"/>
              <a:endParaRPr/>
            </a:p>
          </p:txBody>
        </p:sp>
      </p:grpSp>
    </p:spTree>
    <p:custDataLst>
      <p:tags r:id="rId12"/>
    </p:custData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9" nodeType="withEffect" presetClass="entr" presetID="2" presetSubtype="2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3" nodeType="withEffect" presetClass="entr" presetID="16" presetSubtype="37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15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16" nodeType="withEffect" presetClass="entr" presetID="53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fill="hold" id="22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4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5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fill="hold" grpId="0" id="27" nodeType="afterEffect" presetClass="entr" presetID="12" presetSubtype="8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29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3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1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id="32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850" id="34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5" nodeType="afterGroup">
                            <p:stCondLst>
                              <p:cond delay="3100"/>
                            </p:stCondLst>
                            <p:childTnLst>
                              <p:par>
                                <p:cTn fill="hold" grpId="0" id="36" nodeType="afterEffect" presetClass="entr" presetID="2" presetSubtype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8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9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0" nodeType="with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2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3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4" nodeType="withEffect" presetClass="entr" presetID="2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6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7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8" nodeType="withEffect" presetClass="entr" presetID="2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1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2" nodeType="afterGroup">
                            <p:stCondLst>
                              <p:cond delay="3600"/>
                            </p:stCondLst>
                            <p:childTnLst>
                              <p:par>
                                <p:cTn fill="hold" grpId="0" id="53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5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6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7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8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6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61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2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3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65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66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7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8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71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72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7"/>
      <p:bldP grpId="0" spid="22"/>
      <p:bldP grpId="1" spid="22"/>
      <p:bldP grpId="0" spid="30"/>
      <p:bldP grpId="0" spid="31"/>
      <p:bldP grpId="0" spid="39"/>
      <p:bldP grpId="0" spid="40"/>
      <p:bldP grpId="0" spid="42"/>
      <p:bldP grpId="0" spid="43"/>
      <p:bldP grpId="0" spid="45"/>
      <p:bldP grpId="0" spid="46"/>
    </p:bldLst>
  </p:timing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7" name="矩形 16"/>
          <p:cNvSpPr/>
          <p:nvPr/>
        </p:nvSpPr>
        <p:spPr>
          <a:xfrm>
            <a:off x="818232" y="1202365"/>
            <a:ext cx="3992880" cy="3962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b="1" lang="zh-CN" sz="2000">
                <a:solidFill>
                  <a:srgbClr val="D83417"/>
                </a:solidFill>
                <a:latin typeface="+mj-ea"/>
                <a:ea typeface="+mj-ea"/>
                <a:cs charset="-122" panose="02010600030101010101" pitchFamily="2" typeface="宋体"/>
              </a:rPr>
              <a:t>狠抓工程的进度、质量和材料管理</a:t>
            </a:r>
          </a:p>
        </p:txBody>
      </p:sp>
      <p:grpSp>
        <p:nvGrpSpPr>
          <p:cNvPr id="18" name="组合 17"/>
          <p:cNvGrpSpPr/>
          <p:nvPr/>
        </p:nvGrpSpPr>
        <p:grpSpPr>
          <a:xfrm>
            <a:off x="8256193" y="306793"/>
            <a:ext cx="604125" cy="215941"/>
            <a:chOff x="264939" y="188640"/>
            <a:chExt cx="604358" cy="216024"/>
          </a:xfrm>
        </p:grpSpPr>
        <p:sp>
          <p:nvSpPr>
            <p:cNvPr id="19" name="燕尾形 3"/>
            <p:cNvSpPr/>
            <p:nvPr/>
          </p:nvSpPr>
          <p:spPr>
            <a:xfrm>
              <a:off x="264939" y="188640"/>
              <a:ext cx="216024" cy="216024"/>
            </a:xfrm>
            <a:prstGeom prst="chevron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20" name="燕尾形 4"/>
            <p:cNvSpPr/>
            <p:nvPr/>
          </p:nvSpPr>
          <p:spPr>
            <a:xfrm>
              <a:off x="454914" y="188640"/>
              <a:ext cx="216024" cy="216024"/>
            </a:xfrm>
            <a:prstGeom prst="chevron">
              <a:avLst/>
            </a:prstGeom>
            <a:solidFill>
              <a:srgbClr val="E57E20">
                <a:alpha val="7882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21" name="燕尾形 5"/>
            <p:cNvSpPr/>
            <p:nvPr/>
          </p:nvSpPr>
          <p:spPr>
            <a:xfrm>
              <a:off x="653273" y="188640"/>
              <a:ext cx="216024" cy="216024"/>
            </a:xfrm>
            <a:prstGeom prst="chevron">
              <a:avLst/>
            </a:prstGeom>
            <a:solidFill>
              <a:schemeClr val="accent2">
                <a:alpha val="5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</p:grpSp>
      <p:sp>
        <p:nvSpPr>
          <p:cNvPr id="22" name="矩形: 圆角 21"/>
          <p:cNvSpPr/>
          <p:nvPr>
            <p:custDataLst>
              <p:tags r:id="rId3"/>
            </p:custDataLst>
          </p:nvPr>
        </p:nvSpPr>
        <p:spPr>
          <a:xfrm>
            <a:off x="2527932" y="190288"/>
            <a:ext cx="4088136" cy="468000"/>
          </a:xfrm>
          <a:prstGeom prst="roundRect">
            <a:avLst>
              <a:gd fmla="val 50000" name="adj"/>
            </a:avLst>
          </a:prstGeom>
          <a:noFill/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b="1" lang="en-US" smtClean="0" sz="280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202X年安全工作回顾</a:t>
            </a:r>
          </a:p>
        </p:txBody>
      </p:sp>
      <p:grpSp>
        <p:nvGrpSpPr>
          <p:cNvPr id="23" name="组合 22"/>
          <p:cNvGrpSpPr/>
          <p:nvPr/>
        </p:nvGrpSpPr>
        <p:grpSpPr>
          <a:xfrm rot="10800000">
            <a:off x="217552" y="330199"/>
            <a:ext cx="604125" cy="215941"/>
            <a:chOff x="264939" y="188640"/>
            <a:chExt cx="604358" cy="216024"/>
          </a:xfrm>
        </p:grpSpPr>
        <p:sp>
          <p:nvSpPr>
            <p:cNvPr id="24" name="燕尾形 7"/>
            <p:cNvSpPr/>
            <p:nvPr/>
          </p:nvSpPr>
          <p:spPr>
            <a:xfrm>
              <a:off x="264939" y="188640"/>
              <a:ext cx="216024" cy="216024"/>
            </a:xfrm>
            <a:prstGeom prst="chevron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26" name="燕尾形 8"/>
            <p:cNvSpPr/>
            <p:nvPr/>
          </p:nvSpPr>
          <p:spPr>
            <a:xfrm>
              <a:off x="454914" y="188640"/>
              <a:ext cx="216024" cy="216024"/>
            </a:xfrm>
            <a:prstGeom prst="chevron">
              <a:avLst/>
            </a:prstGeom>
            <a:solidFill>
              <a:srgbClr val="E57E20">
                <a:alpha val="7882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32" name="燕尾形 9"/>
            <p:cNvSpPr/>
            <p:nvPr/>
          </p:nvSpPr>
          <p:spPr>
            <a:xfrm>
              <a:off x="653273" y="188640"/>
              <a:ext cx="216024" cy="216024"/>
            </a:xfrm>
            <a:prstGeom prst="chevron">
              <a:avLst/>
            </a:prstGeom>
            <a:solidFill>
              <a:schemeClr val="accent2">
                <a:alpha val="5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211549" y="1147497"/>
            <a:ext cx="610128" cy="502391"/>
            <a:chOff x="158871" y="99382"/>
            <a:chExt cx="757910" cy="624078"/>
          </a:xfrm>
        </p:grpSpPr>
        <p:grpSp>
          <p:nvGrpSpPr>
            <p:cNvPr id="34" name="组合 33"/>
            <p:cNvGrpSpPr/>
            <p:nvPr/>
          </p:nvGrpSpPr>
          <p:grpSpPr>
            <a:xfrm>
              <a:off x="223648" y="99382"/>
              <a:ext cx="624078" cy="624078"/>
              <a:chOff x="3452622" y="1395531"/>
              <a:chExt cx="701705" cy="701705"/>
            </a:xfrm>
          </p:grpSpPr>
          <p:sp>
            <p:nvSpPr>
              <p:cNvPr id="36" name="椭圆 35"/>
              <p:cNvSpPr/>
              <p:nvPr/>
            </p:nvSpPr>
            <p:spPr>
              <a:xfrm>
                <a:off x="3452622" y="1395531"/>
                <a:ext cx="701705" cy="701705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 sz="1000">
                  <a:latin charset="0" panose="020b0a04020102020204" pitchFamily="34" typeface="Arial Black"/>
                </a:endParaRPr>
              </a:p>
            </p:txBody>
          </p:sp>
          <p:sp>
            <p:nvSpPr>
              <p:cNvPr id="37" name="圆角矩形 1"/>
              <p:cNvSpPr/>
              <p:nvPr/>
            </p:nvSpPr>
            <p:spPr>
              <a:xfrm>
                <a:off x="3533474" y="1476383"/>
                <a:ext cx="540000" cy="540000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100000">
                    <a:schemeClr val="bg1"/>
                  </a:gs>
                  <a:gs pos="0">
                    <a:srgbClr val="EEEEEE"/>
                  </a:gs>
                </a:gsLst>
                <a:lin ang="8100000" scaled="0"/>
              </a:gradFill>
              <a:ln w="1905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rgbClr val="EEEEEE"/>
                    </a:gs>
                  </a:gsLst>
                  <a:lin ang="8100000" scaled="0"/>
                </a:gradFill>
              </a:ln>
              <a:effectLst>
                <a:outerShdw algn="tr" blurRad="127000" dir="8100000" dist="63500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 sz="1000">
                  <a:solidFill>
                    <a:srgbClr val="FA783A"/>
                  </a:solidFill>
                  <a:latin charset="0" panose="020b0a04020102020204" pitchFamily="34" typeface="Arial Black"/>
                </a:endParaRPr>
              </a:p>
            </p:txBody>
          </p:sp>
        </p:grpSp>
        <p:sp>
          <p:nvSpPr>
            <p:cNvPr id="35" name="文本框 34"/>
            <p:cNvSpPr txBox="1"/>
            <p:nvPr/>
          </p:nvSpPr>
          <p:spPr>
            <a:xfrm>
              <a:off x="158871" y="186205"/>
              <a:ext cx="757910" cy="454353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>
                  <a:solidFill>
                    <a:schemeClr val="tx1">
                      <a:lumMod val="75000"/>
                      <a:lumOff val="25000"/>
                    </a:schemeClr>
                  </a:solidFill>
                  <a:latin charset="0" panose="020b0a04020102020204" pitchFamily="34" typeface="Arial Black"/>
                  <a:cs charset="-79" panose="02010803020104030203" pitchFamily="2" typeface="Aharoni"/>
                </a:rPr>
                <a:t>09</a:t>
              </a:r>
            </a:p>
          </p:txBody>
        </p:sp>
      </p:grpSp>
      <p:grpSp>
        <p:nvGrpSpPr>
          <p:cNvPr descr="本素材由iSlide™ 提供 iSlide™尊重知识产权并注重保护用户享有的各项权利。郑重提醒您： iSlide™插件中提供的任何信息内容的所有权、知识产权归其原始权利人或权利受让人所有，您免费/购买获得的是信息内容的使用权，并受下述条款的约束； 1. 您仅可以个人非商业用途使用该等信息内容，不可将信息内容的全部或部分用于出售，或以出租、出借、转让、分销、发布等其他任何方式供他人使用； 2. 禁止在接入互联网或移动互联网的任何网站、平台、应用或程序上以任何方式为他人提供iSlide™插件资源内容的下载。 The resource is supplied by iSlide™. iSlide™ respects all intellectual property rights and protects all the rights its users acquired.Solemnly remind you: The ownership and intellectual property of the resources supplied in iSlide Add-in belongs to its owner or the assignee of this ownership.you only acquired the usage of the resources supplied in iSlide Add-in, as well as respected the following restrain terms: 1.You are only allowed to use such resource for personal and non-commercial aim, not allowed to use such resource or part of it for the sale; or rent, lend, transfer to others; or distribution or release it in any way. 2.You are not permitted to provide the resource of iSlide Add-in in any website, platform, application access to the Internet or mobile Internet." id="25" name="0e6118d3-1e15-4e4a-86c4-55f6303f225f" title="iSlide™ 版权声明  COPYRIGHT NOTICE"/>
          <p:cNvGrpSpPr>
            <a:grpSpLocks noChangeAspect="1"/>
          </p:cNvGrpSpPr>
          <p:nvPr>
            <p:custDataLst>
              <p:tags r:id="rId4"/>
            </p:custDataLst>
          </p:nvPr>
        </p:nvGrpSpPr>
        <p:grpSpPr>
          <a:xfrm>
            <a:off x="1031440" y="1748938"/>
            <a:ext cx="7081120" cy="3238180"/>
            <a:chOff x="623392" y="1113108"/>
            <a:chExt cx="10721047" cy="4902710"/>
          </a:xfrm>
        </p:grpSpPr>
        <p:cxnSp>
          <p:nvCxnSpPr>
            <p:cNvPr id="27" name="直接箭头连接符 26"/>
            <p:cNvCxnSpPr/>
            <p:nvPr/>
          </p:nvCxnSpPr>
          <p:spPr>
            <a:xfrm>
              <a:off x="2135560" y="3451146"/>
              <a:ext cx="1656184" cy="0"/>
            </a:xfrm>
            <a:prstGeom prst="straightConnector1">
              <a:avLst/>
            </a:prstGeom>
            <a:ln cap="rnd" w="3175">
              <a:solidFill>
                <a:schemeClr val="bg1">
                  <a:lumMod val="85000"/>
                </a:schemeClr>
              </a:solidFill>
              <a:round/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8" name="íṣḻíḍé"/>
            <p:cNvGrpSpPr/>
            <p:nvPr/>
          </p:nvGrpSpPr>
          <p:grpSpPr>
            <a:xfrm>
              <a:off x="7824192" y="2052439"/>
              <a:ext cx="3520247" cy="1946470"/>
              <a:chOff x="503602" y="2132856"/>
              <a:chExt cx="5859098" cy="3239723"/>
            </a:xfrm>
          </p:grpSpPr>
          <p:grpSp>
            <p:nvGrpSpPr>
              <p:cNvPr id="53" name="îṧľîḑè"/>
              <p:cNvGrpSpPr/>
              <p:nvPr/>
            </p:nvGrpSpPr>
            <p:grpSpPr>
              <a:xfrm>
                <a:off x="503602" y="5249660"/>
                <a:ext cx="5859098" cy="122919"/>
                <a:chOff x="-1348120" y="5777968"/>
                <a:chExt cx="9361040" cy="187524"/>
              </a:xfrm>
            </p:grpSpPr>
            <p:sp>
              <p:nvSpPr>
                <p:cNvPr id="61" name="iṥļïḑé"/>
                <p:cNvSpPr/>
                <p:nvPr/>
              </p:nvSpPr>
              <p:spPr>
                <a:xfrm flipV="1">
                  <a:off x="-1348120" y="5928916"/>
                  <a:ext cx="9361040" cy="36576"/>
                </a:xfrm>
                <a:prstGeom prst="trapezoid">
                  <a:avLst>
                    <a:gd fmla="val 814192" name="adj"/>
                  </a:avLst>
                </a:prstGeom>
                <a:solidFill>
                  <a:srgbClr val="808080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lang="en-US" sz="1090"/>
                </a:p>
              </p:txBody>
            </p:sp>
            <p:sp>
              <p:nvSpPr>
                <p:cNvPr id="62" name="i$1îḓè"/>
                <p:cNvSpPr/>
                <p:nvPr/>
              </p:nvSpPr>
              <p:spPr>
                <a:xfrm>
                  <a:off x="-1348120" y="5777968"/>
                  <a:ext cx="9361040" cy="151090"/>
                </a:xfrm>
                <a:prstGeom prst="rect">
                  <a:avLst/>
                </a:prstGeom>
                <a:solidFill>
                  <a:srgbClr val="DDDDDD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lang="en-US" sz="1090"/>
                </a:p>
              </p:txBody>
            </p:sp>
          </p:grpSp>
          <p:grpSp>
            <p:nvGrpSpPr>
              <p:cNvPr id="54" name="íṧliḓè"/>
              <p:cNvGrpSpPr/>
              <p:nvPr/>
            </p:nvGrpSpPr>
            <p:grpSpPr>
              <a:xfrm>
                <a:off x="1002671" y="2132856"/>
                <a:ext cx="4860960" cy="3080807"/>
                <a:chOff x="-375492" y="1139528"/>
                <a:chExt cx="7415785" cy="4700016"/>
              </a:xfrm>
            </p:grpSpPr>
            <p:grpSp>
              <p:nvGrpSpPr>
                <p:cNvPr id="56" name="íṧļíḋé"/>
                <p:cNvGrpSpPr/>
                <p:nvPr/>
              </p:nvGrpSpPr>
              <p:grpSpPr>
                <a:xfrm>
                  <a:off x="-375492" y="1139528"/>
                  <a:ext cx="7415785" cy="4700016"/>
                  <a:chOff x="-375492" y="1139528"/>
                  <a:chExt cx="7415785" cy="4700016"/>
                </a:xfrm>
              </p:grpSpPr>
              <p:sp>
                <p:nvSpPr>
                  <p:cNvPr id="58" name="íṩľïďè"/>
                  <p:cNvSpPr/>
                  <p:nvPr/>
                </p:nvSpPr>
                <p:spPr>
                  <a:xfrm>
                    <a:off x="-375492" y="1139528"/>
                    <a:ext cx="7415784" cy="4700016"/>
                  </a:xfrm>
                  <a:custGeom>
                    <a:gdLst>
                      <a:gd fmla="*/ 224028 w 7415784" name="connsiteX0"/>
                      <a:gd fmla="*/ 269748 h 4700016" name="connsiteY0"/>
                      <a:gd fmla="*/ 224028 w 7415784" name="connsiteX1"/>
                      <a:gd fmla="*/ 4430268 h 4700016" name="connsiteY1"/>
                      <a:gd fmla="*/ 7191756 w 7415784" name="connsiteX2"/>
                      <a:gd fmla="*/ 4430268 h 4700016" name="connsiteY2"/>
                      <a:gd fmla="*/ 7191756 w 7415784" name="connsiteX3"/>
                      <a:gd fmla="*/ 269748 h 4700016" name="connsiteY3"/>
                      <a:gd fmla="*/ 266867 w 7415784" name="connsiteX4"/>
                      <a:gd fmla="*/ 0 h 4700016" name="connsiteY4"/>
                      <a:gd fmla="*/ 7148917 w 7415784" name="connsiteX5"/>
                      <a:gd fmla="*/ 0 h 4700016" name="connsiteY5"/>
                      <a:gd fmla="*/ 7415784 w 7415784" name="connsiteX6"/>
                      <a:gd fmla="*/ 266867 h 4700016" name="connsiteY6"/>
                      <a:gd fmla="*/ 7415784 w 7415784" name="connsiteX7"/>
                      <a:gd fmla="*/ 4433149 h 4700016" name="connsiteY7"/>
                      <a:gd fmla="*/ 7148917 w 7415784" name="connsiteX8"/>
                      <a:gd fmla="*/ 4700016 h 4700016" name="connsiteY8"/>
                      <a:gd fmla="*/ 266867 w 7415784" name="connsiteX9"/>
                      <a:gd fmla="*/ 4700016 h 4700016" name="connsiteY9"/>
                      <a:gd fmla="*/ 0 w 7415784" name="connsiteX10"/>
                      <a:gd fmla="*/ 4433149 h 4700016" name="connsiteY10"/>
                      <a:gd fmla="*/ 0 w 7415784" name="connsiteX11"/>
                      <a:gd fmla="*/ 266867 h 4700016" name="connsiteY11"/>
                      <a:gd fmla="*/ 266867 w 7415784" name="connsiteX12"/>
                      <a:gd fmla="*/ 0 h 4700016" name="connsiteY12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b="b" l="l" r="r" t="t"/>
                    <a:pathLst>
                      <a:path h="4700016" w="7415783">
                        <a:moveTo>
                          <a:pt x="224028" y="269748"/>
                        </a:moveTo>
                        <a:lnTo>
                          <a:pt x="224028" y="4430268"/>
                        </a:lnTo>
                        <a:lnTo>
                          <a:pt x="7191756" y="4430268"/>
                        </a:lnTo>
                        <a:lnTo>
                          <a:pt x="7191756" y="269748"/>
                        </a:lnTo>
                        <a:close/>
                        <a:moveTo>
                          <a:pt x="266867" y="0"/>
                        </a:moveTo>
                        <a:lnTo>
                          <a:pt x="7148917" y="0"/>
                        </a:lnTo>
                        <a:cubicBezTo>
                          <a:pt x="7296304" y="0"/>
                          <a:pt x="7415784" y="119480"/>
                          <a:pt x="7415784" y="266867"/>
                        </a:cubicBezTo>
                        <a:lnTo>
                          <a:pt x="7415784" y="4433149"/>
                        </a:lnTo>
                        <a:cubicBezTo>
                          <a:pt x="7415784" y="4580536"/>
                          <a:pt x="7296304" y="4700016"/>
                          <a:pt x="7148917" y="4700016"/>
                        </a:cubicBezTo>
                        <a:lnTo>
                          <a:pt x="266867" y="4700016"/>
                        </a:lnTo>
                        <a:cubicBezTo>
                          <a:pt x="119480" y="4700016"/>
                          <a:pt x="0" y="4580536"/>
                          <a:pt x="0" y="4433149"/>
                        </a:cubicBezTo>
                        <a:lnTo>
                          <a:pt x="0" y="266867"/>
                        </a:lnTo>
                        <a:cubicBezTo>
                          <a:pt x="0" y="119480"/>
                          <a:pt x="119480" y="0"/>
                          <a:pt x="266867" y="0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75000"/>
                      <a:lumOff val="25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 rtlCol="0"/>
                  <a:lstStyle/>
                  <a:p>
                    <a:pPr algn="ctr"/>
                    <a:endParaRPr lang="en-US" sz="1090"/>
                  </a:p>
                </p:txBody>
              </p:sp>
              <p:sp>
                <p:nvSpPr>
                  <p:cNvPr id="59" name="ïṣ1iḋé"/>
                  <p:cNvSpPr/>
                  <p:nvPr/>
                </p:nvSpPr>
                <p:spPr>
                  <a:xfrm>
                    <a:off x="-358011" y="1160080"/>
                    <a:ext cx="7380820" cy="4658913"/>
                  </a:xfrm>
                  <a:custGeom>
                    <a:gdLst>
                      <a:gd fmla="*/ 252028 w 7380820" name="connsiteX0"/>
                      <a:gd fmla="*/ 295230 h 4658912" name="connsiteY0"/>
                      <a:gd fmla="*/ 252028 w 7380820" name="connsiteX1"/>
                      <a:gd fmla="*/ 4363682 h 4658912" name="connsiteY1"/>
                      <a:gd fmla="*/ 7128792 w 7380820" name="connsiteX2"/>
                      <a:gd fmla="*/ 4363682 h 4658912" name="connsiteY2"/>
                      <a:gd fmla="*/ 7128792 w 7380820" name="connsiteX3"/>
                      <a:gd fmla="*/ 295230 h 4658912" name="connsiteY3"/>
                      <a:gd fmla="*/ 264533 w 7380820" name="connsiteX4"/>
                      <a:gd fmla="*/ 0 h 4658912" name="connsiteY4"/>
                      <a:gd fmla="*/ 7116287 w 7380820" name="connsiteX5"/>
                      <a:gd fmla="*/ 0 h 4658912" name="connsiteY5"/>
                      <a:gd fmla="*/ 7380820 w 7380820" name="connsiteX6"/>
                      <a:gd fmla="*/ 264533 h 4658912" name="connsiteY6"/>
                      <a:gd fmla="*/ 7380820 w 7380820" name="connsiteX7"/>
                      <a:gd fmla="*/ 4394379 h 4658912" name="connsiteY7"/>
                      <a:gd fmla="*/ 7116287 w 7380820" name="connsiteX8"/>
                      <a:gd fmla="*/ 4658912 h 4658912" name="connsiteY8"/>
                      <a:gd fmla="*/ 264533 w 7380820" name="connsiteX9"/>
                      <a:gd fmla="*/ 4658912 h 4658912" name="connsiteY9"/>
                      <a:gd fmla="*/ 0 w 7380820" name="connsiteX10"/>
                      <a:gd fmla="*/ 4394379 h 4658912" name="connsiteY10"/>
                      <a:gd fmla="*/ 0 w 7380820" name="connsiteX11"/>
                      <a:gd fmla="*/ 264533 h 4658912" name="connsiteY11"/>
                      <a:gd fmla="*/ 264533 w 7380820" name="connsiteX12"/>
                      <a:gd fmla="*/ 0 h 4658912" name="connsiteY12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b="b" l="l" r="r" t="t"/>
                    <a:pathLst>
                      <a:path h="4658912" w="7380820">
                        <a:moveTo>
                          <a:pt x="252028" y="295230"/>
                        </a:moveTo>
                        <a:lnTo>
                          <a:pt x="252028" y="4363682"/>
                        </a:lnTo>
                        <a:lnTo>
                          <a:pt x="7128792" y="4363682"/>
                        </a:lnTo>
                        <a:lnTo>
                          <a:pt x="7128792" y="295230"/>
                        </a:lnTo>
                        <a:close/>
                        <a:moveTo>
                          <a:pt x="264533" y="0"/>
                        </a:moveTo>
                        <a:lnTo>
                          <a:pt x="7116287" y="0"/>
                        </a:lnTo>
                        <a:cubicBezTo>
                          <a:pt x="7262385" y="0"/>
                          <a:pt x="7380820" y="118435"/>
                          <a:pt x="7380820" y="264533"/>
                        </a:cubicBezTo>
                        <a:lnTo>
                          <a:pt x="7380820" y="4394379"/>
                        </a:lnTo>
                        <a:cubicBezTo>
                          <a:pt x="7380820" y="4540477"/>
                          <a:pt x="7262385" y="4658912"/>
                          <a:pt x="7116287" y="4658912"/>
                        </a:cubicBezTo>
                        <a:lnTo>
                          <a:pt x="264533" y="4658912"/>
                        </a:lnTo>
                        <a:cubicBezTo>
                          <a:pt x="118435" y="4658912"/>
                          <a:pt x="0" y="4540477"/>
                          <a:pt x="0" y="4394379"/>
                        </a:cubicBezTo>
                        <a:lnTo>
                          <a:pt x="0" y="264533"/>
                        </a:lnTo>
                        <a:cubicBezTo>
                          <a:pt x="0" y="118435"/>
                          <a:pt x="118435" y="0"/>
                          <a:pt x="264533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 rtlCol="0"/>
                  <a:lstStyle/>
                  <a:p>
                    <a:pPr algn="ctr"/>
                    <a:endParaRPr lang="en-US" sz="1090"/>
                  </a:p>
                </p:txBody>
              </p:sp>
              <p:sp>
                <p:nvSpPr>
                  <p:cNvPr hidden="1" id="60" name="îṣ1iďè"/>
                  <p:cNvSpPr/>
                  <p:nvPr/>
                </p:nvSpPr>
                <p:spPr>
                  <a:xfrm>
                    <a:off x="4509683" y="1139528"/>
                    <a:ext cx="2530610" cy="4700016"/>
                  </a:xfrm>
                  <a:custGeom>
                    <a:gdLst>
                      <a:gd fmla="*/ 0 w 2530610" name="connsiteX0"/>
                      <a:gd fmla="*/ 0 h 4700016" name="connsiteY0"/>
                      <a:gd fmla="*/ 2263743 w 2530610" name="connsiteX1"/>
                      <a:gd fmla="*/ 0 h 4700016" name="connsiteY1"/>
                      <a:gd fmla="*/ 2530610 w 2530610" name="connsiteX2"/>
                      <a:gd fmla="*/ 266867 h 4700016" name="connsiteY2"/>
                      <a:gd fmla="*/ 2530610 w 2530610" name="connsiteX3"/>
                      <a:gd fmla="*/ 4433149 h 4700016" name="connsiteY3"/>
                      <a:gd fmla="*/ 2263743 w 2530610" name="connsiteX4"/>
                      <a:gd fmla="*/ 4700016 h 4700016" name="connsiteY4"/>
                      <a:gd fmla="*/ 1961175 w 2530610" name="connsiteX5"/>
                      <a:gd fmla="*/ 4700016 h 4700016" name="connsiteY5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b="b" l="l" r="r" t="t"/>
                    <a:pathLst>
                      <a:path h="4700016" w="2530610">
                        <a:moveTo>
                          <a:pt x="0" y="0"/>
                        </a:moveTo>
                        <a:lnTo>
                          <a:pt x="2263743" y="0"/>
                        </a:lnTo>
                        <a:cubicBezTo>
                          <a:pt x="2411130" y="0"/>
                          <a:pt x="2530610" y="119480"/>
                          <a:pt x="2530610" y="266867"/>
                        </a:cubicBezTo>
                        <a:lnTo>
                          <a:pt x="2530610" y="4433149"/>
                        </a:lnTo>
                        <a:cubicBezTo>
                          <a:pt x="2530610" y="4580536"/>
                          <a:pt x="2411130" y="4700016"/>
                          <a:pt x="2263743" y="4700016"/>
                        </a:cubicBezTo>
                        <a:lnTo>
                          <a:pt x="1961175" y="4700016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FFFFF">
                          <a:alpha val="30000"/>
                        </a:srgbClr>
                      </a:gs>
                      <a:gs pos="100000">
                        <a:srgbClr val="FFFFFF">
                          <a:alpha val="0"/>
                        </a:srgbClr>
                      </a:gs>
                    </a:gsLst>
                    <a:lin ang="5400000" scaled="0"/>
                  </a:gra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 rtlCol="0"/>
                  <a:lstStyle/>
                  <a:p>
                    <a:pPr algn="ctr"/>
                    <a:endParaRPr lang="en-US" sz="1090"/>
                  </a:p>
                </p:txBody>
              </p:sp>
            </p:grpSp>
            <p:sp>
              <p:nvSpPr>
                <p:cNvPr id="57" name="íṩḻîďé"/>
                <p:cNvSpPr/>
                <p:nvPr/>
              </p:nvSpPr>
              <p:spPr>
                <a:xfrm>
                  <a:off x="3260392" y="1241052"/>
                  <a:ext cx="144016" cy="144016"/>
                </a:xfrm>
                <a:prstGeom prst="ellipse">
                  <a:avLst/>
                </a:prstGeom>
                <a:gradFill flip="none" rotWithShape="1">
                  <a:gsLst>
                    <a:gs pos="17000">
                      <a:schemeClr val="tx1"/>
                    </a:gs>
                    <a:gs pos="34000">
                      <a:srgbClr val="000000">
                        <a:lumMod val="84000"/>
                        <a:lumOff val="16000"/>
                      </a:srgbClr>
                    </a:gs>
                    <a:gs pos="100000">
                      <a:schemeClr val="bg1">
                        <a:lumMod val="50000"/>
                        <a:lumOff val="50000"/>
                      </a:schemeClr>
                    </a:gs>
                  </a:gsLst>
                  <a:path path="circle">
                    <a:fillToRect b="50000" l="50000" r="50000" t="50000"/>
                  </a:path>
                </a:gra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lang="en-US" sz="1090"/>
                </a:p>
              </p:txBody>
            </p:sp>
          </p:grpSp>
          <p:sp>
            <p:nvSpPr>
              <p:cNvPr id="55" name="ïṡḷîḓè"/>
              <p:cNvSpPr/>
              <p:nvPr/>
            </p:nvSpPr>
            <p:spPr>
              <a:xfrm>
                <a:off x="1174337" y="2322958"/>
                <a:ext cx="4515875" cy="269981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 algn="ctr" cap="flat" cmpd="sng" w="6350">
                <a:solidFill>
                  <a:schemeClr val="tx1"/>
                </a:solidFill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29" name="îs1íde"/>
            <p:cNvSpPr txBox="1"/>
            <p:nvPr/>
          </p:nvSpPr>
          <p:spPr>
            <a:xfrm>
              <a:off x="669925" y="1113108"/>
              <a:ext cx="4536504" cy="1224136"/>
            </a:xfrm>
            <a:prstGeom prst="rect">
              <a:avLst/>
            </a:prstGeom>
            <a:noFill/>
          </p:spPr>
          <p:txBody>
            <a:bodyPr bIns="46800" lIns="90000" rIns="90000" rtlCol="0" tIns="46800" wrap="square">
              <a:normAutofit/>
            </a:bodyPr>
            <a:lstStyle/>
            <a:p>
              <a:pPr algn="just">
                <a:lnSpc>
                  <a:spcPct val="150000"/>
                </a:lnSpc>
              </a:pPr>
              <a:r>
                <a:rPr altLang="en-US" lang="zh-CN" sz="1400">
                  <a:latin typeface="+mj-ea"/>
                  <a:ea typeface="+mj-ea"/>
                </a:rPr>
                <a:t>统一的字体让阅读更流畅</a:t>
              </a:r>
            </a:p>
            <a:p>
              <a:pPr algn="just">
                <a:lnSpc>
                  <a:spcPct val="150000"/>
                </a:lnSpc>
              </a:pPr>
              <a:r>
                <a:rPr altLang="en-US" lang="zh-CN" sz="1400">
                  <a:latin typeface="+mj-ea"/>
                  <a:ea typeface="+mj-ea"/>
                </a:rPr>
                <a:t>主题颜色让PPT改起来更方便</a:t>
              </a:r>
            </a:p>
            <a:p>
              <a:pPr algn="just">
                <a:lnSpc>
                  <a:spcPct val="150000"/>
                </a:lnSpc>
              </a:pPr>
              <a:r>
                <a:rPr altLang="en-US" lang="zh-CN" sz="1400">
                  <a:latin typeface="+mj-ea"/>
                  <a:ea typeface="+mj-ea"/>
                </a:rPr>
                <a:t>调整行距来适应中文排版,在PPT中使用参考线</a:t>
              </a:r>
            </a:p>
          </p:txBody>
        </p:sp>
        <p:grpSp>
          <p:nvGrpSpPr>
            <p:cNvPr id="30" name="iṣľíḑe"/>
            <p:cNvGrpSpPr/>
            <p:nvPr/>
          </p:nvGrpSpPr>
          <p:grpSpPr>
            <a:xfrm>
              <a:off x="623392" y="3025696"/>
              <a:ext cx="2904208" cy="2990122"/>
              <a:chOff x="623392" y="2655321"/>
              <a:chExt cx="2904208" cy="2990122"/>
            </a:xfrm>
          </p:grpSpPr>
          <p:grpSp>
            <p:nvGrpSpPr>
              <p:cNvPr id="48" name="îśļíḍè"/>
              <p:cNvGrpSpPr/>
              <p:nvPr/>
            </p:nvGrpSpPr>
            <p:grpSpPr>
              <a:xfrm>
                <a:off x="623392" y="2655321"/>
                <a:ext cx="1314142" cy="1009650"/>
                <a:chOff x="7464152" y="1340768"/>
                <a:chExt cx="1314142" cy="1009650"/>
              </a:xfrm>
            </p:grpSpPr>
            <p:sp>
              <p:nvSpPr>
                <p:cNvPr id="51" name="işlïḑe"/>
                <p:cNvSpPr/>
                <p:nvPr/>
              </p:nvSpPr>
              <p:spPr bwMode="auto">
                <a:xfrm>
                  <a:off x="7464152" y="1340768"/>
                  <a:ext cx="964142" cy="100965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="ctr" bIns="0" lIns="0" rIns="0" tIns="0" wrap="none">
                  <a:normAutofit fontScale="85000" lnSpcReduction="20000"/>
                </a:bodyPr>
                <a:lstStyle/>
                <a:p>
                  <a:pPr algn="l"/>
                  <a:r>
                    <a:rPr lang="en-US" sz="6000">
                      <a:solidFill>
                        <a:srgbClr val="E84328"/>
                      </a:solidFill>
                      <a:latin charset="0" panose="020b0806030902050204" pitchFamily="34" typeface="Impact"/>
                    </a:rPr>
                    <a:t>10</a:t>
                  </a:r>
                </a:p>
              </p:txBody>
            </p:sp>
            <p:sp>
              <p:nvSpPr>
                <p:cNvPr id="52" name="işlïḋe"/>
                <p:cNvSpPr/>
                <p:nvPr/>
              </p:nvSpPr>
              <p:spPr bwMode="auto">
                <a:xfrm>
                  <a:off x="8413170" y="1520185"/>
                  <a:ext cx="365124" cy="49212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="ctr" bIns="0" lIns="0" rIns="0" tIns="0" wrap="none">
                  <a:normAutofit fontScale="77500" lnSpcReduction="20000"/>
                </a:bodyPr>
                <a:lstStyle/>
                <a:p>
                  <a:pPr algn="l"/>
                  <a:r>
                    <a:rPr lang="en-US" sz="3200">
                      <a:solidFill>
                        <a:srgbClr val="E84328"/>
                      </a:solidFill>
                    </a:rPr>
                    <a:t>%</a:t>
                  </a:r>
                </a:p>
              </p:txBody>
            </p:sp>
          </p:grpSp>
          <p:sp>
            <p:nvSpPr>
              <p:cNvPr id="49" name="îšlîḋè"/>
              <p:cNvSpPr/>
              <p:nvPr/>
            </p:nvSpPr>
            <p:spPr>
              <a:xfrm>
                <a:off x="623392" y="4197198"/>
                <a:ext cx="2904208" cy="1448245"/>
              </a:xfrm>
              <a:prstGeom prst="snip2SameRect">
                <a:avLst>
                  <a:gd fmla="val 0" name="adj1"/>
                  <a:gd fmla="val 0" name="adj2"/>
                </a:avLst>
              </a:prstGeom>
              <a:ln>
                <a:noFill/>
              </a:ln>
            </p:spPr>
            <p:txBody>
              <a:bodyPr anchor="t" wrap="square">
                <a:normAutofit fontScale="70000" lnSpcReduction="20000"/>
              </a:bodyPr>
              <a:lstStyle/>
              <a:p>
                <a:pPr indent="-228600" marL="228600">
                  <a:lnSpc>
                    <a:spcPct val="150000"/>
                  </a:lnSpc>
                  <a:buFont charset="0" panose="020b0604020202020204" pitchFamily="34" typeface="Arial"/>
                  <a:buChar char="•"/>
                  <a:tabLst>
                    <a:tab pos="227965"/>
                  </a:tabLst>
                  <a:defRPr/>
                </a:pPr>
                <a:r>
                  <a:rPr altLang="en-US" lang="zh-CN" sz="1000">
                    <a:latin charset="-122" panose="02010609060101010101" pitchFamily="49" typeface="楷体"/>
                    <a:ea charset="-122" panose="02010609060101010101" pitchFamily="49" typeface="楷体"/>
                  </a:rPr>
                  <a:t>此部分内容作为文字排版占位显示（建议使用主题字体）</a:t>
                </a:r>
              </a:p>
              <a:p>
                <a:pPr indent="-228600" marL="228600">
                  <a:lnSpc>
                    <a:spcPct val="150000"/>
                  </a:lnSpc>
                  <a:buFont charset="0" panose="020b0604020202020204" pitchFamily="34" typeface="Arial"/>
                  <a:buChar char="•"/>
                  <a:tabLst>
                    <a:tab pos="227965"/>
                  </a:tabLst>
                  <a:defRPr/>
                </a:pPr>
                <a:r>
                  <a:rPr altLang="en-US" lang="zh-CN" sz="1000">
                    <a:latin charset="-122" panose="02010609060101010101" pitchFamily="49" typeface="楷体"/>
                    <a:ea charset="-122" panose="02010609060101010101" pitchFamily="49" typeface="楷体"/>
                  </a:rPr>
                  <a:t>如需更改请在（设置形状格式）菜单下（文本选项）中调整</a:t>
                </a:r>
              </a:p>
              <a:p>
                <a:pPr indent="-228600" marL="228600">
                  <a:lnSpc>
                    <a:spcPct val="150000"/>
                  </a:lnSpc>
                  <a:buFont charset="0" panose="020b0604020202020204" pitchFamily="34" typeface="Arial"/>
                  <a:buChar char="•"/>
                  <a:tabLst>
                    <a:tab pos="227965"/>
                  </a:tabLst>
                  <a:defRPr/>
                </a:pPr>
                <a:r>
                  <a:rPr altLang="en-US" lang="zh-CN" sz="1000">
                    <a:latin charset="-122" panose="02010609060101010101" pitchFamily="49" typeface="楷体"/>
                    <a:ea charset="-122" panose="02010609060101010101" pitchFamily="49" typeface="楷体"/>
                  </a:rPr>
                  <a:t>如需更改请在（设置形状格式）菜单下（文本选项）中调整</a:t>
                </a:r>
              </a:p>
            </p:txBody>
          </p:sp>
          <p:sp>
            <p:nvSpPr>
              <p:cNvPr id="50" name="îšļïdé"/>
              <p:cNvSpPr txBox="1"/>
              <p:nvPr/>
            </p:nvSpPr>
            <p:spPr bwMode="auto">
              <a:xfrm>
                <a:off x="623392" y="3664971"/>
                <a:ext cx="2904208" cy="5162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b" bIns="46800" lIns="90000" rIns="90000" tIns="46800" wrap="none">
                <a:normAutofit/>
              </a:bodyPr>
              <a:lstStyle>
                <a:defPPr>
                  <a:defRPr lang="zh-CN"/>
                </a:defPPr>
                <a:lvl1pPr algn="l" defTabSz="913765" eaLnBrk="1" hangingPunct="1" latinLnBrk="0" marL="0" rtl="0">
                  <a:defRPr kern="1200" sz="1800">
                    <a:solidFill>
                      <a:schemeClr val="tx1"/>
                    </a:solidFill>
                  </a:defRPr>
                </a:lvl1pPr>
                <a:lvl2pPr algn="l" defTabSz="913765" eaLnBrk="1" hangingPunct="1" latinLnBrk="0" marL="457200" rtl="0">
                  <a:defRPr kern="1200" sz="1800">
                    <a:solidFill>
                      <a:schemeClr val="tx1"/>
                    </a:solidFill>
                  </a:defRPr>
                </a:lvl2pPr>
                <a:lvl3pPr algn="l" defTabSz="913765" eaLnBrk="1" hangingPunct="1" latinLnBrk="0" marL="914400" rtl="0">
                  <a:defRPr kern="1200" sz="1800">
                    <a:solidFill>
                      <a:schemeClr val="tx1"/>
                    </a:solidFill>
                  </a:defRPr>
                </a:lvl3pPr>
                <a:lvl4pPr algn="l" defTabSz="913765" eaLnBrk="1" hangingPunct="1" latinLnBrk="0" marL="1371600" rtl="0">
                  <a:defRPr kern="1200" sz="1800">
                    <a:solidFill>
                      <a:schemeClr val="tx1"/>
                    </a:solidFill>
                  </a:defRPr>
                </a:lvl4pPr>
                <a:lvl5pPr algn="l" defTabSz="913765" eaLnBrk="1" hangingPunct="1" latinLnBrk="0" marL="1828800" rtl="0">
                  <a:defRPr kern="1200" sz="1800">
                    <a:solidFill>
                      <a:schemeClr val="tx1"/>
                    </a:solidFill>
                  </a:defRPr>
                </a:lvl5pPr>
                <a:lvl6pPr algn="l" defTabSz="913765" eaLnBrk="1" hangingPunct="1" latinLnBrk="0" marL="2286000" rtl="0">
                  <a:defRPr kern="1200" sz="1800">
                    <a:solidFill>
                      <a:schemeClr val="tx1"/>
                    </a:solidFill>
                  </a:defRPr>
                </a:lvl6pPr>
                <a:lvl7pPr algn="l" defTabSz="913765" eaLnBrk="1" hangingPunct="1" latinLnBrk="0" marL="2743200" rtl="0">
                  <a:defRPr kern="1200" sz="1800">
                    <a:solidFill>
                      <a:schemeClr val="tx1"/>
                    </a:solidFill>
                  </a:defRPr>
                </a:lvl7pPr>
                <a:lvl8pPr algn="l" defTabSz="913765" eaLnBrk="1" hangingPunct="1" latinLnBrk="0" marL="3200400" rtl="0">
                  <a:defRPr kern="1200" sz="1800">
                    <a:solidFill>
                      <a:schemeClr val="tx1"/>
                    </a:solidFill>
                  </a:defRPr>
                </a:lvl8pPr>
                <a:lvl9pPr algn="l" defTabSz="913765" eaLnBrk="1" hangingPunct="1" latinLnBrk="0" marL="3657600" rtl="0">
                  <a:defRPr kern="1200" sz="1800">
                    <a:solidFill>
                      <a:schemeClr val="tx1"/>
                    </a:solidFill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altLang="en-US" b="1" lang="zh-CN" sz="1600">
                    <a:solidFill>
                      <a:srgbClr val="E84328"/>
                    </a:solidFill>
                  </a:rPr>
                  <a:t>标题文本预设</a:t>
                </a:r>
              </a:p>
            </p:txBody>
          </p:sp>
        </p:grpSp>
        <p:grpSp>
          <p:nvGrpSpPr>
            <p:cNvPr id="31" name="ïṥḷiḋê"/>
            <p:cNvGrpSpPr/>
            <p:nvPr/>
          </p:nvGrpSpPr>
          <p:grpSpPr>
            <a:xfrm>
              <a:off x="4095266" y="3025696"/>
              <a:ext cx="2904208" cy="2990122"/>
              <a:chOff x="623392" y="2655321"/>
              <a:chExt cx="2904208" cy="2990122"/>
            </a:xfrm>
          </p:grpSpPr>
          <p:grpSp>
            <p:nvGrpSpPr>
              <p:cNvPr id="43" name="ïsḷîdè"/>
              <p:cNvGrpSpPr/>
              <p:nvPr/>
            </p:nvGrpSpPr>
            <p:grpSpPr>
              <a:xfrm>
                <a:off x="623392" y="2655321"/>
                <a:ext cx="1490878" cy="1009650"/>
                <a:chOff x="7464152" y="1340768"/>
                <a:chExt cx="1490878" cy="1009650"/>
              </a:xfrm>
            </p:grpSpPr>
            <p:sp>
              <p:nvSpPr>
                <p:cNvPr id="46" name="îṡḻïḑe"/>
                <p:cNvSpPr/>
                <p:nvPr/>
              </p:nvSpPr>
              <p:spPr bwMode="auto">
                <a:xfrm>
                  <a:off x="7464152" y="1340768"/>
                  <a:ext cx="964142" cy="100965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="ctr" bIns="0" lIns="0" rIns="0" tIns="0" wrap="none">
                  <a:normAutofit fontScale="85000" lnSpcReduction="20000"/>
                </a:bodyPr>
                <a:lstStyle/>
                <a:p>
                  <a:pPr algn="l"/>
                  <a:r>
                    <a:rPr lang="en-US" sz="60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charset="0" panose="020b0806030902050204" pitchFamily="34" typeface="Impact"/>
                    </a:rPr>
                    <a:t>60</a:t>
                  </a:r>
                </a:p>
              </p:txBody>
            </p:sp>
            <p:sp>
              <p:nvSpPr>
                <p:cNvPr id="47" name="îśļïďê"/>
                <p:cNvSpPr/>
                <p:nvPr/>
              </p:nvSpPr>
              <p:spPr bwMode="auto">
                <a:xfrm>
                  <a:off x="8589906" y="1520185"/>
                  <a:ext cx="365124" cy="49212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="ctr" bIns="0" lIns="0" rIns="0" tIns="0" wrap="none">
                  <a:normAutofit fontScale="77500" lnSpcReduction="20000"/>
                </a:bodyPr>
                <a:lstStyle/>
                <a:p>
                  <a:pPr algn="l"/>
                  <a:r>
                    <a:rPr lang="en-US" sz="32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%</a:t>
                  </a:r>
                </a:p>
              </p:txBody>
            </p:sp>
          </p:grpSp>
          <p:sp>
            <p:nvSpPr>
              <p:cNvPr id="44" name="iṣḷïḍe"/>
              <p:cNvSpPr/>
              <p:nvPr/>
            </p:nvSpPr>
            <p:spPr>
              <a:xfrm>
                <a:off x="623392" y="4197198"/>
                <a:ext cx="2904208" cy="1448245"/>
              </a:xfrm>
              <a:prstGeom prst="snip2SameRect">
                <a:avLst>
                  <a:gd fmla="val 0" name="adj1"/>
                  <a:gd fmla="val 0" name="adj2"/>
                </a:avLst>
              </a:prstGeom>
              <a:ln>
                <a:noFill/>
              </a:ln>
            </p:spPr>
            <p:txBody>
              <a:bodyPr anchor="t" wrap="square">
                <a:normAutofit fontScale="70000" lnSpcReduction="20000"/>
              </a:bodyPr>
              <a:lstStyle/>
              <a:p>
                <a:pPr indent="-228600" marL="228600">
                  <a:lnSpc>
                    <a:spcPct val="150000"/>
                  </a:lnSpc>
                  <a:buFont charset="0" panose="020b0604020202020204" pitchFamily="34" typeface="Arial"/>
                  <a:buChar char="•"/>
                  <a:tabLst>
                    <a:tab pos="227965"/>
                  </a:tabLst>
                  <a:defRPr/>
                </a:pPr>
                <a:r>
                  <a:rPr altLang="en-US" lang="zh-CN" sz="1000">
                    <a:latin charset="-122" panose="02010609060101010101" pitchFamily="49" typeface="楷体"/>
                    <a:ea charset="-122" panose="02010609060101010101" pitchFamily="49" typeface="楷体"/>
                  </a:rPr>
                  <a:t>此部分内容作为文字排版占位显示（建议使用主题字体）</a:t>
                </a:r>
              </a:p>
              <a:p>
                <a:pPr indent="-228600" marL="228600">
                  <a:lnSpc>
                    <a:spcPct val="150000"/>
                  </a:lnSpc>
                  <a:buFont charset="0" panose="020b0604020202020204" pitchFamily="34" typeface="Arial"/>
                  <a:buChar char="•"/>
                  <a:tabLst>
                    <a:tab pos="227965"/>
                  </a:tabLst>
                  <a:defRPr/>
                </a:pPr>
                <a:r>
                  <a:rPr altLang="en-US" lang="zh-CN" sz="1000">
                    <a:latin charset="-122" panose="02010609060101010101" pitchFamily="49" typeface="楷体"/>
                    <a:ea charset="-122" panose="02010609060101010101" pitchFamily="49" typeface="楷体"/>
                  </a:rPr>
                  <a:t>如需更改请在（设置形状格式）菜单下（文本选项）中调整</a:t>
                </a:r>
              </a:p>
              <a:p>
                <a:pPr indent="-228600" marL="228600">
                  <a:lnSpc>
                    <a:spcPct val="150000"/>
                  </a:lnSpc>
                  <a:buFont charset="0" panose="020b0604020202020204" pitchFamily="34" typeface="Arial"/>
                  <a:buChar char="•"/>
                  <a:tabLst>
                    <a:tab pos="227965"/>
                  </a:tabLst>
                  <a:defRPr/>
                </a:pPr>
                <a:r>
                  <a:rPr altLang="en-US" lang="zh-CN" sz="1000">
                    <a:latin charset="-122" panose="02010609060101010101" pitchFamily="49" typeface="楷体"/>
                    <a:ea charset="-122" panose="02010609060101010101" pitchFamily="49" typeface="楷体"/>
                  </a:rPr>
                  <a:t>如需更改请在（设置形状格式）菜单下（文本选项）中调整</a:t>
                </a:r>
              </a:p>
            </p:txBody>
          </p:sp>
          <p:sp>
            <p:nvSpPr>
              <p:cNvPr id="45" name="íš1ïdê"/>
              <p:cNvSpPr txBox="1"/>
              <p:nvPr/>
            </p:nvSpPr>
            <p:spPr bwMode="auto">
              <a:xfrm>
                <a:off x="623392" y="3664971"/>
                <a:ext cx="2904208" cy="5162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b" bIns="46800" lIns="90000" rIns="90000" tIns="46800" wrap="none">
                <a:normAutofit/>
              </a:bodyPr>
              <a:lstStyle>
                <a:defPPr>
                  <a:defRPr lang="zh-CN"/>
                </a:defPPr>
                <a:lvl1pPr algn="l" defTabSz="913765" eaLnBrk="1" hangingPunct="1" latinLnBrk="0" marL="0" rtl="0">
                  <a:defRPr kern="1200" sz="1800">
                    <a:solidFill>
                      <a:schemeClr val="tx1"/>
                    </a:solidFill>
                  </a:defRPr>
                </a:lvl1pPr>
                <a:lvl2pPr algn="l" defTabSz="913765" eaLnBrk="1" hangingPunct="1" latinLnBrk="0" marL="457200" rtl="0">
                  <a:defRPr kern="1200" sz="1800">
                    <a:solidFill>
                      <a:schemeClr val="tx1"/>
                    </a:solidFill>
                  </a:defRPr>
                </a:lvl2pPr>
                <a:lvl3pPr algn="l" defTabSz="913765" eaLnBrk="1" hangingPunct="1" latinLnBrk="0" marL="914400" rtl="0">
                  <a:defRPr kern="1200" sz="1800">
                    <a:solidFill>
                      <a:schemeClr val="tx1"/>
                    </a:solidFill>
                  </a:defRPr>
                </a:lvl3pPr>
                <a:lvl4pPr algn="l" defTabSz="913765" eaLnBrk="1" hangingPunct="1" latinLnBrk="0" marL="1371600" rtl="0">
                  <a:defRPr kern="1200" sz="1800">
                    <a:solidFill>
                      <a:schemeClr val="tx1"/>
                    </a:solidFill>
                  </a:defRPr>
                </a:lvl4pPr>
                <a:lvl5pPr algn="l" defTabSz="913765" eaLnBrk="1" hangingPunct="1" latinLnBrk="0" marL="1828800" rtl="0">
                  <a:defRPr kern="1200" sz="1800">
                    <a:solidFill>
                      <a:schemeClr val="tx1"/>
                    </a:solidFill>
                  </a:defRPr>
                </a:lvl5pPr>
                <a:lvl6pPr algn="l" defTabSz="913765" eaLnBrk="1" hangingPunct="1" latinLnBrk="0" marL="2286000" rtl="0">
                  <a:defRPr kern="1200" sz="1800">
                    <a:solidFill>
                      <a:schemeClr val="tx1"/>
                    </a:solidFill>
                  </a:defRPr>
                </a:lvl6pPr>
                <a:lvl7pPr algn="l" defTabSz="913765" eaLnBrk="1" hangingPunct="1" latinLnBrk="0" marL="2743200" rtl="0">
                  <a:defRPr kern="1200" sz="1800">
                    <a:solidFill>
                      <a:schemeClr val="tx1"/>
                    </a:solidFill>
                  </a:defRPr>
                </a:lvl7pPr>
                <a:lvl8pPr algn="l" defTabSz="913765" eaLnBrk="1" hangingPunct="1" latinLnBrk="0" marL="3200400" rtl="0">
                  <a:defRPr kern="1200" sz="1800">
                    <a:solidFill>
                      <a:schemeClr val="tx1"/>
                    </a:solidFill>
                  </a:defRPr>
                </a:lvl8pPr>
                <a:lvl9pPr algn="l" defTabSz="913765" eaLnBrk="1" hangingPunct="1" latinLnBrk="0" marL="3657600" rtl="0">
                  <a:defRPr kern="1200" sz="1800">
                    <a:solidFill>
                      <a:schemeClr val="tx1"/>
                    </a:solidFill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altLang="en-US" b="1" lang="zh-CN" sz="1600">
                    <a:solidFill>
                      <a:schemeClr val="accent3"/>
                    </a:solidFill>
                  </a:rPr>
                  <a:t>标题文本预设</a:t>
                </a:r>
              </a:p>
            </p:txBody>
          </p:sp>
        </p:grpSp>
        <p:sp>
          <p:nvSpPr>
            <p:cNvPr id="38" name="ïSḷïḓe"/>
            <p:cNvSpPr txBox="1"/>
            <p:nvPr/>
          </p:nvSpPr>
          <p:spPr>
            <a:xfrm>
              <a:off x="2398440" y="3080890"/>
              <a:ext cx="1130424" cy="386922"/>
            </a:xfrm>
            <a:prstGeom prst="rect">
              <a:avLst/>
            </a:prstGeom>
            <a:noFill/>
          </p:spPr>
          <p:txBody>
            <a:bodyPr anchor="ctr" anchorCtr="0" bIns="46800" lIns="90000" rIns="90000" rtlCol="0" tIns="46800" wrap="none">
              <a:normAutofit fontScale="92500" lnSpcReduction="20000"/>
            </a:bodyPr>
            <a:lstStyle/>
            <a:p>
              <a:pPr algn="ctr"/>
              <a:r>
                <a:rPr altLang="en-US" b="1" lang="zh-CN" sz="1400"/>
                <a:t>关键词</a:t>
              </a:r>
            </a:p>
          </p:txBody>
        </p:sp>
        <p:cxnSp>
          <p:nvCxnSpPr>
            <p:cNvPr id="39" name="直接连接符 38"/>
            <p:cNvCxnSpPr/>
            <p:nvPr/>
          </p:nvCxnSpPr>
          <p:spPr>
            <a:xfrm flipH="1">
              <a:off x="3756312" y="4306824"/>
              <a:ext cx="0" cy="1570448"/>
            </a:xfrm>
            <a:prstGeom prst="line">
              <a:avLst/>
            </a:prstGeom>
            <a:ln cap="rnd" w="3175">
              <a:solidFill>
                <a:schemeClr val="bg1">
                  <a:lumMod val="85000"/>
                </a:schemeClr>
              </a:solidFill>
              <a:round/>
              <a:headEnd type="none"/>
              <a:tailEnd len="med" type="none" w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îṡḻîḋè"/>
            <p:cNvSpPr txBox="1"/>
            <p:nvPr/>
          </p:nvSpPr>
          <p:spPr>
            <a:xfrm>
              <a:off x="7944352" y="4058357"/>
              <a:ext cx="3336642" cy="1606928"/>
            </a:xfrm>
            <a:prstGeom prst="rect">
              <a:avLst/>
            </a:prstGeom>
            <a:noFill/>
          </p:spPr>
          <p:txBody>
            <a:bodyPr bIns="46800" lIns="90000" rIns="90000" rtlCol="0" tIns="46800" wrap="square">
              <a:normAutofit/>
            </a:bodyPr>
            <a:lstStyle/>
            <a:p>
              <a:pPr>
                <a:lnSpc>
                  <a:spcPct val="150000"/>
                </a:lnSpc>
              </a:pPr>
              <a:r>
                <a:rPr altLang="zh-CN" lang="en-US" sz="1000">
                  <a:latin charset="-122" panose="02010609060101010101" pitchFamily="49" typeface="楷体"/>
                  <a:ea charset="-122" panose="02010609060101010101" pitchFamily="49" typeface="楷体"/>
                </a:rPr>
                <a:t>1.单击要填充的形状；2.在“格式”选项卡上的“形状样式”组中，单击“形状填充”旁边的箭头，然后单击「图片或纹理填充」； 3.找到包含需要使用的图片的文件夹，单击该图片，然后单击“插入” ；4.使用图片工具“裁剪”下拉菜单中的「填充」可对图片进行调整</a:t>
              </a:r>
            </a:p>
          </p:txBody>
        </p:sp>
      </p:grpSp>
    </p:spTree>
    <p:custDataLst>
      <p:tags r:id="rId6"/>
    </p:custData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9" nodeType="withEffect" presetClass="entr" presetID="2" presetSubtype="2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3" nodeType="withEffect" presetClass="entr" presetID="16" presetSubtype="37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15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16" nodeType="withEffect" presetClass="entr" presetID="53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fill="hold" id="22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4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5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fill="hold" grpId="0" id="27" nodeType="afterEffect" presetClass="entr" presetID="12" presetSubtype="8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29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3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1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id="32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1250" id="34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7"/>
      <p:bldP grpId="0" spid="22"/>
      <p:bldP grpId="1" spid="22"/>
    </p:bldLst>
  </p:timing>
</p:sld>
</file>

<file path=ppt/slides/slide1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1" name="PA_图片 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2380343"/>
            <a:ext cx="9144000" cy="2763157"/>
          </a:xfrm>
          <a:prstGeom prst="rect">
            <a:avLst/>
          </a:prstGeom>
        </p:spPr>
      </p:pic>
      <p:sp>
        <p:nvSpPr>
          <p:cNvPr id="9" name="燕尾形 3"/>
          <p:cNvSpPr/>
          <p:nvPr/>
        </p:nvSpPr>
        <p:spPr>
          <a:xfrm>
            <a:off x="5394769" y="1204331"/>
            <a:ext cx="215941" cy="215941"/>
          </a:xfrm>
          <a:prstGeom prst="chevron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/>
              </a:solidFill>
            </a:endParaRPr>
          </a:p>
        </p:txBody>
      </p:sp>
      <p:sp>
        <p:nvSpPr>
          <p:cNvPr id="10" name="燕尾形 4"/>
          <p:cNvSpPr/>
          <p:nvPr/>
        </p:nvSpPr>
        <p:spPr>
          <a:xfrm>
            <a:off x="5584671" y="1204331"/>
            <a:ext cx="215941" cy="215941"/>
          </a:xfrm>
          <a:prstGeom prst="chevron">
            <a:avLst/>
          </a:prstGeom>
          <a:solidFill>
            <a:srgbClr val="E57E20">
              <a:alpha val="7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/>
              </a:solidFill>
            </a:endParaRPr>
          </a:p>
        </p:txBody>
      </p:sp>
      <p:sp>
        <p:nvSpPr>
          <p:cNvPr id="11" name="燕尾形 5"/>
          <p:cNvSpPr/>
          <p:nvPr/>
        </p:nvSpPr>
        <p:spPr>
          <a:xfrm>
            <a:off x="5782953" y="1204331"/>
            <a:ext cx="215941" cy="215941"/>
          </a:xfrm>
          <a:prstGeom prst="chevron">
            <a:avLst/>
          </a:prstGeom>
          <a:solidFill>
            <a:schemeClr val="accent2">
              <a:alpha val="56863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/>
              </a:solidFill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2463647" y="1542075"/>
            <a:ext cx="4216706" cy="702206"/>
            <a:chOff x="4230192" y="1023307"/>
            <a:chExt cx="3744000" cy="624078"/>
          </a:xfrm>
        </p:grpSpPr>
        <p:sp>
          <p:nvSpPr>
            <p:cNvPr id="18" name="矩形: 圆角 17"/>
            <p:cNvSpPr/>
            <p:nvPr/>
          </p:nvSpPr>
          <p:spPr>
            <a:xfrm>
              <a:off x="4230192" y="1023307"/>
              <a:ext cx="3744000" cy="624078"/>
            </a:xfrm>
            <a:prstGeom prst="roundRect">
              <a:avLst>
                <a:gd fmla="val 50000" name="adj"/>
              </a:avLst>
            </a:prstGeom>
            <a:solidFill>
              <a:srgbClr val="FFFFFF"/>
            </a:solidFill>
            <a:ln w="3175">
              <a:solidFill>
                <a:srgbClr val="DDDDDD"/>
              </a:solidFill>
            </a:ln>
            <a:effectLst>
              <a:outerShdw algn="tl" dir="2700000" dist="38100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altLang="en-US" lang="zh-CN" sz="1200">
                <a:latin typeface="+mj-ea"/>
                <a:ea typeface="+mj-ea"/>
              </a:endParaRPr>
            </a:p>
          </p:txBody>
        </p:sp>
        <p:sp>
          <p:nvSpPr>
            <p:cNvPr id="19" name="矩形: 圆角 18"/>
            <p:cNvSpPr/>
            <p:nvPr>
              <p:custDataLst>
                <p:tags r:id="rId5"/>
              </p:custDataLst>
            </p:nvPr>
          </p:nvSpPr>
          <p:spPr>
            <a:xfrm>
              <a:off x="4291847" y="1073141"/>
              <a:ext cx="3620690" cy="524410"/>
            </a:xfrm>
            <a:prstGeom prst="roundRect">
              <a:avLst>
                <a:gd fmla="val 50000" name="adj"/>
              </a:avLst>
            </a:prstGeom>
            <a:solidFill>
              <a:srgbClr val="D83417"/>
            </a:solidFill>
            <a:ln>
              <a:noFill/>
            </a:ln>
            <a:effectLst>
              <a:innerShdw dir="13500000" dist="76200">
                <a:prstClr val="black">
                  <a:alpha val="12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0" lIns="0" rIns="0" tIns="0"/>
            <a:lstStyle/>
            <a:p>
              <a:pPr algn="ctr"/>
              <a:r>
                <a:rPr altLang="en-US" b="1" lang="zh-CN" sz="2400">
                  <a:solidFill>
                    <a:srgbClr val="FFFFFF"/>
                  </a:solidFill>
                  <a:latin typeface="+mj-ea"/>
                  <a:ea typeface="+mj-ea"/>
                </a:rPr>
                <a:t>安全生产工作概述</a:t>
              </a: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2553805" y="1021072"/>
            <a:ext cx="2532655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3200">
                <a:ln w="19050">
                  <a:solidFill>
                    <a:schemeClr val="bg1"/>
                  </a:solidFill>
                </a:ln>
                <a:gradFill flip="none" rotWithShape="1">
                  <a:gsLst>
                    <a:gs pos="0">
                      <a:srgbClr val="E57E20"/>
                    </a:gs>
                    <a:gs pos="71000">
                      <a:srgbClr val="D83417"/>
                    </a:gs>
                  </a:gsLst>
                  <a:lin ang="5400000" scaled="1"/>
                </a:gra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anose="020b0a04020102020204" pitchFamily="34" typeface="Arial Black"/>
              </a:rPr>
              <a:t>PART TWO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2571561" y="2380343"/>
            <a:ext cx="4000878" cy="784831"/>
            <a:chOff x="2571561" y="2380343"/>
            <a:chExt cx="4000878" cy="784831"/>
          </a:xfrm>
        </p:grpSpPr>
        <p:sp>
          <p:nvSpPr>
            <p:cNvPr id="5" name="矩形 4"/>
            <p:cNvSpPr/>
            <p:nvPr/>
          </p:nvSpPr>
          <p:spPr>
            <a:xfrm>
              <a:off x="2571561" y="2380343"/>
              <a:ext cx="4000878" cy="78483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" name="矩形 3"/>
            <p:cNvSpPr/>
            <p:nvPr/>
          </p:nvSpPr>
          <p:spPr>
            <a:xfrm>
              <a:off x="2679403" y="2380343"/>
              <a:ext cx="3785195" cy="7772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lvl="0">
                <a:lnSpc>
                  <a:spcPct val="150000"/>
                </a:lnSpc>
              </a:pPr>
              <a:r>
                <a:rPr altLang="zh-CN" kern="0" lang="zh-CN" sz="1000">
                  <a:solidFill>
                    <a:schemeClr val="tx1">
                      <a:lumMod val="50000"/>
                      <a:lumOff val="50000"/>
                    </a:schemeClr>
                  </a:solidFill>
                  <a:latin charset="-122" panose="02010609060101010101" pitchFamily="49" typeface="楷体"/>
                  <a:ea charset="-122" panose="02010609060101010101" pitchFamily="49" typeface="楷体"/>
                </a:rPr>
                <a:t>实现了安全生产风险共担，责任共保。做到了千斤重担大家挑，人人身上有目标。有效形成了“班组保施工队，施工队保”的安全生产责任考核机制。</a:t>
              </a:r>
            </a:p>
          </p:txBody>
        </p:sp>
      </p:grpSp>
    </p:spTree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2" presetSubtype="8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3" nodeType="withEffect" presetClass="entr" presetID="2" presetSubtype="8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5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6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700"/>
                            </p:stCondLst>
                            <p:childTnLst>
                              <p:par>
                                <p:cTn fill="hold" grpId="0" id="18" nodeType="afterEffect" presetClass="entr" presetID="17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1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fill="hold" id="25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27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1700"/>
                            </p:stCondLst>
                            <p:childTnLst>
                              <p:par>
                                <p:cTn fill="hold" id="29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3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9"/>
      <p:bldP grpId="0" spid="10"/>
      <p:bldP grpId="0" spid="11"/>
      <p:bldP grpId="0" spid="2"/>
    </p:bldLst>
  </p:timing>
</p:sld>
</file>

<file path=ppt/slides/slide1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7" name="矩形 16"/>
          <p:cNvSpPr/>
          <p:nvPr/>
        </p:nvSpPr>
        <p:spPr>
          <a:xfrm>
            <a:off x="818232" y="1202365"/>
            <a:ext cx="2468880" cy="3962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b="1" lang="zh-CN" sz="2000">
                <a:solidFill>
                  <a:srgbClr val="D83417"/>
                </a:solidFill>
                <a:latin typeface="+mj-ea"/>
                <a:ea typeface="+mj-ea"/>
                <a:cs charset="-122" panose="02010600030101010101" pitchFamily="2" typeface="宋体"/>
              </a:rPr>
              <a:t>认清形势，正视差距</a:t>
            </a:r>
          </a:p>
        </p:txBody>
      </p:sp>
      <p:grpSp>
        <p:nvGrpSpPr>
          <p:cNvPr id="18" name="组合 17"/>
          <p:cNvGrpSpPr/>
          <p:nvPr/>
        </p:nvGrpSpPr>
        <p:grpSpPr>
          <a:xfrm>
            <a:off x="8256193" y="306793"/>
            <a:ext cx="604125" cy="215941"/>
            <a:chOff x="264939" y="188640"/>
            <a:chExt cx="604358" cy="216024"/>
          </a:xfrm>
        </p:grpSpPr>
        <p:sp>
          <p:nvSpPr>
            <p:cNvPr id="19" name="燕尾形 3"/>
            <p:cNvSpPr/>
            <p:nvPr/>
          </p:nvSpPr>
          <p:spPr>
            <a:xfrm>
              <a:off x="264939" y="188640"/>
              <a:ext cx="216024" cy="216024"/>
            </a:xfrm>
            <a:prstGeom prst="chevron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20" name="燕尾形 4"/>
            <p:cNvSpPr/>
            <p:nvPr/>
          </p:nvSpPr>
          <p:spPr>
            <a:xfrm>
              <a:off x="454914" y="188640"/>
              <a:ext cx="216024" cy="216024"/>
            </a:xfrm>
            <a:prstGeom prst="chevron">
              <a:avLst/>
            </a:prstGeom>
            <a:solidFill>
              <a:srgbClr val="E57E20">
                <a:alpha val="7882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21" name="燕尾形 5"/>
            <p:cNvSpPr/>
            <p:nvPr/>
          </p:nvSpPr>
          <p:spPr>
            <a:xfrm>
              <a:off x="653273" y="188640"/>
              <a:ext cx="216024" cy="216024"/>
            </a:xfrm>
            <a:prstGeom prst="chevron">
              <a:avLst/>
            </a:prstGeom>
            <a:solidFill>
              <a:schemeClr val="accent2">
                <a:alpha val="5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</p:grpSp>
      <p:sp>
        <p:nvSpPr>
          <p:cNvPr id="22" name="矩形: 圆角 21"/>
          <p:cNvSpPr/>
          <p:nvPr>
            <p:custDataLst>
              <p:tags r:id="rId3"/>
            </p:custDataLst>
          </p:nvPr>
        </p:nvSpPr>
        <p:spPr>
          <a:xfrm>
            <a:off x="2527932" y="190288"/>
            <a:ext cx="4088136" cy="468000"/>
          </a:xfrm>
          <a:prstGeom prst="roundRect">
            <a:avLst>
              <a:gd fmla="val 50000" name="adj"/>
            </a:avLst>
          </a:prstGeom>
          <a:noFill/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b="1" lang="zh-CN" sz="280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安全生产工作概述</a:t>
            </a:r>
          </a:p>
        </p:txBody>
      </p:sp>
      <p:grpSp>
        <p:nvGrpSpPr>
          <p:cNvPr id="23" name="组合 22"/>
          <p:cNvGrpSpPr/>
          <p:nvPr/>
        </p:nvGrpSpPr>
        <p:grpSpPr>
          <a:xfrm rot="10800000">
            <a:off x="217552" y="330199"/>
            <a:ext cx="604125" cy="215941"/>
            <a:chOff x="264939" y="188640"/>
            <a:chExt cx="604358" cy="216024"/>
          </a:xfrm>
        </p:grpSpPr>
        <p:sp>
          <p:nvSpPr>
            <p:cNvPr id="24" name="燕尾形 7"/>
            <p:cNvSpPr/>
            <p:nvPr/>
          </p:nvSpPr>
          <p:spPr>
            <a:xfrm>
              <a:off x="264939" y="188640"/>
              <a:ext cx="216024" cy="216024"/>
            </a:xfrm>
            <a:prstGeom prst="chevron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26" name="燕尾形 8"/>
            <p:cNvSpPr/>
            <p:nvPr/>
          </p:nvSpPr>
          <p:spPr>
            <a:xfrm>
              <a:off x="454914" y="188640"/>
              <a:ext cx="216024" cy="216024"/>
            </a:xfrm>
            <a:prstGeom prst="chevron">
              <a:avLst/>
            </a:prstGeom>
            <a:solidFill>
              <a:srgbClr val="E57E20">
                <a:alpha val="7882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32" name="燕尾形 9"/>
            <p:cNvSpPr/>
            <p:nvPr/>
          </p:nvSpPr>
          <p:spPr>
            <a:xfrm>
              <a:off x="653273" y="188640"/>
              <a:ext cx="216024" cy="216024"/>
            </a:xfrm>
            <a:prstGeom prst="chevron">
              <a:avLst/>
            </a:prstGeom>
            <a:solidFill>
              <a:schemeClr val="accent2">
                <a:alpha val="5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211549" y="1147497"/>
            <a:ext cx="610128" cy="502391"/>
            <a:chOff x="158871" y="99382"/>
            <a:chExt cx="757910" cy="624078"/>
          </a:xfrm>
        </p:grpSpPr>
        <p:grpSp>
          <p:nvGrpSpPr>
            <p:cNvPr id="34" name="组合 33"/>
            <p:cNvGrpSpPr/>
            <p:nvPr/>
          </p:nvGrpSpPr>
          <p:grpSpPr>
            <a:xfrm>
              <a:off x="223648" y="99382"/>
              <a:ext cx="624078" cy="624078"/>
              <a:chOff x="3452622" y="1395531"/>
              <a:chExt cx="701705" cy="701705"/>
            </a:xfrm>
          </p:grpSpPr>
          <p:sp>
            <p:nvSpPr>
              <p:cNvPr id="36" name="椭圆 35"/>
              <p:cNvSpPr/>
              <p:nvPr/>
            </p:nvSpPr>
            <p:spPr>
              <a:xfrm>
                <a:off x="3452622" y="1395531"/>
                <a:ext cx="701705" cy="701705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 sz="1000">
                  <a:latin charset="0" panose="020b0a04020102020204" pitchFamily="34" typeface="Arial Black"/>
                </a:endParaRPr>
              </a:p>
            </p:txBody>
          </p:sp>
          <p:sp>
            <p:nvSpPr>
              <p:cNvPr id="37" name="圆角矩形 1"/>
              <p:cNvSpPr/>
              <p:nvPr/>
            </p:nvSpPr>
            <p:spPr>
              <a:xfrm>
                <a:off x="3533474" y="1476383"/>
                <a:ext cx="540000" cy="540000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100000">
                    <a:schemeClr val="bg1"/>
                  </a:gs>
                  <a:gs pos="0">
                    <a:srgbClr val="EEEEEE"/>
                  </a:gs>
                </a:gsLst>
                <a:lin ang="8100000" scaled="0"/>
              </a:gradFill>
              <a:ln w="1905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rgbClr val="EEEEEE"/>
                    </a:gs>
                  </a:gsLst>
                  <a:lin ang="8100000" scaled="0"/>
                </a:gradFill>
              </a:ln>
              <a:effectLst>
                <a:outerShdw algn="tr" blurRad="127000" dir="8100000" dist="63500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 sz="1000">
                  <a:solidFill>
                    <a:srgbClr val="FA783A"/>
                  </a:solidFill>
                  <a:latin charset="0" panose="020b0a04020102020204" pitchFamily="34" typeface="Arial Black"/>
                </a:endParaRPr>
              </a:p>
            </p:txBody>
          </p:sp>
        </p:grpSp>
        <p:sp>
          <p:nvSpPr>
            <p:cNvPr id="35" name="文本框 34"/>
            <p:cNvSpPr txBox="1"/>
            <p:nvPr/>
          </p:nvSpPr>
          <p:spPr>
            <a:xfrm>
              <a:off x="158871" y="186205"/>
              <a:ext cx="757910" cy="454353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>
                  <a:solidFill>
                    <a:schemeClr val="tx1">
                      <a:lumMod val="75000"/>
                      <a:lumOff val="25000"/>
                    </a:schemeClr>
                  </a:solidFill>
                  <a:latin charset="0" panose="020b0a04020102020204" pitchFamily="34" typeface="Arial Black"/>
                  <a:cs charset="-79" panose="02010803020104030203" pitchFamily="2" typeface="Aharoni"/>
                </a:rPr>
                <a:t>01</a:t>
              </a:r>
            </a:p>
          </p:txBody>
        </p:sp>
      </p:grpSp>
      <p:sp>
        <p:nvSpPr>
          <p:cNvPr id="2" name="矩形 1"/>
          <p:cNvSpPr/>
          <p:nvPr/>
        </p:nvSpPr>
        <p:spPr>
          <a:xfrm>
            <a:off x="323849" y="2148775"/>
            <a:ext cx="3269163" cy="914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indent="457200">
              <a:lnSpc>
                <a:spcPct val="150000"/>
              </a:lnSpc>
            </a:pPr>
            <a:r>
              <a:rPr altLang="zh-CN" kern="0" lang="en-US" sz="1200">
                <a:latin typeface="+mj-ea"/>
                <a:ea typeface="+mj-ea"/>
              </a:rPr>
              <a:t>20xx年是贯彻落实党的十九大精神的开局之年。推进“两个转变”，面临着新的形势，任务十分艰巨。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323850" y="3190670"/>
            <a:ext cx="3269162" cy="1284051"/>
            <a:chOff x="323850" y="3258766"/>
            <a:chExt cx="3269162" cy="1284051"/>
          </a:xfrm>
        </p:grpSpPr>
        <p:sp>
          <p:nvSpPr>
            <p:cNvPr id="6" name="矩形 5"/>
            <p:cNvSpPr/>
            <p:nvPr/>
          </p:nvSpPr>
          <p:spPr>
            <a:xfrm>
              <a:off x="323850" y="3258766"/>
              <a:ext cx="3269162" cy="128405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" name="矩形 3"/>
            <p:cNvSpPr/>
            <p:nvPr/>
          </p:nvSpPr>
          <p:spPr>
            <a:xfrm>
              <a:off x="406106" y="3331936"/>
              <a:ext cx="3144884" cy="11074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ts val="2000"/>
                </a:lnSpc>
                <a:spcAft>
                  <a:spcPct val="0"/>
                </a:spcAft>
              </a:pPr>
              <a:r>
                <a:rPr altLang="zh-CN" kern="100" lang="zh-CN" sz="1200">
                  <a:latin charset="-122" panose="02010609060101010101" pitchFamily="49" typeface="楷体"/>
                  <a:ea charset="-122" panose="02010609060101010101" pitchFamily="49" typeface="楷体"/>
                </a:rPr>
                <a:t>一方面施工任务繁重，</a:t>
              </a:r>
            </a:p>
            <a:p>
              <a:pPr algn="just">
                <a:lnSpc>
                  <a:spcPts val="2000"/>
                </a:lnSpc>
                <a:spcAft>
                  <a:spcPct val="0"/>
                </a:spcAft>
              </a:pPr>
              <a:r>
                <a:rPr altLang="zh-CN" kern="100" lang="zh-CN" sz="1200">
                  <a:latin charset="-122" panose="02010609060101010101" pitchFamily="49" typeface="楷体"/>
                  <a:ea charset="-122" panose="02010609060101010101" pitchFamily="49" typeface="楷体"/>
                </a:rPr>
                <a:t>一方面安全风险系数提高，今年的安全生产将面临着更加严峻的考验。新起点新目标新任务，让人激情满怀，又让人充满希望。</a:t>
              </a:r>
            </a:p>
          </p:txBody>
        </p:sp>
      </p:grpSp>
      <p:pic>
        <p:nvPicPr>
          <p:cNvPr descr="D:\甲方\ppt\工作\视频素材\视频素材\商务合作\12.jpeg12"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31640" y="2073868"/>
            <a:ext cx="4014470" cy="2676525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9" nodeType="withEffect" presetClass="entr" presetID="2" presetSubtype="2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3" nodeType="withEffect" presetClass="entr" presetID="16" presetSubtype="37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15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16" nodeType="withEffect" presetClass="entr" presetID="53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fill="hold" id="22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4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5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fill="hold" grpId="0" id="27" nodeType="afterEffect" presetClass="entr" presetID="12" presetSubtype="8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29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3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1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grpId="0" id="32" nodeType="afterEffect" presetClass="entr" presetID="22" presetSubtype="4">
                                  <p:stCondLst>
                                    <p:cond delay="0"/>
                                  </p:stCondLst>
                                  <p:iterate type="lt">
                                    <p:tmPct val="3478"/>
                                  </p:iterate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34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5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fill="hold" id="36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38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9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fill="hold" id="40" nodeType="after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42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7"/>
      <p:bldP grpId="0" spid="22"/>
      <p:bldP grpId="1" spid="22"/>
      <p:bldP grpId="0" spid="2"/>
    </p:bldLst>
  </p:timing>
</p:sld>
</file>

<file path=ppt/slides/slide1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7" name="矩形 16"/>
          <p:cNvSpPr/>
          <p:nvPr/>
        </p:nvSpPr>
        <p:spPr>
          <a:xfrm>
            <a:off x="818232" y="1202365"/>
            <a:ext cx="2722880" cy="3962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b="1" lang="zh-CN" sz="2000">
                <a:solidFill>
                  <a:srgbClr val="D83417"/>
                </a:solidFill>
                <a:latin typeface="+mj-ea"/>
                <a:ea typeface="+mj-ea"/>
                <a:cs charset="-122" panose="02010600030101010101" pitchFamily="2" typeface="宋体"/>
              </a:rPr>
              <a:t>增强安全生产责任意识</a:t>
            </a:r>
          </a:p>
        </p:txBody>
      </p:sp>
      <p:grpSp>
        <p:nvGrpSpPr>
          <p:cNvPr id="18" name="组合 17"/>
          <p:cNvGrpSpPr/>
          <p:nvPr/>
        </p:nvGrpSpPr>
        <p:grpSpPr>
          <a:xfrm>
            <a:off x="8256193" y="306793"/>
            <a:ext cx="604125" cy="215941"/>
            <a:chOff x="264939" y="188640"/>
            <a:chExt cx="604358" cy="216024"/>
          </a:xfrm>
        </p:grpSpPr>
        <p:sp>
          <p:nvSpPr>
            <p:cNvPr id="19" name="燕尾形 3"/>
            <p:cNvSpPr/>
            <p:nvPr/>
          </p:nvSpPr>
          <p:spPr>
            <a:xfrm>
              <a:off x="264939" y="188640"/>
              <a:ext cx="216024" cy="216024"/>
            </a:xfrm>
            <a:prstGeom prst="chevron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20" name="燕尾形 4"/>
            <p:cNvSpPr/>
            <p:nvPr/>
          </p:nvSpPr>
          <p:spPr>
            <a:xfrm>
              <a:off x="454914" y="188640"/>
              <a:ext cx="216024" cy="216024"/>
            </a:xfrm>
            <a:prstGeom prst="chevron">
              <a:avLst/>
            </a:prstGeom>
            <a:solidFill>
              <a:srgbClr val="E57E20">
                <a:alpha val="7882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21" name="燕尾形 5"/>
            <p:cNvSpPr/>
            <p:nvPr/>
          </p:nvSpPr>
          <p:spPr>
            <a:xfrm>
              <a:off x="653273" y="188640"/>
              <a:ext cx="216024" cy="216024"/>
            </a:xfrm>
            <a:prstGeom prst="chevron">
              <a:avLst/>
            </a:prstGeom>
            <a:solidFill>
              <a:schemeClr val="accent2">
                <a:alpha val="5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</p:grpSp>
      <p:sp>
        <p:nvSpPr>
          <p:cNvPr id="22" name="矩形: 圆角 21"/>
          <p:cNvSpPr/>
          <p:nvPr>
            <p:custDataLst>
              <p:tags r:id="rId3"/>
            </p:custDataLst>
          </p:nvPr>
        </p:nvSpPr>
        <p:spPr>
          <a:xfrm>
            <a:off x="2527932" y="190288"/>
            <a:ext cx="4088136" cy="468000"/>
          </a:xfrm>
          <a:prstGeom prst="roundRect">
            <a:avLst>
              <a:gd fmla="val 50000" name="adj"/>
            </a:avLst>
          </a:prstGeom>
          <a:noFill/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b="1" lang="zh-CN" sz="280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安全生产工作概述</a:t>
            </a:r>
          </a:p>
        </p:txBody>
      </p:sp>
      <p:grpSp>
        <p:nvGrpSpPr>
          <p:cNvPr id="23" name="组合 22"/>
          <p:cNvGrpSpPr/>
          <p:nvPr/>
        </p:nvGrpSpPr>
        <p:grpSpPr>
          <a:xfrm rot="10800000">
            <a:off x="217552" y="330199"/>
            <a:ext cx="604125" cy="215941"/>
            <a:chOff x="264939" y="188640"/>
            <a:chExt cx="604358" cy="216024"/>
          </a:xfrm>
        </p:grpSpPr>
        <p:sp>
          <p:nvSpPr>
            <p:cNvPr id="24" name="燕尾形 7"/>
            <p:cNvSpPr/>
            <p:nvPr/>
          </p:nvSpPr>
          <p:spPr>
            <a:xfrm>
              <a:off x="264939" y="188640"/>
              <a:ext cx="216024" cy="216024"/>
            </a:xfrm>
            <a:prstGeom prst="chevron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26" name="燕尾形 8"/>
            <p:cNvSpPr/>
            <p:nvPr/>
          </p:nvSpPr>
          <p:spPr>
            <a:xfrm>
              <a:off x="454914" y="188640"/>
              <a:ext cx="216024" cy="216024"/>
            </a:xfrm>
            <a:prstGeom prst="chevron">
              <a:avLst/>
            </a:prstGeom>
            <a:solidFill>
              <a:srgbClr val="E57E20">
                <a:alpha val="7882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32" name="燕尾形 9"/>
            <p:cNvSpPr/>
            <p:nvPr/>
          </p:nvSpPr>
          <p:spPr>
            <a:xfrm>
              <a:off x="653273" y="188640"/>
              <a:ext cx="216024" cy="216024"/>
            </a:xfrm>
            <a:prstGeom prst="chevron">
              <a:avLst/>
            </a:prstGeom>
            <a:solidFill>
              <a:schemeClr val="accent2">
                <a:alpha val="5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211549" y="1147497"/>
            <a:ext cx="610128" cy="502391"/>
            <a:chOff x="158871" y="99382"/>
            <a:chExt cx="757910" cy="624078"/>
          </a:xfrm>
        </p:grpSpPr>
        <p:grpSp>
          <p:nvGrpSpPr>
            <p:cNvPr id="34" name="组合 33"/>
            <p:cNvGrpSpPr/>
            <p:nvPr/>
          </p:nvGrpSpPr>
          <p:grpSpPr>
            <a:xfrm>
              <a:off x="223648" y="99382"/>
              <a:ext cx="624078" cy="624078"/>
              <a:chOff x="3452622" y="1395531"/>
              <a:chExt cx="701705" cy="701705"/>
            </a:xfrm>
          </p:grpSpPr>
          <p:sp>
            <p:nvSpPr>
              <p:cNvPr id="36" name="椭圆 35"/>
              <p:cNvSpPr/>
              <p:nvPr/>
            </p:nvSpPr>
            <p:spPr>
              <a:xfrm>
                <a:off x="3452622" y="1395531"/>
                <a:ext cx="701705" cy="701705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 sz="1000">
                  <a:latin charset="0" panose="020b0a04020102020204" pitchFamily="34" typeface="Arial Black"/>
                </a:endParaRPr>
              </a:p>
            </p:txBody>
          </p:sp>
          <p:sp>
            <p:nvSpPr>
              <p:cNvPr id="37" name="圆角矩形 1"/>
              <p:cNvSpPr/>
              <p:nvPr/>
            </p:nvSpPr>
            <p:spPr>
              <a:xfrm>
                <a:off x="3533474" y="1476383"/>
                <a:ext cx="540000" cy="540000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100000">
                    <a:schemeClr val="bg1"/>
                  </a:gs>
                  <a:gs pos="0">
                    <a:srgbClr val="EEEEEE"/>
                  </a:gs>
                </a:gsLst>
                <a:lin ang="8100000" scaled="0"/>
              </a:gradFill>
              <a:ln w="1905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rgbClr val="EEEEEE"/>
                    </a:gs>
                  </a:gsLst>
                  <a:lin ang="8100000" scaled="0"/>
                </a:gradFill>
              </a:ln>
              <a:effectLst>
                <a:outerShdw algn="tr" blurRad="127000" dir="8100000" dist="63500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 sz="1000">
                  <a:solidFill>
                    <a:srgbClr val="FA783A"/>
                  </a:solidFill>
                  <a:latin charset="0" panose="020b0a04020102020204" pitchFamily="34" typeface="Arial Black"/>
                </a:endParaRPr>
              </a:p>
            </p:txBody>
          </p:sp>
        </p:grpSp>
        <p:sp>
          <p:nvSpPr>
            <p:cNvPr id="35" name="文本框 34"/>
            <p:cNvSpPr txBox="1"/>
            <p:nvPr/>
          </p:nvSpPr>
          <p:spPr>
            <a:xfrm>
              <a:off x="158871" y="186205"/>
              <a:ext cx="757910" cy="454353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>
                  <a:solidFill>
                    <a:schemeClr val="tx1">
                      <a:lumMod val="75000"/>
                      <a:lumOff val="25000"/>
                    </a:schemeClr>
                  </a:solidFill>
                  <a:latin charset="0" panose="020b0a04020102020204" pitchFamily="34" typeface="Arial Black"/>
                  <a:cs charset="-79" panose="02010803020104030203" pitchFamily="2" typeface="Aharoni"/>
                </a:rPr>
                <a:t>02</a:t>
              </a:r>
            </a:p>
          </p:txBody>
        </p:sp>
      </p:grpSp>
      <p:sp>
        <p:nvSpPr>
          <p:cNvPr id="2" name="矩形 1"/>
          <p:cNvSpPr/>
          <p:nvPr/>
        </p:nvSpPr>
        <p:spPr>
          <a:xfrm>
            <a:off x="708199" y="2110085"/>
            <a:ext cx="3269163" cy="914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indent="457200">
              <a:lnSpc>
                <a:spcPct val="150000"/>
              </a:lnSpc>
            </a:pPr>
            <a:r>
              <a:rPr altLang="zh-CN" kern="0" lang="en-US" sz="1200">
                <a:latin typeface="+mj-ea"/>
                <a:ea typeface="+mj-ea"/>
              </a:rPr>
              <a:t>20xx年是贯彻落实党的十九大精神的开局之年。推进“两个转变”，面临着新的形势，任务十分艰巨。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766086" y="3252465"/>
            <a:ext cx="3269162" cy="1284051"/>
            <a:chOff x="323850" y="3258766"/>
            <a:chExt cx="3269162" cy="1284051"/>
          </a:xfrm>
        </p:grpSpPr>
        <p:sp>
          <p:nvSpPr>
            <p:cNvPr id="6" name="矩形 5"/>
            <p:cNvSpPr/>
            <p:nvPr/>
          </p:nvSpPr>
          <p:spPr>
            <a:xfrm>
              <a:off x="323850" y="3258766"/>
              <a:ext cx="3269162" cy="128405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" name="矩形 3"/>
            <p:cNvSpPr/>
            <p:nvPr/>
          </p:nvSpPr>
          <p:spPr>
            <a:xfrm>
              <a:off x="406106" y="3331937"/>
              <a:ext cx="3144884" cy="11074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ts val="2000"/>
                </a:lnSpc>
                <a:spcAft>
                  <a:spcPct val="0"/>
                </a:spcAft>
              </a:pPr>
              <a:r>
                <a:rPr altLang="zh-CN" kern="100" lang="zh-CN" sz="1200">
                  <a:latin charset="-122" panose="02010609060101010101" pitchFamily="49" typeface="楷体"/>
                  <a:ea charset="-122" panose="02010609060101010101" pitchFamily="49" typeface="楷体"/>
                </a:rPr>
                <a:t>一方面施工任务繁重，</a:t>
              </a:r>
            </a:p>
            <a:p>
              <a:pPr algn="just">
                <a:lnSpc>
                  <a:spcPts val="2000"/>
                </a:lnSpc>
                <a:spcAft>
                  <a:spcPct val="0"/>
                </a:spcAft>
              </a:pPr>
              <a:r>
                <a:rPr altLang="zh-CN" kern="100" lang="zh-CN" sz="1200">
                  <a:latin charset="-122" panose="02010609060101010101" pitchFamily="49" typeface="楷体"/>
                  <a:ea charset="-122" panose="02010609060101010101" pitchFamily="49" typeface="楷体"/>
                </a:rPr>
                <a:t>一方面安全风险系数提高，今年的安全生产将面临着更加严峻的考验。新起点新目标新任务，让人激情满怀，又让人充满希望。</a:t>
              </a: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5095001" y="1968414"/>
            <a:ext cx="3269162" cy="1284051"/>
            <a:chOff x="323850" y="3258766"/>
            <a:chExt cx="3269162" cy="1284051"/>
          </a:xfrm>
        </p:grpSpPr>
        <p:sp>
          <p:nvSpPr>
            <p:cNvPr id="27" name="矩形 26"/>
            <p:cNvSpPr/>
            <p:nvPr/>
          </p:nvSpPr>
          <p:spPr>
            <a:xfrm>
              <a:off x="323850" y="3258766"/>
              <a:ext cx="3269162" cy="128405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8" name="矩形 27"/>
            <p:cNvSpPr/>
            <p:nvPr/>
          </p:nvSpPr>
          <p:spPr>
            <a:xfrm>
              <a:off x="406106" y="3331936"/>
              <a:ext cx="3144884" cy="11074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ts val="2000"/>
                </a:lnSpc>
                <a:spcAft>
                  <a:spcPct val="0"/>
                </a:spcAft>
              </a:pPr>
              <a:r>
                <a:rPr altLang="zh-CN" kern="100" lang="zh-CN" sz="1200">
                  <a:latin charset="-122" panose="02010609060101010101" pitchFamily="49" typeface="楷体"/>
                  <a:ea charset="-122" panose="02010609060101010101" pitchFamily="49" typeface="楷体"/>
                </a:rPr>
                <a:t>一方面施工任务繁重，</a:t>
              </a:r>
            </a:p>
            <a:p>
              <a:pPr algn="just">
                <a:lnSpc>
                  <a:spcPts val="2000"/>
                </a:lnSpc>
                <a:spcAft>
                  <a:spcPct val="0"/>
                </a:spcAft>
              </a:pPr>
              <a:r>
                <a:rPr altLang="zh-CN" kern="100" lang="zh-CN" sz="1200">
                  <a:latin charset="-122" panose="02010609060101010101" pitchFamily="49" typeface="楷体"/>
                  <a:ea charset="-122" panose="02010609060101010101" pitchFamily="49" typeface="楷体"/>
                </a:rPr>
                <a:t>一方面安全风险系数提高，今年的安全生产将面临着更加严峻的考验。新起点新目标新任务，让人激情满怀，又让人充满希望。</a:t>
              </a:r>
            </a:p>
          </p:txBody>
        </p:sp>
      </p:grpSp>
      <p:cxnSp>
        <p:nvCxnSpPr>
          <p:cNvPr id="8" name="直接连接符 7"/>
          <p:cNvCxnSpPr/>
          <p:nvPr/>
        </p:nvCxnSpPr>
        <p:spPr>
          <a:xfrm flipH="1">
            <a:off x="4572000" y="2105844"/>
            <a:ext cx="0" cy="2430672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矩形 28"/>
          <p:cNvSpPr/>
          <p:nvPr/>
        </p:nvSpPr>
        <p:spPr>
          <a:xfrm>
            <a:off x="5095000" y="3520560"/>
            <a:ext cx="3269163" cy="914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indent="457200">
              <a:lnSpc>
                <a:spcPct val="150000"/>
              </a:lnSpc>
            </a:pPr>
            <a:r>
              <a:rPr altLang="zh-CN" kern="0" lang="en-US" sz="1200">
                <a:latin typeface="+mj-ea"/>
                <a:ea typeface="+mj-ea"/>
              </a:rPr>
              <a:t>20xx年是贯彻落实党的十九大精神的开局之年。推进“两个转变”，面临着新的形势，任务十分艰巨。</a:t>
            </a:r>
          </a:p>
        </p:txBody>
      </p:sp>
    </p:spTree>
    <p:custDataLst>
      <p:tags r:id="rId4"/>
    </p:custData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9" nodeType="withEffect" presetClass="entr" presetID="2" presetSubtype="2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3" nodeType="withEffect" presetClass="entr" presetID="16" presetSubtype="37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15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16" nodeType="withEffect" presetClass="entr" presetID="53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fill="hold" id="22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4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5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fill="hold" grpId="0" id="27" nodeType="afterEffect" presetClass="entr" presetID="12" presetSubtype="8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29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3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1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id="32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4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5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6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fill="hold" grpId="0" id="37" nodeType="afterEffect" presetClass="entr" presetID="22" presetSubtype="4">
                                  <p:stCondLst>
                                    <p:cond delay="0"/>
                                  </p:stCondLst>
                                  <p:iterate type="lt">
                                    <p:tmPct val="3478"/>
                                  </p:iterate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39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0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fill="hold" id="41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43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4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fill="hold" id="45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47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8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fill="hold" grpId="0" id="49" nodeType="afterEffect" presetClass="entr" presetID="22" presetSubtype="4">
                                  <p:stCondLst>
                                    <p:cond delay="0"/>
                                  </p:stCondLst>
                                  <p:iterate type="lt">
                                    <p:tmPct val="3478"/>
                                  </p:iterate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51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7"/>
      <p:bldP grpId="0" spid="22"/>
      <p:bldP grpId="1" spid="22"/>
      <p:bldP grpId="0" spid="2"/>
      <p:bldP grpId="0" spid="29"/>
    </p:bldLst>
  </p:timing>
</p:sld>
</file>

<file path=ppt/slides/slide1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7" name="矩形 16"/>
          <p:cNvSpPr/>
          <p:nvPr/>
        </p:nvSpPr>
        <p:spPr>
          <a:xfrm>
            <a:off x="818232" y="1202365"/>
            <a:ext cx="1198880" cy="3962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b="1" lang="zh-CN" sz="2000">
                <a:solidFill>
                  <a:srgbClr val="D83417"/>
                </a:solidFill>
                <a:latin typeface="+mj-ea"/>
                <a:ea typeface="+mj-ea"/>
              </a:rPr>
              <a:t>数据分析</a:t>
            </a:r>
          </a:p>
        </p:txBody>
      </p:sp>
      <p:grpSp>
        <p:nvGrpSpPr>
          <p:cNvPr id="18" name="组合 17"/>
          <p:cNvGrpSpPr/>
          <p:nvPr/>
        </p:nvGrpSpPr>
        <p:grpSpPr>
          <a:xfrm>
            <a:off x="8256193" y="306793"/>
            <a:ext cx="604125" cy="215941"/>
            <a:chOff x="264939" y="188640"/>
            <a:chExt cx="604358" cy="216024"/>
          </a:xfrm>
        </p:grpSpPr>
        <p:sp>
          <p:nvSpPr>
            <p:cNvPr id="19" name="燕尾形 3"/>
            <p:cNvSpPr/>
            <p:nvPr/>
          </p:nvSpPr>
          <p:spPr>
            <a:xfrm>
              <a:off x="264939" y="188640"/>
              <a:ext cx="216024" cy="216024"/>
            </a:xfrm>
            <a:prstGeom prst="chevron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20" name="燕尾形 4"/>
            <p:cNvSpPr/>
            <p:nvPr/>
          </p:nvSpPr>
          <p:spPr>
            <a:xfrm>
              <a:off x="454914" y="188640"/>
              <a:ext cx="216024" cy="216024"/>
            </a:xfrm>
            <a:prstGeom prst="chevron">
              <a:avLst/>
            </a:prstGeom>
            <a:solidFill>
              <a:srgbClr val="E57E20">
                <a:alpha val="7882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21" name="燕尾形 5"/>
            <p:cNvSpPr/>
            <p:nvPr/>
          </p:nvSpPr>
          <p:spPr>
            <a:xfrm>
              <a:off x="653273" y="188640"/>
              <a:ext cx="216024" cy="216024"/>
            </a:xfrm>
            <a:prstGeom prst="chevron">
              <a:avLst/>
            </a:prstGeom>
            <a:solidFill>
              <a:schemeClr val="accent2">
                <a:alpha val="5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</p:grpSp>
      <p:sp>
        <p:nvSpPr>
          <p:cNvPr id="22" name="矩形: 圆角 21"/>
          <p:cNvSpPr/>
          <p:nvPr>
            <p:custDataLst>
              <p:tags r:id="rId3"/>
            </p:custDataLst>
          </p:nvPr>
        </p:nvSpPr>
        <p:spPr>
          <a:xfrm>
            <a:off x="2527932" y="190288"/>
            <a:ext cx="4088136" cy="468000"/>
          </a:xfrm>
          <a:prstGeom prst="roundRect">
            <a:avLst>
              <a:gd fmla="val 50000" name="adj"/>
            </a:avLst>
          </a:prstGeom>
          <a:noFill/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b="1" lang="zh-CN" sz="280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安全生产工作概述</a:t>
            </a:r>
          </a:p>
        </p:txBody>
      </p:sp>
      <p:grpSp>
        <p:nvGrpSpPr>
          <p:cNvPr id="23" name="组合 22"/>
          <p:cNvGrpSpPr/>
          <p:nvPr/>
        </p:nvGrpSpPr>
        <p:grpSpPr>
          <a:xfrm rot="10800000">
            <a:off x="217552" y="330199"/>
            <a:ext cx="604125" cy="215941"/>
            <a:chOff x="264939" y="188640"/>
            <a:chExt cx="604358" cy="216024"/>
          </a:xfrm>
        </p:grpSpPr>
        <p:sp>
          <p:nvSpPr>
            <p:cNvPr id="24" name="燕尾形 7"/>
            <p:cNvSpPr/>
            <p:nvPr/>
          </p:nvSpPr>
          <p:spPr>
            <a:xfrm>
              <a:off x="264939" y="188640"/>
              <a:ext cx="216024" cy="216024"/>
            </a:xfrm>
            <a:prstGeom prst="chevron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26" name="燕尾形 8"/>
            <p:cNvSpPr/>
            <p:nvPr/>
          </p:nvSpPr>
          <p:spPr>
            <a:xfrm>
              <a:off x="454914" y="188640"/>
              <a:ext cx="216024" cy="216024"/>
            </a:xfrm>
            <a:prstGeom prst="chevron">
              <a:avLst/>
            </a:prstGeom>
            <a:solidFill>
              <a:srgbClr val="E57E20">
                <a:alpha val="7882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32" name="燕尾形 9"/>
            <p:cNvSpPr/>
            <p:nvPr/>
          </p:nvSpPr>
          <p:spPr>
            <a:xfrm>
              <a:off x="653273" y="188640"/>
              <a:ext cx="216024" cy="216024"/>
            </a:xfrm>
            <a:prstGeom prst="chevron">
              <a:avLst/>
            </a:prstGeom>
            <a:solidFill>
              <a:schemeClr val="accent2">
                <a:alpha val="5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211549" y="1147497"/>
            <a:ext cx="610128" cy="502391"/>
            <a:chOff x="158871" y="99382"/>
            <a:chExt cx="757910" cy="624078"/>
          </a:xfrm>
        </p:grpSpPr>
        <p:grpSp>
          <p:nvGrpSpPr>
            <p:cNvPr id="34" name="组合 33"/>
            <p:cNvGrpSpPr/>
            <p:nvPr/>
          </p:nvGrpSpPr>
          <p:grpSpPr>
            <a:xfrm>
              <a:off x="223648" y="99382"/>
              <a:ext cx="624078" cy="624078"/>
              <a:chOff x="3452622" y="1395531"/>
              <a:chExt cx="701705" cy="701705"/>
            </a:xfrm>
          </p:grpSpPr>
          <p:sp>
            <p:nvSpPr>
              <p:cNvPr id="36" name="椭圆 35"/>
              <p:cNvSpPr/>
              <p:nvPr/>
            </p:nvSpPr>
            <p:spPr>
              <a:xfrm>
                <a:off x="3452622" y="1395531"/>
                <a:ext cx="701705" cy="701705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 sz="1000">
                  <a:latin charset="0" panose="020b0a04020102020204" pitchFamily="34" typeface="Arial Black"/>
                </a:endParaRPr>
              </a:p>
            </p:txBody>
          </p:sp>
          <p:sp>
            <p:nvSpPr>
              <p:cNvPr id="37" name="圆角矩形 1"/>
              <p:cNvSpPr/>
              <p:nvPr/>
            </p:nvSpPr>
            <p:spPr>
              <a:xfrm>
                <a:off x="3533474" y="1476383"/>
                <a:ext cx="540000" cy="540000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100000">
                    <a:schemeClr val="bg1"/>
                  </a:gs>
                  <a:gs pos="0">
                    <a:srgbClr val="EEEEEE"/>
                  </a:gs>
                </a:gsLst>
                <a:lin ang="8100000" scaled="0"/>
              </a:gradFill>
              <a:ln w="1905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rgbClr val="EEEEEE"/>
                    </a:gs>
                  </a:gsLst>
                  <a:lin ang="8100000" scaled="0"/>
                </a:gradFill>
              </a:ln>
              <a:effectLst>
                <a:outerShdw algn="tr" blurRad="127000" dir="8100000" dist="63500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 sz="1000">
                  <a:solidFill>
                    <a:srgbClr val="FA783A"/>
                  </a:solidFill>
                  <a:latin charset="0" panose="020b0a04020102020204" pitchFamily="34" typeface="Arial Black"/>
                </a:endParaRPr>
              </a:p>
            </p:txBody>
          </p:sp>
        </p:grpSp>
        <p:sp>
          <p:nvSpPr>
            <p:cNvPr id="35" name="文本框 34"/>
            <p:cNvSpPr txBox="1"/>
            <p:nvPr/>
          </p:nvSpPr>
          <p:spPr>
            <a:xfrm>
              <a:off x="158871" y="186205"/>
              <a:ext cx="757910" cy="454353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>
                  <a:solidFill>
                    <a:schemeClr val="tx1">
                      <a:lumMod val="75000"/>
                      <a:lumOff val="25000"/>
                    </a:schemeClr>
                  </a:solidFill>
                  <a:latin charset="0" panose="020b0a04020102020204" pitchFamily="34" typeface="Arial Black"/>
                  <a:cs charset="-79" panose="02010803020104030203" pitchFamily="2" typeface="Aharoni"/>
                </a:rPr>
                <a:t>03</a:t>
              </a: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4357999" y="3475206"/>
            <a:ext cx="4304037" cy="1379573"/>
            <a:chOff x="323850" y="3258766"/>
            <a:chExt cx="3269162" cy="1187506"/>
          </a:xfrm>
        </p:grpSpPr>
        <p:sp>
          <p:nvSpPr>
            <p:cNvPr id="27" name="矩形 26"/>
            <p:cNvSpPr/>
            <p:nvPr/>
          </p:nvSpPr>
          <p:spPr>
            <a:xfrm>
              <a:off x="323850" y="3258766"/>
              <a:ext cx="3269162" cy="97131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400"/>
            </a:p>
          </p:txBody>
        </p:sp>
        <p:sp>
          <p:nvSpPr>
            <p:cNvPr id="28" name="矩形 27"/>
            <p:cNvSpPr/>
            <p:nvPr/>
          </p:nvSpPr>
          <p:spPr>
            <a:xfrm>
              <a:off x="406105" y="3262931"/>
              <a:ext cx="3144884" cy="9532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indent="-228600" marL="228600">
                <a:lnSpc>
                  <a:spcPts val="2000"/>
                </a:lnSpc>
                <a:spcAft>
                  <a:spcPct val="0"/>
                </a:spcAft>
                <a:buFont typeface="+mj-lt"/>
                <a:buAutoNum type="arabicPeriod"/>
              </a:pPr>
              <a:r>
                <a:rPr altLang="zh-CN" kern="100" lang="zh-CN" sz="1050">
                  <a:latin charset="-122" panose="02010609060101010101" pitchFamily="49" typeface="楷体"/>
                  <a:ea charset="-122" panose="02010609060101010101" pitchFamily="49" typeface="楷体"/>
                </a:rPr>
                <a:t>安全风险系数提高，今年的安全生产将面临着更加严峻的考验。</a:t>
              </a:r>
            </a:p>
            <a:p>
              <a:pPr algn="just" indent="-228600" marL="228600">
                <a:lnSpc>
                  <a:spcPts val="2000"/>
                </a:lnSpc>
                <a:spcAft>
                  <a:spcPct val="0"/>
                </a:spcAft>
                <a:buFont typeface="+mj-lt"/>
                <a:buAutoNum type="arabicPeriod"/>
              </a:pPr>
              <a:r>
                <a:rPr altLang="zh-CN" kern="100" lang="zh-CN" sz="1050">
                  <a:latin charset="-122" panose="02010609060101010101" pitchFamily="49" typeface="楷体"/>
                  <a:ea charset="-122" panose="02010609060101010101" pitchFamily="49" typeface="楷体"/>
                </a:rPr>
                <a:t>新起点新目标新任务，让人激情满怀，又让人充满希望。</a:t>
              </a:r>
            </a:p>
            <a:p>
              <a:pPr algn="just" indent="-228600" marL="228600">
                <a:lnSpc>
                  <a:spcPts val="2000"/>
                </a:lnSpc>
                <a:spcAft>
                  <a:spcPct val="0"/>
                </a:spcAft>
                <a:buFont typeface="+mj-lt"/>
                <a:buAutoNum type="arabicPeriod"/>
              </a:pPr>
              <a:r>
                <a:rPr altLang="zh-CN" kern="100" lang="zh-CN" sz="1050">
                  <a:latin charset="-122" panose="02010609060101010101" pitchFamily="49" typeface="楷体"/>
                  <a:ea charset="-122" panose="02010609060101010101" pitchFamily="49" typeface="楷体"/>
                </a:rPr>
                <a:t>安全风险系数提高，今年的安全生产将面临着更加严峻的考验。</a:t>
              </a:r>
            </a:p>
            <a:p>
              <a:pPr algn="just" indent="-228600" marL="228600">
                <a:lnSpc>
                  <a:spcPts val="2000"/>
                </a:lnSpc>
                <a:spcAft>
                  <a:spcPct val="0"/>
                </a:spcAft>
                <a:buFont typeface="+mj-lt"/>
                <a:buAutoNum type="arabicPeriod"/>
              </a:pPr>
              <a:r>
                <a:rPr altLang="zh-CN" kern="100" lang="zh-CN" sz="1050">
                  <a:latin charset="-122" panose="02010609060101010101" pitchFamily="49" typeface="楷体"/>
                  <a:ea charset="-122" panose="02010609060101010101" pitchFamily="49" typeface="楷体"/>
                </a:rPr>
                <a:t>新起点新目标新任务，让人激情满怀，又让人充希望。</a:t>
              </a:r>
            </a:p>
          </p:txBody>
        </p:sp>
      </p:grpSp>
      <p:graphicFrame>
        <p:nvGraphicFramePr>
          <p:cNvPr id="70" name="图表 69"/>
          <p:cNvGraphicFramePr/>
          <p:nvPr/>
        </p:nvGraphicFramePr>
        <p:xfrm>
          <a:off x="283609" y="1846333"/>
          <a:ext cx="3507832" cy="2900034"/>
        </p:xfrm>
        <a:graphic>
          <a:graphicData uri="http://schemas.openxmlformats.org/drawingml/2006/chart">
            <c:chart xmlns:c="http://schemas.openxmlformats.org/drawingml/2006/chart" r:id="rId4"/>
          </a:graphicData>
        </a:graphic>
      </p:graphicFrame>
      <p:sp>
        <p:nvSpPr>
          <p:cNvPr id="71" name="文本框 70"/>
          <p:cNvSpPr txBox="1"/>
          <p:nvPr/>
        </p:nvSpPr>
        <p:spPr>
          <a:xfrm>
            <a:off x="4368980" y="3157913"/>
            <a:ext cx="1469846" cy="3048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z="14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10609060101010101" pitchFamily="49" typeface="楷体"/>
                <a:ea charset="-122" panose="02010609060101010101" pitchFamily="49" typeface="楷体"/>
              </a:rPr>
              <a:t>同比降低：30%</a:t>
            </a:r>
          </a:p>
        </p:txBody>
      </p:sp>
      <p:sp>
        <p:nvSpPr>
          <p:cNvPr id="75" name="BackShape"/>
          <p:cNvSpPr/>
          <p:nvPr/>
        </p:nvSpPr>
        <p:spPr>
          <a:xfrm>
            <a:off x="4572000" y="2183128"/>
            <a:ext cx="952156" cy="952158"/>
          </a:xfrm>
          <a:prstGeom prst="donut">
            <a:avLst>
              <a:gd fmla="val 15000" name="adj"/>
            </a:avLst>
          </a:prstGeom>
          <a:solidFill>
            <a:srgbClr val="E84328">
              <a:alpha val="38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76" name="ValueShape"/>
          <p:cNvSpPr/>
          <p:nvPr/>
        </p:nvSpPr>
        <p:spPr>
          <a:xfrm>
            <a:off x="4572000" y="2183128"/>
            <a:ext cx="952156" cy="952158"/>
          </a:xfrm>
          <a:prstGeom prst="blockArc">
            <a:avLst>
              <a:gd fmla="val 16200000" name="adj1"/>
              <a:gd fmla="val 9788430" name="adj2"/>
              <a:gd fmla="val 15863" name="adj3"/>
            </a:avLst>
          </a:prstGeom>
          <a:solidFill>
            <a:srgbClr val="E8432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grpSp>
        <p:nvGrpSpPr>
          <p:cNvPr id="77" name="LineShape"/>
          <p:cNvGrpSpPr/>
          <p:nvPr/>
        </p:nvGrpSpPr>
        <p:grpSpPr>
          <a:xfrm>
            <a:off x="4591335" y="2182710"/>
            <a:ext cx="913488" cy="952987"/>
            <a:chOff x="4687315" y="1592322"/>
            <a:chExt cx="2817370" cy="2939200"/>
          </a:xfrm>
        </p:grpSpPr>
        <p:sp>
          <p:nvSpPr>
            <p:cNvPr id="81" name="LineShape"/>
            <p:cNvSpPr/>
            <p:nvPr/>
          </p:nvSpPr>
          <p:spPr>
            <a:xfrm rot="-4320000">
              <a:off x="4889455" y="2452319"/>
              <a:ext cx="45720" cy="45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2" name="LineShape"/>
            <p:cNvSpPr/>
            <p:nvPr/>
          </p:nvSpPr>
          <p:spPr>
            <a:xfrm rot="-2160000">
              <a:off x="5341582" y="1830019"/>
              <a:ext cx="45720" cy="45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3" name="LineShape"/>
            <p:cNvSpPr/>
            <p:nvPr/>
          </p:nvSpPr>
          <p:spPr>
            <a:xfrm>
              <a:off x="6073140" y="1592322"/>
              <a:ext cx="45720" cy="45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4" name="LineShape"/>
            <p:cNvSpPr/>
            <p:nvPr/>
          </p:nvSpPr>
          <p:spPr>
            <a:xfrm rot="2160000">
              <a:off x="6804698" y="1830019"/>
              <a:ext cx="45720" cy="45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5" name="LineShape"/>
            <p:cNvSpPr/>
            <p:nvPr/>
          </p:nvSpPr>
          <p:spPr>
            <a:xfrm rot="4320000">
              <a:off x="7256825" y="2452319"/>
              <a:ext cx="45720" cy="45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6" name="LineShape"/>
            <p:cNvSpPr/>
            <p:nvPr/>
          </p:nvSpPr>
          <p:spPr>
            <a:xfrm rot="6480000">
              <a:off x="7256825" y="3221524"/>
              <a:ext cx="45720" cy="45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7" name="LineShape"/>
            <p:cNvSpPr/>
            <p:nvPr/>
          </p:nvSpPr>
          <p:spPr>
            <a:xfrm rot="8640000">
              <a:off x="6804698" y="3843825"/>
              <a:ext cx="45720" cy="45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8" name="LineShape"/>
            <p:cNvSpPr/>
            <p:nvPr/>
          </p:nvSpPr>
          <p:spPr>
            <a:xfrm rot="10800000">
              <a:off x="6073140" y="4081522"/>
              <a:ext cx="45720" cy="45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9" name="LineShape"/>
            <p:cNvSpPr/>
            <p:nvPr/>
          </p:nvSpPr>
          <p:spPr>
            <a:xfrm rot="12960000">
              <a:off x="5341582" y="3843825"/>
              <a:ext cx="45720" cy="45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0" name="LineShape"/>
            <p:cNvSpPr/>
            <p:nvPr/>
          </p:nvSpPr>
          <p:spPr>
            <a:xfrm rot="15120000">
              <a:off x="4889455" y="3221524"/>
              <a:ext cx="45720" cy="45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93" name="组合 92"/>
          <p:cNvGrpSpPr/>
          <p:nvPr/>
        </p:nvGrpSpPr>
        <p:grpSpPr>
          <a:xfrm>
            <a:off x="4716993" y="2418722"/>
            <a:ext cx="663391" cy="480966"/>
            <a:chOff x="4716993" y="2533022"/>
            <a:chExt cx="663391" cy="480966"/>
          </a:xfrm>
        </p:grpSpPr>
        <p:sp>
          <p:nvSpPr>
            <p:cNvPr id="74" name="ValueBack"/>
            <p:cNvSpPr/>
            <p:nvPr/>
          </p:nvSpPr>
          <p:spPr>
            <a:xfrm>
              <a:off x="4807594" y="2533022"/>
              <a:ext cx="480966" cy="480966"/>
            </a:xfrm>
            <a:prstGeom prst="ellipse">
              <a:avLst/>
            </a:prstGeom>
            <a:solidFill>
              <a:srgbClr val="F6B7AC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72" name="文本框 71"/>
            <p:cNvSpPr txBox="1"/>
            <p:nvPr/>
          </p:nvSpPr>
          <p:spPr>
            <a:xfrm>
              <a:off x="4716994" y="2616343"/>
              <a:ext cx="663391" cy="2743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b="1" lang="zh-CN" sz="1200">
                  <a:solidFill>
                    <a:schemeClr val="bg1"/>
                  </a:solidFill>
                  <a:latin charset="-122" panose="02010609060101010101" pitchFamily="49" typeface="楷体"/>
                  <a:ea charset="-122" panose="02010609060101010101" pitchFamily="49" typeface="楷体"/>
                </a:rPr>
                <a:t>案件1</a:t>
              </a:r>
            </a:p>
          </p:txBody>
        </p:sp>
      </p:grpSp>
      <p:sp>
        <p:nvSpPr>
          <p:cNvPr id="94" name="文本框 93"/>
          <p:cNvSpPr txBox="1"/>
          <p:nvPr/>
        </p:nvSpPr>
        <p:spPr>
          <a:xfrm>
            <a:off x="5838826" y="3157502"/>
            <a:ext cx="1469846" cy="3048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z="14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10609060101010101" pitchFamily="49" typeface="楷体"/>
                <a:ea charset="-122" panose="02010609060101010101" pitchFamily="49" typeface="楷体"/>
              </a:rPr>
              <a:t>同比降低：40%</a:t>
            </a:r>
          </a:p>
        </p:txBody>
      </p:sp>
      <p:sp>
        <p:nvSpPr>
          <p:cNvPr id="95" name="BackShape"/>
          <p:cNvSpPr/>
          <p:nvPr/>
        </p:nvSpPr>
        <p:spPr>
          <a:xfrm>
            <a:off x="6041846" y="2182717"/>
            <a:ext cx="952156" cy="952158"/>
          </a:xfrm>
          <a:prstGeom prst="donut">
            <a:avLst>
              <a:gd fmla="val 15000" name="adj"/>
            </a:avLst>
          </a:prstGeom>
          <a:solidFill>
            <a:schemeClr val="accent2">
              <a:lumMod val="40000"/>
              <a:lumOff val="60000"/>
              <a:alpha val="3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96" name="ValueShape"/>
          <p:cNvSpPr/>
          <p:nvPr/>
        </p:nvSpPr>
        <p:spPr>
          <a:xfrm>
            <a:off x="6041846" y="2182717"/>
            <a:ext cx="952156" cy="952158"/>
          </a:xfrm>
          <a:prstGeom prst="blockArc">
            <a:avLst>
              <a:gd fmla="val 18306534" name="adj1"/>
              <a:gd fmla="val 9758370" name="adj2"/>
              <a:gd fmla="val 16820" name="adj3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grpSp>
        <p:nvGrpSpPr>
          <p:cNvPr id="97" name="LineShape"/>
          <p:cNvGrpSpPr/>
          <p:nvPr/>
        </p:nvGrpSpPr>
        <p:grpSpPr>
          <a:xfrm>
            <a:off x="6061181" y="2182299"/>
            <a:ext cx="913488" cy="952987"/>
            <a:chOff x="4687315" y="1592322"/>
            <a:chExt cx="2817370" cy="2939200"/>
          </a:xfrm>
        </p:grpSpPr>
        <p:sp>
          <p:nvSpPr>
            <p:cNvPr id="98" name="LineShape"/>
            <p:cNvSpPr/>
            <p:nvPr/>
          </p:nvSpPr>
          <p:spPr>
            <a:xfrm rot="-4320000">
              <a:off x="4889455" y="2452319"/>
              <a:ext cx="45720" cy="45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9" name="LineShape"/>
            <p:cNvSpPr/>
            <p:nvPr/>
          </p:nvSpPr>
          <p:spPr>
            <a:xfrm rot="-2160000">
              <a:off x="5341582" y="1830019"/>
              <a:ext cx="45720" cy="45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0" name="LineShape"/>
            <p:cNvSpPr/>
            <p:nvPr/>
          </p:nvSpPr>
          <p:spPr>
            <a:xfrm>
              <a:off x="6073140" y="1592322"/>
              <a:ext cx="45720" cy="45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1" name="LineShape"/>
            <p:cNvSpPr/>
            <p:nvPr/>
          </p:nvSpPr>
          <p:spPr>
            <a:xfrm rot="2160000">
              <a:off x="6804698" y="1830019"/>
              <a:ext cx="45720" cy="45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2" name="LineShape"/>
            <p:cNvSpPr/>
            <p:nvPr/>
          </p:nvSpPr>
          <p:spPr>
            <a:xfrm rot="4320000">
              <a:off x="7256825" y="2452319"/>
              <a:ext cx="45720" cy="45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3" name="LineShape"/>
            <p:cNvSpPr/>
            <p:nvPr/>
          </p:nvSpPr>
          <p:spPr>
            <a:xfrm rot="6480000">
              <a:off x="7256825" y="3221524"/>
              <a:ext cx="45720" cy="45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4" name="LineShape"/>
            <p:cNvSpPr/>
            <p:nvPr/>
          </p:nvSpPr>
          <p:spPr>
            <a:xfrm rot="8640000">
              <a:off x="6804698" y="3843825"/>
              <a:ext cx="45720" cy="45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5" name="LineShape"/>
            <p:cNvSpPr/>
            <p:nvPr/>
          </p:nvSpPr>
          <p:spPr>
            <a:xfrm rot="10800000">
              <a:off x="6073140" y="4081522"/>
              <a:ext cx="45720" cy="45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6" name="LineShape"/>
            <p:cNvSpPr/>
            <p:nvPr/>
          </p:nvSpPr>
          <p:spPr>
            <a:xfrm rot="12960000">
              <a:off x="5341582" y="3843825"/>
              <a:ext cx="45720" cy="45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7" name="LineShape"/>
            <p:cNvSpPr/>
            <p:nvPr/>
          </p:nvSpPr>
          <p:spPr>
            <a:xfrm rot="15120000">
              <a:off x="4889455" y="3221524"/>
              <a:ext cx="45720" cy="45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108" name="组合 107"/>
          <p:cNvGrpSpPr/>
          <p:nvPr/>
        </p:nvGrpSpPr>
        <p:grpSpPr>
          <a:xfrm>
            <a:off x="6186839" y="2418311"/>
            <a:ext cx="663391" cy="480966"/>
            <a:chOff x="4716993" y="2533022"/>
            <a:chExt cx="663391" cy="480966"/>
          </a:xfrm>
        </p:grpSpPr>
        <p:sp>
          <p:nvSpPr>
            <p:cNvPr id="109" name="ValueBack"/>
            <p:cNvSpPr/>
            <p:nvPr/>
          </p:nvSpPr>
          <p:spPr>
            <a:xfrm>
              <a:off x="4807594" y="2533022"/>
              <a:ext cx="480966" cy="480966"/>
            </a:xfrm>
            <a:prstGeom prst="ellipse">
              <a:avLst/>
            </a:prstGeom>
            <a:solidFill>
              <a:schemeClr val="accent2">
                <a:lumMod val="60000"/>
                <a:lumOff val="40000"/>
                <a:alpha val="8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110" name="文本框 109"/>
            <p:cNvSpPr txBox="1"/>
            <p:nvPr/>
          </p:nvSpPr>
          <p:spPr>
            <a:xfrm>
              <a:off x="4716993" y="2616343"/>
              <a:ext cx="663391" cy="2743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b="1" lang="zh-CN" sz="1200">
                  <a:solidFill>
                    <a:schemeClr val="bg1"/>
                  </a:solidFill>
                  <a:latin charset="-122" panose="02010609060101010101" pitchFamily="49" typeface="楷体"/>
                  <a:ea charset="-122" panose="02010609060101010101" pitchFamily="49" typeface="楷体"/>
                </a:rPr>
                <a:t>案件2</a:t>
              </a:r>
            </a:p>
          </p:txBody>
        </p:sp>
      </p:grpSp>
      <p:sp>
        <p:nvSpPr>
          <p:cNvPr id="111" name="文本框 110"/>
          <p:cNvSpPr txBox="1"/>
          <p:nvPr/>
        </p:nvSpPr>
        <p:spPr>
          <a:xfrm>
            <a:off x="7338468" y="3157913"/>
            <a:ext cx="1469846" cy="3048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z="14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10609060101010101" pitchFamily="49" typeface="楷体"/>
                <a:ea charset="-122" panose="02010609060101010101" pitchFamily="49" typeface="楷体"/>
              </a:rPr>
              <a:t>同比降低：60%</a:t>
            </a:r>
          </a:p>
        </p:txBody>
      </p:sp>
      <p:sp>
        <p:nvSpPr>
          <p:cNvPr id="112" name="BackShape"/>
          <p:cNvSpPr/>
          <p:nvPr/>
        </p:nvSpPr>
        <p:spPr>
          <a:xfrm>
            <a:off x="7541488" y="2183128"/>
            <a:ext cx="952156" cy="952158"/>
          </a:xfrm>
          <a:prstGeom prst="donut">
            <a:avLst>
              <a:gd fmla="val 15000" name="adj"/>
            </a:avLst>
          </a:prstGeom>
          <a:solidFill>
            <a:schemeClr val="bg1">
              <a:lumMod val="75000"/>
              <a:alpha val="3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13" name="ValueShape"/>
          <p:cNvSpPr/>
          <p:nvPr/>
        </p:nvSpPr>
        <p:spPr>
          <a:xfrm>
            <a:off x="7541488" y="2183128"/>
            <a:ext cx="952156" cy="952158"/>
          </a:xfrm>
          <a:prstGeom prst="blockArc">
            <a:avLst>
              <a:gd fmla="val 1126563" name="adj1"/>
              <a:gd fmla="val 9527451" name="adj2"/>
              <a:gd fmla="val 17103" name="adj3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grpSp>
        <p:nvGrpSpPr>
          <p:cNvPr id="114" name="LineShape"/>
          <p:cNvGrpSpPr/>
          <p:nvPr/>
        </p:nvGrpSpPr>
        <p:grpSpPr>
          <a:xfrm>
            <a:off x="7560823" y="2182710"/>
            <a:ext cx="913488" cy="952987"/>
            <a:chOff x="4687315" y="1592322"/>
            <a:chExt cx="2817370" cy="2939200"/>
          </a:xfrm>
        </p:grpSpPr>
        <p:sp>
          <p:nvSpPr>
            <p:cNvPr id="115" name="LineShape"/>
            <p:cNvSpPr/>
            <p:nvPr/>
          </p:nvSpPr>
          <p:spPr>
            <a:xfrm rot="-4320000">
              <a:off x="4889455" y="2452319"/>
              <a:ext cx="45720" cy="45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6" name="LineShape"/>
            <p:cNvSpPr/>
            <p:nvPr/>
          </p:nvSpPr>
          <p:spPr>
            <a:xfrm rot="-2160000">
              <a:off x="5341582" y="1830019"/>
              <a:ext cx="45720" cy="45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7" name="LineShape"/>
            <p:cNvSpPr/>
            <p:nvPr/>
          </p:nvSpPr>
          <p:spPr>
            <a:xfrm>
              <a:off x="6073140" y="1592322"/>
              <a:ext cx="45720" cy="45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8" name="LineShape"/>
            <p:cNvSpPr/>
            <p:nvPr/>
          </p:nvSpPr>
          <p:spPr>
            <a:xfrm rot="2160000">
              <a:off x="6804698" y="1830019"/>
              <a:ext cx="45720" cy="45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9" name="LineShape"/>
            <p:cNvSpPr/>
            <p:nvPr/>
          </p:nvSpPr>
          <p:spPr>
            <a:xfrm rot="4320000">
              <a:off x="7256825" y="2452319"/>
              <a:ext cx="45720" cy="45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0" name="LineShape"/>
            <p:cNvSpPr/>
            <p:nvPr/>
          </p:nvSpPr>
          <p:spPr>
            <a:xfrm rot="6480000">
              <a:off x="7256825" y="3221524"/>
              <a:ext cx="45720" cy="45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1" name="LineShape"/>
            <p:cNvSpPr/>
            <p:nvPr/>
          </p:nvSpPr>
          <p:spPr>
            <a:xfrm rot="8640000">
              <a:off x="6804698" y="3843825"/>
              <a:ext cx="45720" cy="45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2" name="LineShape"/>
            <p:cNvSpPr/>
            <p:nvPr/>
          </p:nvSpPr>
          <p:spPr>
            <a:xfrm rot="10800000">
              <a:off x="6073140" y="4081522"/>
              <a:ext cx="45720" cy="45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3" name="LineShape"/>
            <p:cNvSpPr/>
            <p:nvPr/>
          </p:nvSpPr>
          <p:spPr>
            <a:xfrm rot="12960000">
              <a:off x="5341582" y="3843825"/>
              <a:ext cx="45720" cy="45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4" name="LineShape"/>
            <p:cNvSpPr/>
            <p:nvPr/>
          </p:nvSpPr>
          <p:spPr>
            <a:xfrm rot="15120000">
              <a:off x="4889455" y="3221524"/>
              <a:ext cx="45720" cy="45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125" name="组合 124"/>
          <p:cNvGrpSpPr/>
          <p:nvPr/>
        </p:nvGrpSpPr>
        <p:grpSpPr>
          <a:xfrm>
            <a:off x="7686481" y="2418722"/>
            <a:ext cx="663391" cy="480966"/>
            <a:chOff x="4716993" y="2533022"/>
            <a:chExt cx="663391" cy="480966"/>
          </a:xfrm>
        </p:grpSpPr>
        <p:sp>
          <p:nvSpPr>
            <p:cNvPr id="126" name="ValueBack"/>
            <p:cNvSpPr/>
            <p:nvPr/>
          </p:nvSpPr>
          <p:spPr>
            <a:xfrm>
              <a:off x="4807594" y="2533022"/>
              <a:ext cx="480966" cy="480966"/>
            </a:xfrm>
            <a:prstGeom prst="ellipse">
              <a:avLst/>
            </a:prstGeom>
            <a:solidFill>
              <a:schemeClr val="tx1">
                <a:lumMod val="50000"/>
                <a:lumOff val="50000"/>
                <a:alpha val="8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127" name="文本框 126"/>
            <p:cNvSpPr txBox="1"/>
            <p:nvPr/>
          </p:nvSpPr>
          <p:spPr>
            <a:xfrm>
              <a:off x="4716993" y="2616343"/>
              <a:ext cx="663391" cy="2743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b="1" lang="zh-CN" sz="1200">
                  <a:solidFill>
                    <a:schemeClr val="bg1"/>
                  </a:solidFill>
                  <a:latin charset="-122" panose="02010609060101010101" pitchFamily="49" typeface="楷体"/>
                  <a:ea charset="-122" panose="02010609060101010101" pitchFamily="49" typeface="楷体"/>
                </a:rPr>
                <a:t>案件3</a:t>
              </a:r>
            </a:p>
          </p:txBody>
        </p:sp>
      </p:grpSp>
    </p:spTree>
    <p:custDataLst>
      <p:tags r:id="rId5"/>
    </p:custData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9" nodeType="withEffect" presetClass="entr" presetID="2" presetSubtype="2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3" nodeType="withEffect" presetClass="entr" presetID="16" presetSubtype="37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15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16" nodeType="withEffect" presetClass="entr" presetID="53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fill="hold" id="22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4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5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fill="hold" grpId="0" id="27" nodeType="afterEffect" presetClass="entr" presetID="12" presetSubtype="8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29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3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1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grpId="0" id="32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4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5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6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7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fill="hold" grpId="0" id="38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1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2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3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5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6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7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8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1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2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3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fill="hold" id="54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6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7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8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9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1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2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3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64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6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7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8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9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fill="hold" grpId="0" id="70" nodeType="after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750" id="72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3" nodeType="with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750" id="75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6" nodeType="with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750" id="78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9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grpId="0" id="80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82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3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84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86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7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88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9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91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2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id="93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95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7"/>
      <p:bldP grpId="0" spid="22"/>
      <p:bldP grpId="1" spid="22"/>
      <p:bldP grpId="0" spid="71"/>
      <p:bldP grpId="0" spid="75"/>
      <p:bldP grpId="0" spid="76"/>
      <p:bldP grpId="0" spid="94"/>
      <p:bldP grpId="0" spid="95"/>
      <p:bldP grpId="0" spid="96"/>
      <p:bldP grpId="0" spid="111"/>
      <p:bldP grpId="0" spid="112"/>
      <p:bldP grpId="0" spid="113"/>
      <p:bldGraphic grpId="0" spid="70">
        <p:bldAsOne/>
      </p:bldGraphic>
    </p:bldLst>
  </p:timing>
</p:sld>
</file>

<file path=ppt/slides/slide1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1" name="PA_图片 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2380343"/>
            <a:ext cx="9144000" cy="2763157"/>
          </a:xfrm>
          <a:prstGeom prst="rect">
            <a:avLst/>
          </a:prstGeom>
        </p:spPr>
      </p:pic>
      <p:sp>
        <p:nvSpPr>
          <p:cNvPr id="9" name="燕尾形 3"/>
          <p:cNvSpPr/>
          <p:nvPr/>
        </p:nvSpPr>
        <p:spPr>
          <a:xfrm>
            <a:off x="5394769" y="1204331"/>
            <a:ext cx="215941" cy="215941"/>
          </a:xfrm>
          <a:prstGeom prst="chevron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/>
              </a:solidFill>
            </a:endParaRPr>
          </a:p>
        </p:txBody>
      </p:sp>
      <p:sp>
        <p:nvSpPr>
          <p:cNvPr id="10" name="燕尾形 4"/>
          <p:cNvSpPr/>
          <p:nvPr/>
        </p:nvSpPr>
        <p:spPr>
          <a:xfrm>
            <a:off x="5584671" y="1204331"/>
            <a:ext cx="215941" cy="215941"/>
          </a:xfrm>
          <a:prstGeom prst="chevron">
            <a:avLst/>
          </a:prstGeom>
          <a:solidFill>
            <a:srgbClr val="E57E20">
              <a:alpha val="7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/>
              </a:solidFill>
            </a:endParaRPr>
          </a:p>
        </p:txBody>
      </p:sp>
      <p:sp>
        <p:nvSpPr>
          <p:cNvPr id="11" name="燕尾形 5"/>
          <p:cNvSpPr/>
          <p:nvPr/>
        </p:nvSpPr>
        <p:spPr>
          <a:xfrm>
            <a:off x="5782953" y="1204331"/>
            <a:ext cx="215941" cy="215941"/>
          </a:xfrm>
          <a:prstGeom prst="chevron">
            <a:avLst/>
          </a:prstGeom>
          <a:solidFill>
            <a:schemeClr val="accent2">
              <a:alpha val="56863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/>
              </a:solidFill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2463647" y="1542075"/>
            <a:ext cx="4216706" cy="702206"/>
            <a:chOff x="4230192" y="1023307"/>
            <a:chExt cx="3744000" cy="624078"/>
          </a:xfrm>
        </p:grpSpPr>
        <p:sp>
          <p:nvSpPr>
            <p:cNvPr id="18" name="矩形: 圆角 17"/>
            <p:cNvSpPr/>
            <p:nvPr/>
          </p:nvSpPr>
          <p:spPr>
            <a:xfrm>
              <a:off x="4230192" y="1023307"/>
              <a:ext cx="3744000" cy="624078"/>
            </a:xfrm>
            <a:prstGeom prst="roundRect">
              <a:avLst>
                <a:gd fmla="val 50000" name="adj"/>
              </a:avLst>
            </a:prstGeom>
            <a:solidFill>
              <a:srgbClr val="FFFFFF"/>
            </a:solidFill>
            <a:ln w="3175">
              <a:solidFill>
                <a:srgbClr val="DDDDDD"/>
              </a:solidFill>
            </a:ln>
            <a:effectLst>
              <a:outerShdw algn="tl" dir="2700000" dist="38100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altLang="en-US" b="1" lang="zh-CN" sz="1200">
                <a:latin typeface="+mj-ea"/>
                <a:ea typeface="+mj-ea"/>
              </a:endParaRPr>
            </a:p>
          </p:txBody>
        </p:sp>
        <p:sp>
          <p:nvSpPr>
            <p:cNvPr id="19" name="矩形: 圆角 18"/>
            <p:cNvSpPr/>
            <p:nvPr>
              <p:custDataLst>
                <p:tags r:id="rId5"/>
              </p:custDataLst>
            </p:nvPr>
          </p:nvSpPr>
          <p:spPr>
            <a:xfrm>
              <a:off x="4291847" y="1073141"/>
              <a:ext cx="3620690" cy="524410"/>
            </a:xfrm>
            <a:prstGeom prst="roundRect">
              <a:avLst>
                <a:gd fmla="val 50000" name="adj"/>
              </a:avLst>
            </a:prstGeom>
            <a:solidFill>
              <a:srgbClr val="D83417"/>
            </a:solidFill>
            <a:ln>
              <a:noFill/>
            </a:ln>
            <a:effectLst>
              <a:innerShdw dir="13500000" dist="76200">
                <a:prstClr val="black">
                  <a:alpha val="12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0" lIns="0" rIns="0" tIns="0"/>
            <a:lstStyle/>
            <a:p>
              <a:pPr algn="ctr"/>
              <a:r>
                <a:rPr altLang="en-US" b="1" lang="zh-CN" sz="2400">
                  <a:solidFill>
                    <a:srgbClr val="FFFFFF"/>
                  </a:solidFill>
                  <a:latin typeface="+mj-ea"/>
                  <a:ea typeface="+mj-ea"/>
                </a:rPr>
                <a:t>工作中存在的不足</a:t>
              </a: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2553805" y="1059984"/>
            <a:ext cx="3229148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2800">
                <a:ln w="19050">
                  <a:solidFill>
                    <a:schemeClr val="bg1"/>
                  </a:solidFill>
                </a:ln>
                <a:gradFill flip="none" rotWithShape="1">
                  <a:gsLst>
                    <a:gs pos="0">
                      <a:srgbClr val="E57E20"/>
                    </a:gs>
                    <a:gs pos="71000">
                      <a:srgbClr val="D83417"/>
                    </a:gs>
                  </a:gsLst>
                  <a:lin ang="5400000" scaled="1"/>
                </a:gra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anose="020b0a04020102020204" pitchFamily="34" typeface="Arial Black"/>
              </a:rPr>
              <a:t>PART THREE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2571561" y="2380343"/>
            <a:ext cx="4000878" cy="784831"/>
            <a:chOff x="2571561" y="2380343"/>
            <a:chExt cx="4000878" cy="784831"/>
          </a:xfrm>
        </p:grpSpPr>
        <p:sp>
          <p:nvSpPr>
            <p:cNvPr id="5" name="矩形 4"/>
            <p:cNvSpPr/>
            <p:nvPr/>
          </p:nvSpPr>
          <p:spPr>
            <a:xfrm>
              <a:off x="2571561" y="2380343"/>
              <a:ext cx="4000878" cy="78483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" name="矩形 3"/>
            <p:cNvSpPr/>
            <p:nvPr/>
          </p:nvSpPr>
          <p:spPr>
            <a:xfrm>
              <a:off x="2679403" y="2380343"/>
              <a:ext cx="3785195" cy="7772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lvl="0">
                <a:lnSpc>
                  <a:spcPct val="150000"/>
                </a:lnSpc>
              </a:pPr>
              <a:r>
                <a:rPr altLang="en-US" kern="0" lang="zh-CN" sz="1000">
                  <a:solidFill>
                    <a:schemeClr val="tx1">
                      <a:lumMod val="50000"/>
                      <a:lumOff val="50000"/>
                    </a:schemeClr>
                  </a:solidFill>
                  <a:latin charset="-122" panose="02010609060101010101" pitchFamily="49" typeface="楷体"/>
                  <a:ea charset="-122" panose="02010609060101010101" pitchFamily="49" typeface="楷体"/>
                </a:rPr>
                <a:t>面临的事故风险和隐患始终存在，责任事故和违章作业时有发生。工作中都发生了一些不安全事件。这些违章，有偶然性，也有必然性。</a:t>
              </a:r>
            </a:p>
          </p:txBody>
        </p:sp>
      </p:grpSp>
    </p:spTree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2" presetSubtype="8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3" nodeType="withEffect" presetClass="entr" presetID="2" presetSubtype="8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5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6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700"/>
                            </p:stCondLst>
                            <p:childTnLst>
                              <p:par>
                                <p:cTn fill="hold" grpId="0" id="18" nodeType="afterEffect" presetClass="entr" presetID="17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1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fill="hold" id="25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27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1700"/>
                            </p:stCondLst>
                            <p:childTnLst>
                              <p:par>
                                <p:cTn fill="hold" id="29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3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9"/>
      <p:bldP grpId="0" spid="10"/>
      <p:bldP grpId="0" spid="11"/>
      <p:bldP grpId="0" spid="2"/>
    </p:bldLst>
  </p:timing>
</p:sld>
</file>

<file path=ppt/slides/slide1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7" name="矩形 16"/>
          <p:cNvSpPr/>
          <p:nvPr/>
        </p:nvSpPr>
        <p:spPr>
          <a:xfrm>
            <a:off x="818232" y="1202365"/>
            <a:ext cx="5008880" cy="3962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b="1" lang="zh-CN" sz="2000">
                <a:solidFill>
                  <a:srgbClr val="D83417"/>
                </a:solidFill>
                <a:latin typeface="+mj-ea"/>
                <a:ea typeface="+mj-ea"/>
                <a:cs charset="-122" panose="02010600030101010101" pitchFamily="2" typeface="宋体"/>
              </a:rPr>
              <a:t>长期以来，安全工作总体是好的，是健康的。</a:t>
            </a:r>
          </a:p>
        </p:txBody>
      </p:sp>
      <p:grpSp>
        <p:nvGrpSpPr>
          <p:cNvPr id="18" name="组合 17"/>
          <p:cNvGrpSpPr/>
          <p:nvPr/>
        </p:nvGrpSpPr>
        <p:grpSpPr>
          <a:xfrm>
            <a:off x="8256193" y="306793"/>
            <a:ext cx="604125" cy="215941"/>
            <a:chOff x="264939" y="188640"/>
            <a:chExt cx="604358" cy="216024"/>
          </a:xfrm>
        </p:grpSpPr>
        <p:sp>
          <p:nvSpPr>
            <p:cNvPr id="19" name="燕尾形 3"/>
            <p:cNvSpPr/>
            <p:nvPr/>
          </p:nvSpPr>
          <p:spPr>
            <a:xfrm>
              <a:off x="264939" y="188640"/>
              <a:ext cx="216024" cy="216024"/>
            </a:xfrm>
            <a:prstGeom prst="chevron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20" name="燕尾形 4"/>
            <p:cNvSpPr/>
            <p:nvPr/>
          </p:nvSpPr>
          <p:spPr>
            <a:xfrm>
              <a:off x="454914" y="188640"/>
              <a:ext cx="216024" cy="216024"/>
            </a:xfrm>
            <a:prstGeom prst="chevron">
              <a:avLst/>
            </a:prstGeom>
            <a:solidFill>
              <a:srgbClr val="E57E20">
                <a:alpha val="7882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21" name="燕尾形 5"/>
            <p:cNvSpPr/>
            <p:nvPr/>
          </p:nvSpPr>
          <p:spPr>
            <a:xfrm>
              <a:off x="653273" y="188640"/>
              <a:ext cx="216024" cy="216024"/>
            </a:xfrm>
            <a:prstGeom prst="chevron">
              <a:avLst/>
            </a:prstGeom>
            <a:solidFill>
              <a:schemeClr val="accent2">
                <a:alpha val="5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</p:grpSp>
      <p:sp>
        <p:nvSpPr>
          <p:cNvPr id="22" name="矩形: 圆角 21"/>
          <p:cNvSpPr/>
          <p:nvPr>
            <p:custDataLst>
              <p:tags r:id="rId3"/>
            </p:custDataLst>
          </p:nvPr>
        </p:nvSpPr>
        <p:spPr>
          <a:xfrm>
            <a:off x="2527932" y="190288"/>
            <a:ext cx="4088136" cy="468000"/>
          </a:xfrm>
          <a:prstGeom prst="roundRect">
            <a:avLst>
              <a:gd fmla="val 50000" name="adj"/>
            </a:avLst>
          </a:prstGeom>
          <a:noFill/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b="1" lang="zh-CN" sz="280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工作中存在的不足</a:t>
            </a:r>
          </a:p>
        </p:txBody>
      </p:sp>
      <p:grpSp>
        <p:nvGrpSpPr>
          <p:cNvPr id="23" name="组合 22"/>
          <p:cNvGrpSpPr/>
          <p:nvPr/>
        </p:nvGrpSpPr>
        <p:grpSpPr>
          <a:xfrm rot="10800000">
            <a:off x="217552" y="330199"/>
            <a:ext cx="604125" cy="215941"/>
            <a:chOff x="264939" y="188640"/>
            <a:chExt cx="604358" cy="216024"/>
          </a:xfrm>
        </p:grpSpPr>
        <p:sp>
          <p:nvSpPr>
            <p:cNvPr id="24" name="燕尾形 7"/>
            <p:cNvSpPr/>
            <p:nvPr/>
          </p:nvSpPr>
          <p:spPr>
            <a:xfrm>
              <a:off x="264939" y="188640"/>
              <a:ext cx="216024" cy="216024"/>
            </a:xfrm>
            <a:prstGeom prst="chevron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26" name="燕尾形 8"/>
            <p:cNvSpPr/>
            <p:nvPr/>
          </p:nvSpPr>
          <p:spPr>
            <a:xfrm>
              <a:off x="454914" y="188640"/>
              <a:ext cx="216024" cy="216024"/>
            </a:xfrm>
            <a:prstGeom prst="chevron">
              <a:avLst/>
            </a:prstGeom>
            <a:solidFill>
              <a:srgbClr val="E57E20">
                <a:alpha val="7882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32" name="燕尾形 9"/>
            <p:cNvSpPr/>
            <p:nvPr/>
          </p:nvSpPr>
          <p:spPr>
            <a:xfrm>
              <a:off x="653273" y="188640"/>
              <a:ext cx="216024" cy="216024"/>
            </a:xfrm>
            <a:prstGeom prst="chevron">
              <a:avLst/>
            </a:prstGeom>
            <a:solidFill>
              <a:schemeClr val="accent2">
                <a:alpha val="5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211549" y="1147497"/>
            <a:ext cx="610128" cy="502391"/>
            <a:chOff x="158871" y="99382"/>
            <a:chExt cx="757910" cy="624078"/>
          </a:xfrm>
        </p:grpSpPr>
        <p:grpSp>
          <p:nvGrpSpPr>
            <p:cNvPr id="34" name="组合 33"/>
            <p:cNvGrpSpPr/>
            <p:nvPr/>
          </p:nvGrpSpPr>
          <p:grpSpPr>
            <a:xfrm>
              <a:off x="223648" y="99382"/>
              <a:ext cx="624078" cy="624078"/>
              <a:chOff x="3452622" y="1395531"/>
              <a:chExt cx="701705" cy="701705"/>
            </a:xfrm>
          </p:grpSpPr>
          <p:sp>
            <p:nvSpPr>
              <p:cNvPr id="36" name="椭圆 35"/>
              <p:cNvSpPr/>
              <p:nvPr/>
            </p:nvSpPr>
            <p:spPr>
              <a:xfrm>
                <a:off x="3452622" y="1395531"/>
                <a:ext cx="701705" cy="701705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 sz="1000">
                  <a:latin charset="0" panose="020b0a04020102020204" pitchFamily="34" typeface="Arial Black"/>
                </a:endParaRPr>
              </a:p>
            </p:txBody>
          </p:sp>
          <p:sp>
            <p:nvSpPr>
              <p:cNvPr id="37" name="圆角矩形 1"/>
              <p:cNvSpPr/>
              <p:nvPr/>
            </p:nvSpPr>
            <p:spPr>
              <a:xfrm>
                <a:off x="3533474" y="1476383"/>
                <a:ext cx="540000" cy="540000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100000">
                    <a:schemeClr val="bg1"/>
                  </a:gs>
                  <a:gs pos="0">
                    <a:srgbClr val="EEEEEE"/>
                  </a:gs>
                </a:gsLst>
                <a:lin ang="8100000" scaled="0"/>
              </a:gradFill>
              <a:ln w="1905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rgbClr val="EEEEEE"/>
                    </a:gs>
                  </a:gsLst>
                  <a:lin ang="8100000" scaled="0"/>
                </a:gradFill>
              </a:ln>
              <a:effectLst>
                <a:outerShdw algn="tr" blurRad="127000" dir="8100000" dist="63500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 sz="1000">
                  <a:solidFill>
                    <a:srgbClr val="FA783A"/>
                  </a:solidFill>
                  <a:latin charset="0" panose="020b0a04020102020204" pitchFamily="34" typeface="Arial Black"/>
                </a:endParaRPr>
              </a:p>
            </p:txBody>
          </p:sp>
        </p:grpSp>
        <p:sp>
          <p:nvSpPr>
            <p:cNvPr id="35" name="文本框 34"/>
            <p:cNvSpPr txBox="1"/>
            <p:nvPr/>
          </p:nvSpPr>
          <p:spPr>
            <a:xfrm>
              <a:off x="158871" y="186205"/>
              <a:ext cx="757910" cy="454353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>
                  <a:solidFill>
                    <a:schemeClr val="tx1">
                      <a:lumMod val="75000"/>
                      <a:lumOff val="25000"/>
                    </a:schemeClr>
                  </a:solidFill>
                  <a:latin charset="0" panose="020b0a04020102020204" pitchFamily="34" typeface="Arial Black"/>
                  <a:cs charset="-79" panose="02010803020104030203" pitchFamily="2" typeface="Aharoni"/>
                </a:rPr>
                <a:t>01</a:t>
              </a:r>
            </a:p>
          </p:txBody>
        </p:sp>
      </p:grpSp>
      <p:sp>
        <p:nvSpPr>
          <p:cNvPr id="2" name="矩形 1"/>
          <p:cNvSpPr/>
          <p:nvPr/>
        </p:nvSpPr>
        <p:spPr>
          <a:xfrm>
            <a:off x="331310" y="1748966"/>
            <a:ext cx="8488840" cy="640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indent="457200">
              <a:lnSpc>
                <a:spcPct val="150000"/>
              </a:lnSpc>
            </a:pPr>
            <a:r>
              <a:rPr altLang="zh-CN" kern="0" lang="zh-CN" sz="1200">
                <a:latin typeface="+mj-ea"/>
                <a:ea typeface="+mj-ea"/>
              </a:rPr>
              <a:t>面临的事故风险和隐患始终存在，责任事故和违章作业时有发生。工作中都发生了一些不安全事件。这些违章，有偶然性，也有必然性。说明的安全生产基础还不牢固，主要问题是：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477225" y="2571187"/>
            <a:ext cx="3370213" cy="2263460"/>
            <a:chOff x="477225" y="2571187"/>
            <a:chExt cx="3370213" cy="2263460"/>
          </a:xfrm>
        </p:grpSpPr>
        <p:sp>
          <p:nvSpPr>
            <p:cNvPr id="25" name="矩形 24"/>
            <p:cNvSpPr/>
            <p:nvPr/>
          </p:nvSpPr>
          <p:spPr>
            <a:xfrm>
              <a:off x="477225" y="2571187"/>
              <a:ext cx="3370213" cy="226346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" name="矩形 2"/>
            <p:cNvSpPr/>
            <p:nvPr/>
          </p:nvSpPr>
          <p:spPr>
            <a:xfrm>
              <a:off x="477226" y="2622695"/>
              <a:ext cx="3316562" cy="21234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ts val="2000"/>
                </a:lnSpc>
                <a:spcAft>
                  <a:spcPct val="0"/>
                </a:spcAft>
              </a:pPr>
              <a:r>
                <a:rPr altLang="zh-CN" kern="100" lang="en-US" sz="1100">
                  <a:latin charset="-122" panose="02010609060101010101" pitchFamily="49" typeface="楷体"/>
                  <a:ea charset="-122" panose="02010609060101010101" pitchFamily="49" typeface="楷体"/>
                </a:rPr>
                <a:t>1.安全意识淡薄，现场管理松弛。 </a:t>
              </a:r>
            </a:p>
            <a:p>
              <a:pPr algn="just">
                <a:lnSpc>
                  <a:spcPts val="2000"/>
                </a:lnSpc>
                <a:spcAft>
                  <a:spcPct val="0"/>
                </a:spcAft>
              </a:pPr>
              <a:r>
                <a:rPr altLang="zh-CN" kern="100" lang="en-US" sz="1100">
                  <a:latin charset="-122" panose="02010609060101010101" pitchFamily="49" typeface="楷体"/>
                  <a:ea charset="-122" panose="02010609060101010101" pitchFamily="49" typeface="楷体"/>
                </a:rPr>
                <a:t>安全施工打不了折。可是我们在日常工作中，有的人常用经验办事，对一些必须采取的安全措施都觉得无关紧要，无所谓，习惯性违章时常发生，不开班前会，有的开会不认真，施工人员不在工作票上签字确认，勘察不到位、不验电、不挂接地线，不戴安全帽，不穿绝缘鞋，不使用双控带，复杂地段不设专人监护，施工无计划。</a:t>
              </a: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3905503" y="2532275"/>
            <a:ext cx="4797910" cy="1382870"/>
            <a:chOff x="3905503" y="2532275"/>
            <a:chExt cx="4797910" cy="1382870"/>
          </a:xfrm>
        </p:grpSpPr>
        <p:sp>
          <p:nvSpPr>
            <p:cNvPr id="27" name="矩形 26"/>
            <p:cNvSpPr/>
            <p:nvPr/>
          </p:nvSpPr>
          <p:spPr>
            <a:xfrm>
              <a:off x="3905503" y="2580915"/>
              <a:ext cx="4797910" cy="133423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" name="矩形 3"/>
            <p:cNvSpPr/>
            <p:nvPr/>
          </p:nvSpPr>
          <p:spPr>
            <a:xfrm>
              <a:off x="3993052" y="2532275"/>
              <a:ext cx="4710361" cy="13614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lvl="0">
                <a:lnSpc>
                  <a:spcPts val="2000"/>
                </a:lnSpc>
                <a:spcAft>
                  <a:spcPct val="0"/>
                </a:spcAft>
              </a:pPr>
              <a:r>
                <a:rPr altLang="zh-CN" kern="100" lang="en-US" sz="1100">
                  <a:latin charset="-122" panose="02010609060101010101" pitchFamily="49" typeface="楷体"/>
                  <a:ea charset="-122" panose="02010609060101010101" pitchFamily="49" typeface="楷体"/>
                </a:rPr>
                <a:t>2.执行意识不强，执行力差。</a:t>
              </a:r>
            </a:p>
            <a:p>
              <a:pPr algn="just" lvl="0">
                <a:lnSpc>
                  <a:spcPts val="2000"/>
                </a:lnSpc>
                <a:spcAft>
                  <a:spcPct val="0"/>
                </a:spcAft>
              </a:pPr>
              <a:r>
                <a:rPr altLang="zh-CN" kern="100" lang="en-US" sz="1100">
                  <a:latin charset="-122" panose="02010609060101010101" pitchFamily="49" typeface="楷体"/>
                  <a:ea charset="-122" panose="02010609060101010101" pitchFamily="49" typeface="楷体"/>
                </a:rPr>
                <a:t>工作中规章制度执行不严，执行力度层层衰减；执行任务拖拖拉拉、没有紧迫感，任务有布置，无考核；执行过程马马虎虎，敷衍了事；执行结果偏离目标，推卸责任。个别员工主人翁精神还没有真正树立起来。有的员工缺乏强烈的竞争意识和效益意识，</a:t>
              </a: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3905503" y="3944009"/>
            <a:ext cx="4797911" cy="890638"/>
            <a:chOff x="3905503" y="3944009"/>
            <a:chExt cx="4797911" cy="890638"/>
          </a:xfrm>
        </p:grpSpPr>
        <p:sp>
          <p:nvSpPr>
            <p:cNvPr id="28" name="矩形 27"/>
            <p:cNvSpPr/>
            <p:nvPr/>
          </p:nvSpPr>
          <p:spPr>
            <a:xfrm>
              <a:off x="3905503" y="3955650"/>
              <a:ext cx="4797910" cy="878997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" name="矩形 4"/>
            <p:cNvSpPr/>
            <p:nvPr/>
          </p:nvSpPr>
          <p:spPr>
            <a:xfrm>
              <a:off x="3959153" y="3944008"/>
              <a:ext cx="4744261" cy="8534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lvl="0">
                <a:lnSpc>
                  <a:spcPts val="2000"/>
                </a:lnSpc>
                <a:spcAft>
                  <a:spcPct val="0"/>
                </a:spcAft>
              </a:pPr>
              <a:r>
                <a:rPr altLang="zh-CN" kern="100" lang="en-US" sz="1100">
                  <a:latin charset="-122" panose="02010609060101010101" pitchFamily="49" typeface="楷体"/>
                  <a:ea charset="-122" panose="02010609060101010101" pitchFamily="49" typeface="楷体"/>
                </a:rPr>
                <a:t>3.动纪律松驰，工作作风不扎实。</a:t>
              </a:r>
            </a:p>
            <a:p>
              <a:pPr algn="just" lvl="0">
                <a:lnSpc>
                  <a:spcPts val="2000"/>
                </a:lnSpc>
                <a:spcAft>
                  <a:spcPct val="0"/>
                </a:spcAft>
              </a:pPr>
              <a:r>
                <a:rPr altLang="zh-CN" kern="100" lang="en-US" sz="1100">
                  <a:latin charset="-122" panose="02010609060101010101" pitchFamily="49" typeface="楷体"/>
                  <a:ea charset="-122" panose="02010609060101010101" pitchFamily="49" typeface="楷体"/>
                </a:rPr>
                <a:t>突出表现为自由主义严重，不守纪律，不负责任。有的从业不勤，力不从心，生活作风不俭点，没有把心事用在工作上。</a:t>
              </a:r>
            </a:p>
          </p:txBody>
        </p:sp>
      </p:grpSp>
    </p:spTree>
    <p:custDataLst>
      <p:tags r:id="rId4"/>
    </p:custData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9" nodeType="withEffect" presetClass="entr" presetID="2" presetSubtype="2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3" nodeType="withEffect" presetClass="entr" presetID="16" presetSubtype="37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15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16" nodeType="withEffect" presetClass="entr" presetID="53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fill="hold" id="22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4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5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fill="hold" grpId="0" id="27" nodeType="afterEffect" presetClass="entr" presetID="12" presetSubtype="8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29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3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1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grpId="0" id="32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2532"/>
                                  </p:iterate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4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5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6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8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9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fill="hold" id="40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1300" id="42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3" nodeType="afterGroup">
                            <p:stCondLst>
                              <p:cond delay="4050"/>
                            </p:stCondLst>
                            <p:childTnLst>
                              <p:par>
                                <p:cTn fill="hold" id="44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800" id="46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7" nodeType="afterGroup">
                            <p:stCondLst>
                              <p:cond delay="4850"/>
                            </p:stCondLst>
                            <p:childTnLst>
                              <p:par>
                                <p:cTn fill="hold" id="48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700" id="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7"/>
      <p:bldP grpId="0" spid="22"/>
      <p:bldP grpId="1" spid="22"/>
      <p:bldP grpId="0" spid="2"/>
    </p:bldLst>
  </p:timing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0" name="图片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l="16667" r="10416"/>
          <a:stretch>
            <a:fillRect/>
          </a:stretch>
        </p:blipFill>
        <p:spPr>
          <a:xfrm flipH="1" flipV="1">
            <a:off x="0" y="4182894"/>
            <a:ext cx="9144000" cy="960605"/>
          </a:xfrm>
          <a:prstGeom prst="rect">
            <a:avLst/>
          </a:prstGeom>
        </p:spPr>
      </p:pic>
      <p:sp>
        <p:nvSpPr>
          <p:cNvPr id="4" name="矩形: 圆角 3"/>
          <p:cNvSpPr/>
          <p:nvPr/>
        </p:nvSpPr>
        <p:spPr>
          <a:xfrm>
            <a:off x="323851" y="1449421"/>
            <a:ext cx="8496300" cy="2733473"/>
          </a:xfrm>
          <a:prstGeom prst="roundRect">
            <a:avLst>
              <a:gd fmla="val 8719" name="adj"/>
            </a:avLst>
          </a:prstGeom>
          <a:solidFill>
            <a:srgbClr val="D83417">
              <a:alpha val="87000"/>
            </a:srgbClr>
          </a:solidFill>
          <a:ln>
            <a:noFill/>
          </a:ln>
          <a:effectLst>
            <a:innerShdw dir="13500000" dist="76200">
              <a:prstClr val="black">
                <a:alpha val="12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0" lIns="0" rIns="0" tIns="0"/>
          <a:lstStyle/>
          <a:p>
            <a:pPr algn="ctr"/>
            <a:endParaRPr altLang="en-US" b="1" lang="zh-CN" sz="2000">
              <a:solidFill>
                <a:schemeClr val="bg1"/>
              </a:solidFill>
              <a:latin typeface="+mj-ea"/>
              <a:ea typeface="+mj-ea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6379768" y="608757"/>
            <a:ext cx="604125" cy="215941"/>
            <a:chOff x="264939" y="188640"/>
            <a:chExt cx="604358" cy="216024"/>
          </a:xfrm>
        </p:grpSpPr>
        <p:sp>
          <p:nvSpPr>
            <p:cNvPr id="9" name="燕尾形 3"/>
            <p:cNvSpPr/>
            <p:nvPr/>
          </p:nvSpPr>
          <p:spPr>
            <a:xfrm>
              <a:off x="264939" y="188640"/>
              <a:ext cx="216024" cy="216024"/>
            </a:xfrm>
            <a:prstGeom prst="chevron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10" name="燕尾形 4"/>
            <p:cNvSpPr/>
            <p:nvPr/>
          </p:nvSpPr>
          <p:spPr>
            <a:xfrm>
              <a:off x="454914" y="188640"/>
              <a:ext cx="216024" cy="216024"/>
            </a:xfrm>
            <a:prstGeom prst="chevron">
              <a:avLst/>
            </a:prstGeom>
            <a:solidFill>
              <a:srgbClr val="E57E20">
                <a:alpha val="7882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11" name="燕尾形 5"/>
            <p:cNvSpPr/>
            <p:nvPr/>
          </p:nvSpPr>
          <p:spPr>
            <a:xfrm>
              <a:off x="653273" y="188640"/>
              <a:ext cx="216024" cy="216024"/>
            </a:xfrm>
            <a:prstGeom prst="chevron">
              <a:avLst/>
            </a:prstGeom>
            <a:solidFill>
              <a:schemeClr val="accent2">
                <a:alpha val="5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 rot="10800000">
            <a:off x="2204907" y="608757"/>
            <a:ext cx="604125" cy="215941"/>
            <a:chOff x="264939" y="188640"/>
            <a:chExt cx="604358" cy="216024"/>
          </a:xfrm>
        </p:grpSpPr>
        <p:sp>
          <p:nvSpPr>
            <p:cNvPr id="13" name="燕尾形 7"/>
            <p:cNvSpPr/>
            <p:nvPr/>
          </p:nvSpPr>
          <p:spPr>
            <a:xfrm>
              <a:off x="264939" y="188640"/>
              <a:ext cx="216024" cy="216024"/>
            </a:xfrm>
            <a:prstGeom prst="chevron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14" name="燕尾形 8"/>
            <p:cNvSpPr/>
            <p:nvPr/>
          </p:nvSpPr>
          <p:spPr>
            <a:xfrm>
              <a:off x="454914" y="188640"/>
              <a:ext cx="216024" cy="216024"/>
            </a:xfrm>
            <a:prstGeom prst="chevron">
              <a:avLst/>
            </a:prstGeom>
            <a:solidFill>
              <a:srgbClr val="E57E20">
                <a:alpha val="7882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15" name="燕尾形 9"/>
            <p:cNvSpPr/>
            <p:nvPr/>
          </p:nvSpPr>
          <p:spPr>
            <a:xfrm>
              <a:off x="653273" y="188640"/>
              <a:ext cx="216024" cy="216024"/>
            </a:xfrm>
            <a:prstGeom prst="chevron">
              <a:avLst/>
            </a:prstGeom>
            <a:solidFill>
              <a:schemeClr val="accent2">
                <a:alpha val="5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</p:grpSp>
      <p:sp>
        <p:nvSpPr>
          <p:cNvPr id="16" name="文本框 9"/>
          <p:cNvSpPr txBox="1"/>
          <p:nvPr/>
        </p:nvSpPr>
        <p:spPr>
          <a:xfrm>
            <a:off x="3520884" y="497240"/>
            <a:ext cx="2102232" cy="346218"/>
          </a:xfrm>
          <a:prstGeom prst="rect">
            <a:avLst/>
          </a:prstGeom>
          <a:noFill/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>
            <a:defPPr>
              <a:defRPr lang="en-US"/>
            </a:defPPr>
            <a:lvl1pPr algn="ctr">
              <a:defRPr b="1" sz="280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ctr" lvl="1" marL="0"/>
            <a:r>
              <a:rPr altLang="en-US" b="1" lang="zh-CN" sz="4800">
                <a:ln w="19050">
                  <a:solidFill>
                    <a:schemeClr val="bg1"/>
                  </a:solidFill>
                </a:ln>
                <a:gradFill flip="none" rotWithShape="1">
                  <a:gsLst>
                    <a:gs pos="0">
                      <a:srgbClr val="E57E20"/>
                    </a:gs>
                    <a:gs pos="71000">
                      <a:srgbClr val="D83417"/>
                    </a:gs>
                  </a:gsLst>
                  <a:lin ang="5400000" scaled="1"/>
                </a:gra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前言</a:t>
            </a:r>
          </a:p>
        </p:txBody>
      </p:sp>
      <p:sp>
        <p:nvSpPr>
          <p:cNvPr id="3" name="PA_矩形 2"/>
          <p:cNvSpPr/>
          <p:nvPr>
            <p:custDataLst>
              <p:tags r:id="rId4"/>
            </p:custDataLst>
          </p:nvPr>
        </p:nvSpPr>
        <p:spPr>
          <a:xfrm>
            <a:off x="671209" y="1607035"/>
            <a:ext cx="7819648" cy="2377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altLang="en-US" lang="zh-CN" sz="2000">
                <a:solidFill>
                  <a:schemeClr val="bg1"/>
                </a:solidFill>
                <a:latin charset="-122" panose="02010609060101010101" pitchFamily="49" typeface="楷体"/>
                <a:ea charset="-122" panose="02010609060101010101" pitchFamily="49" typeface="楷体"/>
              </a:rPr>
              <a:t>随着新年钟声的敲响，我们告别了充满挑战、奋发有为的20xx年，迎来了充满希望、奋发进取的20xx年。刚刚过去的20xx年，我们付出了拼搏奋斗的汗水，也收获了稳中求进的喜悦。扎实开展以现场安全管控为重点的安全文明施工活动，安全生产局面总体平稳，较好地完成了全年工作任务。</a:t>
            </a:r>
          </a:p>
        </p:txBody>
      </p:sp>
    </p:spTree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9" nodeType="withEffect" presetClass="entr" presetID="2" presetSubtype="2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4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6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8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20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2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3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5" nodeType="afterEffect" presetClass="entr" presetID="27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3346"/>
                                  </p:iterate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dur="80" id="27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dur="80" id="28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80" id="29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  <p:bldP grpId="0" spid="16"/>
      <p:bldP grpId="0" spid="3"/>
    </p:bldLst>
  </p:timing>
</p:sld>
</file>

<file path=ppt/slides/slide2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7" name="矩形 16"/>
          <p:cNvSpPr/>
          <p:nvPr/>
        </p:nvSpPr>
        <p:spPr>
          <a:xfrm>
            <a:off x="818232" y="1202365"/>
            <a:ext cx="1452880" cy="3962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b="1" lang="zh-CN" sz="2000">
                <a:solidFill>
                  <a:srgbClr val="D83417"/>
                </a:solidFill>
                <a:latin typeface="+mj-ea"/>
                <a:ea typeface="+mj-ea"/>
              </a:rPr>
              <a:t>存在的问题</a:t>
            </a:r>
          </a:p>
        </p:txBody>
      </p:sp>
      <p:grpSp>
        <p:nvGrpSpPr>
          <p:cNvPr id="18" name="组合 17"/>
          <p:cNvGrpSpPr/>
          <p:nvPr/>
        </p:nvGrpSpPr>
        <p:grpSpPr>
          <a:xfrm>
            <a:off x="8256193" y="306793"/>
            <a:ext cx="604125" cy="215941"/>
            <a:chOff x="264939" y="188640"/>
            <a:chExt cx="604358" cy="216024"/>
          </a:xfrm>
        </p:grpSpPr>
        <p:sp>
          <p:nvSpPr>
            <p:cNvPr id="19" name="燕尾形 3"/>
            <p:cNvSpPr/>
            <p:nvPr/>
          </p:nvSpPr>
          <p:spPr>
            <a:xfrm>
              <a:off x="264939" y="188640"/>
              <a:ext cx="216024" cy="216024"/>
            </a:xfrm>
            <a:prstGeom prst="chevron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20" name="燕尾形 4"/>
            <p:cNvSpPr/>
            <p:nvPr/>
          </p:nvSpPr>
          <p:spPr>
            <a:xfrm>
              <a:off x="454914" y="188640"/>
              <a:ext cx="216024" cy="216024"/>
            </a:xfrm>
            <a:prstGeom prst="chevron">
              <a:avLst/>
            </a:prstGeom>
            <a:solidFill>
              <a:srgbClr val="E57E20">
                <a:alpha val="7882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21" name="燕尾形 5"/>
            <p:cNvSpPr/>
            <p:nvPr/>
          </p:nvSpPr>
          <p:spPr>
            <a:xfrm>
              <a:off x="653273" y="188640"/>
              <a:ext cx="216024" cy="216024"/>
            </a:xfrm>
            <a:prstGeom prst="chevron">
              <a:avLst/>
            </a:prstGeom>
            <a:solidFill>
              <a:schemeClr val="accent2">
                <a:alpha val="5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</p:grpSp>
      <p:sp>
        <p:nvSpPr>
          <p:cNvPr id="22" name="矩形: 圆角 21"/>
          <p:cNvSpPr/>
          <p:nvPr>
            <p:custDataLst>
              <p:tags r:id="rId3"/>
            </p:custDataLst>
          </p:nvPr>
        </p:nvSpPr>
        <p:spPr>
          <a:xfrm>
            <a:off x="2527932" y="190288"/>
            <a:ext cx="4088136" cy="468000"/>
          </a:xfrm>
          <a:prstGeom prst="roundRect">
            <a:avLst>
              <a:gd fmla="val 50000" name="adj"/>
            </a:avLst>
          </a:prstGeom>
          <a:noFill/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b="1" lang="zh-CN" sz="280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工作中存在的不足</a:t>
            </a:r>
          </a:p>
        </p:txBody>
      </p:sp>
      <p:grpSp>
        <p:nvGrpSpPr>
          <p:cNvPr id="23" name="组合 22"/>
          <p:cNvGrpSpPr/>
          <p:nvPr/>
        </p:nvGrpSpPr>
        <p:grpSpPr>
          <a:xfrm rot="10800000">
            <a:off x="217552" y="330199"/>
            <a:ext cx="604125" cy="215941"/>
            <a:chOff x="264939" y="188640"/>
            <a:chExt cx="604358" cy="216024"/>
          </a:xfrm>
        </p:grpSpPr>
        <p:sp>
          <p:nvSpPr>
            <p:cNvPr id="24" name="燕尾形 7"/>
            <p:cNvSpPr/>
            <p:nvPr/>
          </p:nvSpPr>
          <p:spPr>
            <a:xfrm>
              <a:off x="264939" y="188640"/>
              <a:ext cx="216024" cy="216024"/>
            </a:xfrm>
            <a:prstGeom prst="chevron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26" name="燕尾形 8"/>
            <p:cNvSpPr/>
            <p:nvPr/>
          </p:nvSpPr>
          <p:spPr>
            <a:xfrm>
              <a:off x="454914" y="188640"/>
              <a:ext cx="216024" cy="216024"/>
            </a:xfrm>
            <a:prstGeom prst="chevron">
              <a:avLst/>
            </a:prstGeom>
            <a:solidFill>
              <a:srgbClr val="E57E20">
                <a:alpha val="7882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32" name="燕尾形 9"/>
            <p:cNvSpPr/>
            <p:nvPr/>
          </p:nvSpPr>
          <p:spPr>
            <a:xfrm>
              <a:off x="653273" y="188640"/>
              <a:ext cx="216024" cy="216024"/>
            </a:xfrm>
            <a:prstGeom prst="chevron">
              <a:avLst/>
            </a:prstGeom>
            <a:solidFill>
              <a:schemeClr val="accent2">
                <a:alpha val="5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211549" y="1147497"/>
            <a:ext cx="610128" cy="502391"/>
            <a:chOff x="158871" y="99382"/>
            <a:chExt cx="757910" cy="624078"/>
          </a:xfrm>
        </p:grpSpPr>
        <p:grpSp>
          <p:nvGrpSpPr>
            <p:cNvPr id="34" name="组合 33"/>
            <p:cNvGrpSpPr/>
            <p:nvPr/>
          </p:nvGrpSpPr>
          <p:grpSpPr>
            <a:xfrm>
              <a:off x="223648" y="99382"/>
              <a:ext cx="624078" cy="624078"/>
              <a:chOff x="3452622" y="1395531"/>
              <a:chExt cx="701705" cy="701705"/>
            </a:xfrm>
          </p:grpSpPr>
          <p:sp>
            <p:nvSpPr>
              <p:cNvPr id="36" name="椭圆 35"/>
              <p:cNvSpPr/>
              <p:nvPr/>
            </p:nvSpPr>
            <p:spPr>
              <a:xfrm>
                <a:off x="3452622" y="1395531"/>
                <a:ext cx="701705" cy="701705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 sz="1000">
                  <a:latin charset="0" panose="020b0a04020102020204" pitchFamily="34" typeface="Arial Black"/>
                </a:endParaRPr>
              </a:p>
            </p:txBody>
          </p:sp>
          <p:sp>
            <p:nvSpPr>
              <p:cNvPr id="37" name="圆角矩形 1"/>
              <p:cNvSpPr/>
              <p:nvPr/>
            </p:nvSpPr>
            <p:spPr>
              <a:xfrm>
                <a:off x="3533474" y="1476383"/>
                <a:ext cx="540000" cy="540000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100000">
                    <a:schemeClr val="bg1"/>
                  </a:gs>
                  <a:gs pos="0">
                    <a:srgbClr val="EEEEEE"/>
                  </a:gs>
                </a:gsLst>
                <a:lin ang="8100000" scaled="0"/>
              </a:gradFill>
              <a:ln w="1905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rgbClr val="EEEEEE"/>
                    </a:gs>
                  </a:gsLst>
                  <a:lin ang="8100000" scaled="0"/>
                </a:gradFill>
              </a:ln>
              <a:effectLst>
                <a:outerShdw algn="tr" blurRad="127000" dir="8100000" dist="63500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 sz="1000">
                  <a:solidFill>
                    <a:srgbClr val="FA783A"/>
                  </a:solidFill>
                  <a:latin charset="0" panose="020b0a04020102020204" pitchFamily="34" typeface="Arial Black"/>
                </a:endParaRPr>
              </a:p>
            </p:txBody>
          </p:sp>
        </p:grpSp>
        <p:sp>
          <p:nvSpPr>
            <p:cNvPr id="35" name="文本框 34"/>
            <p:cNvSpPr txBox="1"/>
            <p:nvPr/>
          </p:nvSpPr>
          <p:spPr>
            <a:xfrm>
              <a:off x="158871" y="186205"/>
              <a:ext cx="757910" cy="454353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>
                  <a:solidFill>
                    <a:schemeClr val="tx1">
                      <a:lumMod val="75000"/>
                      <a:lumOff val="25000"/>
                    </a:schemeClr>
                  </a:solidFill>
                  <a:latin charset="0" panose="020b0a04020102020204" pitchFamily="34" typeface="Arial Black"/>
                  <a:cs charset="-79" panose="02010803020104030203" pitchFamily="2" typeface="Aharoni"/>
                </a:rPr>
                <a:t>02</a:t>
              </a:r>
            </a:p>
          </p:txBody>
        </p:sp>
      </p:grpSp>
      <p:sp>
        <p:nvSpPr>
          <p:cNvPr id="2" name="矩形 1"/>
          <p:cNvSpPr/>
          <p:nvPr/>
        </p:nvSpPr>
        <p:spPr>
          <a:xfrm>
            <a:off x="331310" y="1748966"/>
            <a:ext cx="8488840" cy="640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indent="457200">
              <a:lnSpc>
                <a:spcPct val="150000"/>
              </a:lnSpc>
            </a:pPr>
            <a:r>
              <a:rPr altLang="zh-CN" kern="0" lang="zh-CN" sz="1200">
                <a:latin typeface="+mj-ea"/>
                <a:ea typeface="+mj-ea"/>
              </a:rPr>
              <a:t>面临的事故风险和隐患始终存在，责任事故和违章作业时有发生。工作中都发生了一些不安全事件。这些违章，有偶然性，也有必然性。说明的安全生产基础还不牢固，主要问题是：</a:t>
            </a:r>
          </a:p>
        </p:txBody>
      </p:sp>
      <p:sp>
        <p:nvSpPr>
          <p:cNvPr id="30" name="MH_Other_1"/>
          <p:cNvSpPr/>
          <p:nvPr>
            <p:custDataLst>
              <p:tags r:id="rId4"/>
            </p:custDataLst>
          </p:nvPr>
        </p:nvSpPr>
        <p:spPr>
          <a:xfrm>
            <a:off x="363059" y="3499788"/>
            <a:ext cx="2808000" cy="72000"/>
          </a:xfrm>
          <a:prstGeom prst="rect">
            <a:avLst/>
          </a:prstGeom>
          <a:solidFill>
            <a:srgbClr val="E843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22500" lnSpcReduction="20000"/>
          </a:bodyPr>
          <a:lstStyle/>
          <a:p>
            <a:pPr algn="ctr">
              <a:defRPr/>
            </a:pPr>
            <a:endParaRPr altLang="en-US" lang="zh-CN" sz="1350">
              <a:solidFill>
                <a:schemeClr val="tx1"/>
              </a:solidFill>
            </a:endParaRPr>
          </a:p>
        </p:txBody>
      </p:sp>
      <p:sp>
        <p:nvSpPr>
          <p:cNvPr id="41" name="MH_Other_5"/>
          <p:cNvSpPr/>
          <p:nvPr>
            <p:custDataLst>
              <p:tags r:id="rId5"/>
            </p:custDataLst>
          </p:nvPr>
        </p:nvSpPr>
        <p:spPr>
          <a:xfrm>
            <a:off x="3168000" y="3499788"/>
            <a:ext cx="2808000" cy="72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22500" lnSpcReduction="20000"/>
          </a:bodyPr>
          <a:lstStyle/>
          <a:p>
            <a:pPr algn="ctr">
              <a:defRPr/>
            </a:pPr>
            <a:endParaRPr altLang="en-US" lang="zh-CN" sz="1350">
              <a:solidFill>
                <a:schemeClr val="tx1"/>
              </a:solidFill>
            </a:endParaRPr>
          </a:p>
        </p:txBody>
      </p:sp>
      <p:sp>
        <p:nvSpPr>
          <p:cNvPr id="45" name="MH_Other_9"/>
          <p:cNvSpPr/>
          <p:nvPr>
            <p:custDataLst>
              <p:tags r:id="rId6"/>
            </p:custDataLst>
          </p:nvPr>
        </p:nvSpPr>
        <p:spPr>
          <a:xfrm>
            <a:off x="5976000" y="3499788"/>
            <a:ext cx="2808000" cy="7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22500" lnSpcReduction="20000"/>
          </a:bodyPr>
          <a:lstStyle/>
          <a:p>
            <a:pPr algn="ctr">
              <a:defRPr/>
            </a:pPr>
            <a:endParaRPr altLang="en-US" lang="zh-CN" sz="1350">
              <a:solidFill>
                <a:schemeClr val="tx1"/>
              </a:solidFill>
            </a:endParaRPr>
          </a:p>
        </p:txBody>
      </p:sp>
      <p:sp>
        <p:nvSpPr>
          <p:cNvPr id="51" name="MH_Other_2"/>
          <p:cNvSpPr/>
          <p:nvPr>
            <p:custDataLst>
              <p:tags r:id="rId7"/>
            </p:custDataLst>
          </p:nvPr>
        </p:nvSpPr>
        <p:spPr>
          <a:xfrm flipV="1">
            <a:off x="1655140" y="3563938"/>
            <a:ext cx="223838" cy="213122"/>
          </a:xfrm>
          <a:prstGeom prst="triangle">
            <a:avLst/>
          </a:prstGeom>
          <a:solidFill>
            <a:srgbClr val="E843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defRPr/>
            </a:pPr>
            <a:endParaRPr altLang="en-US" lang="zh-CN" sz="1350">
              <a:ea charset="-122" panose="020b0503020204020204" pitchFamily="34" typeface="微软雅黑"/>
            </a:endParaRPr>
          </a:p>
        </p:txBody>
      </p:sp>
      <p:sp>
        <p:nvSpPr>
          <p:cNvPr id="52" name="MH_Other_6"/>
          <p:cNvSpPr/>
          <p:nvPr>
            <p:custDataLst>
              <p:tags r:id="rId8"/>
            </p:custDataLst>
          </p:nvPr>
        </p:nvSpPr>
        <p:spPr>
          <a:xfrm flipV="1">
            <a:off x="4460677" y="3563938"/>
            <a:ext cx="222647" cy="213122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defRPr/>
            </a:pPr>
            <a:endParaRPr altLang="en-US" lang="zh-CN" sz="1350">
              <a:ea charset="-122" panose="020b0503020204020204" pitchFamily="34" typeface="微软雅黑"/>
            </a:endParaRPr>
          </a:p>
        </p:txBody>
      </p:sp>
      <p:sp>
        <p:nvSpPr>
          <p:cNvPr id="53" name="MH_Other_10"/>
          <p:cNvSpPr/>
          <p:nvPr>
            <p:custDataLst>
              <p:tags r:id="rId9"/>
            </p:custDataLst>
          </p:nvPr>
        </p:nvSpPr>
        <p:spPr>
          <a:xfrm flipV="1">
            <a:off x="7268677" y="3563938"/>
            <a:ext cx="222647" cy="213122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defRPr/>
            </a:pPr>
            <a:endParaRPr altLang="en-US" lang="zh-CN" sz="1350">
              <a:ea charset="-122" panose="020b0503020204020204" pitchFamily="34" typeface="微软雅黑"/>
            </a:endParaRPr>
          </a:p>
        </p:txBody>
      </p:sp>
      <p:grpSp>
        <p:nvGrpSpPr>
          <p:cNvPr id="54" name="组合 53"/>
          <p:cNvGrpSpPr/>
          <p:nvPr/>
        </p:nvGrpSpPr>
        <p:grpSpPr>
          <a:xfrm>
            <a:off x="1473251" y="2511504"/>
            <a:ext cx="584608" cy="584609"/>
            <a:chOff x="980097" y="3258913"/>
            <a:chExt cx="823149" cy="823150"/>
          </a:xfrm>
        </p:grpSpPr>
        <p:sp>
          <p:nvSpPr>
            <p:cNvPr id="55" name="MH_Other_4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gray">
            <a:xfrm>
              <a:off x="980097" y="3258913"/>
              <a:ext cx="823149" cy="823150"/>
            </a:xfrm>
            <a:prstGeom prst="ellipse">
              <a:avLst/>
            </a:prstGeom>
            <a:solidFill>
              <a:srgbClr val="FFFFFF"/>
            </a:solidFill>
            <a:ln w="3175">
              <a:solidFill>
                <a:srgbClr val="DDDDDD"/>
              </a:solidFill>
            </a:ln>
            <a:effectLst>
              <a:outerShdw algn="tl" dir="2700000" dist="38100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altLang="en-US" lang="zh-TW" sz="1200">
                <a:solidFill>
                  <a:schemeClr val="lt1"/>
                </a:solidFill>
                <a:latin typeface="+mj-ea"/>
                <a:ea typeface="+mj-ea"/>
              </a:endParaRPr>
            </a:p>
          </p:txBody>
        </p:sp>
        <p:sp>
          <p:nvSpPr>
            <p:cNvPr id="56" name="MH_Title_1"/>
            <p:cNvSpPr/>
            <p:nvPr>
              <p:custDataLst>
                <p:tags r:id="rId11"/>
              </p:custDataLst>
            </p:nvPr>
          </p:nvSpPr>
          <p:spPr>
            <a:xfrm>
              <a:off x="1072092" y="3350909"/>
              <a:ext cx="639846" cy="639846"/>
            </a:xfrm>
            <a:prstGeom prst="ellipse">
              <a:avLst/>
            </a:prstGeom>
            <a:solidFill>
              <a:srgbClr val="D83417"/>
            </a:solidFill>
            <a:ln>
              <a:noFill/>
            </a:ln>
            <a:effectLst>
              <a:innerShdw dir="13500000" dist="76200">
                <a:prstClr val="black">
                  <a:alpha val="12000"/>
                </a:prstClr>
              </a:innerShdw>
            </a:effectLst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0" lIns="0" rIns="0" tIns="0"/>
            <a:lstStyle/>
            <a:p>
              <a:pPr algn="ctr"/>
              <a:r>
                <a:rPr altLang="zh-CN" b="1" lang="en-US" sz="1600">
                  <a:solidFill>
                    <a:srgbClr val="FFFFFF"/>
                  </a:solidFill>
                  <a:latin typeface="+mj-ea"/>
                  <a:ea typeface="+mj-ea"/>
                </a:rPr>
                <a:t>01</a:t>
              </a:r>
            </a:p>
          </p:txBody>
        </p:sp>
      </p:grpSp>
      <p:grpSp>
        <p:nvGrpSpPr>
          <p:cNvPr id="57" name="组合 56"/>
          <p:cNvGrpSpPr/>
          <p:nvPr/>
        </p:nvGrpSpPr>
        <p:grpSpPr>
          <a:xfrm>
            <a:off x="4278192" y="2511504"/>
            <a:ext cx="584608" cy="584609"/>
            <a:chOff x="980097" y="3258913"/>
            <a:chExt cx="823149" cy="823150"/>
          </a:xfrm>
        </p:grpSpPr>
        <p:sp>
          <p:nvSpPr>
            <p:cNvPr id="58" name="MH_Other_4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gray">
            <a:xfrm>
              <a:off x="980097" y="3258913"/>
              <a:ext cx="823149" cy="823150"/>
            </a:xfrm>
            <a:prstGeom prst="ellipse">
              <a:avLst/>
            </a:prstGeom>
            <a:solidFill>
              <a:srgbClr val="FFFFFF"/>
            </a:solidFill>
            <a:ln w="3175">
              <a:solidFill>
                <a:srgbClr val="DDDDDD"/>
              </a:solidFill>
            </a:ln>
            <a:effectLst>
              <a:outerShdw algn="tl" dir="2700000" dist="38100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altLang="en-US" lang="zh-TW" sz="1200">
                <a:solidFill>
                  <a:schemeClr val="lt1"/>
                </a:solidFill>
                <a:latin typeface="+mj-ea"/>
                <a:ea typeface="+mj-ea"/>
              </a:endParaRPr>
            </a:p>
          </p:txBody>
        </p:sp>
        <p:sp>
          <p:nvSpPr>
            <p:cNvPr id="59" name="MH_Title_1"/>
            <p:cNvSpPr/>
            <p:nvPr>
              <p:custDataLst>
                <p:tags r:id="rId13"/>
              </p:custDataLst>
            </p:nvPr>
          </p:nvSpPr>
          <p:spPr>
            <a:xfrm>
              <a:off x="1072092" y="3350909"/>
              <a:ext cx="639846" cy="639846"/>
            </a:xfrm>
            <a:prstGeom prst="ellipse">
              <a:avLst/>
            </a:prstGeom>
            <a:solidFill>
              <a:srgbClr val="D83417"/>
            </a:solidFill>
            <a:ln>
              <a:noFill/>
            </a:ln>
            <a:effectLst>
              <a:innerShdw dir="13500000" dist="76200">
                <a:prstClr val="black">
                  <a:alpha val="12000"/>
                </a:prstClr>
              </a:innerShdw>
            </a:effectLst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0" lIns="0" rIns="0" tIns="0"/>
            <a:lstStyle/>
            <a:p>
              <a:pPr algn="ctr"/>
              <a:r>
                <a:rPr altLang="zh-CN" b="1" lang="en-US" sz="1600">
                  <a:solidFill>
                    <a:srgbClr val="FFFFFF"/>
                  </a:solidFill>
                  <a:latin typeface="+mj-ea"/>
                  <a:ea typeface="+mj-ea"/>
                </a:rPr>
                <a:t>02</a:t>
              </a:r>
            </a:p>
          </p:txBody>
        </p:sp>
      </p:grpSp>
      <p:grpSp>
        <p:nvGrpSpPr>
          <p:cNvPr id="60" name="组合 59"/>
          <p:cNvGrpSpPr/>
          <p:nvPr/>
        </p:nvGrpSpPr>
        <p:grpSpPr>
          <a:xfrm>
            <a:off x="7086192" y="2511504"/>
            <a:ext cx="584608" cy="584609"/>
            <a:chOff x="980097" y="3258913"/>
            <a:chExt cx="823149" cy="823150"/>
          </a:xfrm>
        </p:grpSpPr>
        <p:sp>
          <p:nvSpPr>
            <p:cNvPr id="61" name="MH_Other_4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gray">
            <a:xfrm>
              <a:off x="980097" y="3258913"/>
              <a:ext cx="823149" cy="823150"/>
            </a:xfrm>
            <a:prstGeom prst="ellipse">
              <a:avLst/>
            </a:prstGeom>
            <a:solidFill>
              <a:srgbClr val="FFFFFF"/>
            </a:solidFill>
            <a:ln w="3175">
              <a:solidFill>
                <a:srgbClr val="DDDDDD"/>
              </a:solidFill>
            </a:ln>
            <a:effectLst>
              <a:outerShdw algn="tl" dir="2700000" dist="38100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altLang="en-US" lang="zh-TW" sz="1200">
                <a:solidFill>
                  <a:schemeClr val="lt1"/>
                </a:solidFill>
                <a:latin typeface="+mj-ea"/>
                <a:ea typeface="+mj-ea"/>
              </a:endParaRPr>
            </a:p>
          </p:txBody>
        </p:sp>
        <p:sp>
          <p:nvSpPr>
            <p:cNvPr id="62" name="MH_Title_1"/>
            <p:cNvSpPr/>
            <p:nvPr>
              <p:custDataLst>
                <p:tags r:id="rId15"/>
              </p:custDataLst>
            </p:nvPr>
          </p:nvSpPr>
          <p:spPr>
            <a:xfrm>
              <a:off x="1072092" y="3350909"/>
              <a:ext cx="639846" cy="639846"/>
            </a:xfrm>
            <a:prstGeom prst="ellipse">
              <a:avLst/>
            </a:prstGeom>
            <a:solidFill>
              <a:srgbClr val="D83417"/>
            </a:solidFill>
            <a:ln>
              <a:noFill/>
            </a:ln>
            <a:effectLst>
              <a:innerShdw dir="13500000" dist="76200">
                <a:prstClr val="black">
                  <a:alpha val="12000"/>
                </a:prstClr>
              </a:innerShdw>
            </a:effectLst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0" lIns="0" rIns="0" tIns="0"/>
            <a:lstStyle/>
            <a:p>
              <a:pPr algn="ctr"/>
              <a:r>
                <a:rPr altLang="zh-CN" b="1" lang="en-US" sz="1600">
                  <a:solidFill>
                    <a:srgbClr val="FFFFFF"/>
                  </a:solidFill>
                  <a:latin typeface="+mj-ea"/>
                  <a:ea typeface="+mj-ea"/>
                </a:rPr>
                <a:t>03</a:t>
              </a:r>
            </a:p>
          </p:txBody>
        </p:sp>
      </p:grpSp>
      <p:sp>
        <p:nvSpPr>
          <p:cNvPr id="9" name="矩形 8"/>
          <p:cNvSpPr/>
          <p:nvPr/>
        </p:nvSpPr>
        <p:spPr>
          <a:xfrm>
            <a:off x="1175854" y="3144902"/>
            <a:ext cx="1249680" cy="3048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b="1" kern="100" lang="zh-CN" sz="1400">
                <a:latin charset="-122" panose="02010609060101010101" pitchFamily="49" typeface="楷体"/>
                <a:ea charset="-122" panose="02010609060101010101" pitchFamily="49" typeface="楷体"/>
              </a:rPr>
              <a:t>安全意识淡薄</a:t>
            </a:r>
          </a:p>
        </p:txBody>
      </p:sp>
      <p:sp>
        <p:nvSpPr>
          <p:cNvPr id="63" name="矩形 62"/>
          <p:cNvSpPr/>
          <p:nvPr/>
        </p:nvSpPr>
        <p:spPr>
          <a:xfrm>
            <a:off x="3953014" y="3144902"/>
            <a:ext cx="1249680" cy="3048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b="1" kern="100" lang="zh-CN" sz="1400">
                <a:latin charset="-122" panose="02010609060101010101" pitchFamily="49" typeface="楷体"/>
                <a:ea charset="-122" panose="02010609060101010101" pitchFamily="49" typeface="楷体"/>
              </a:rPr>
              <a:t>执行意识不强</a:t>
            </a:r>
          </a:p>
        </p:txBody>
      </p:sp>
      <p:sp>
        <p:nvSpPr>
          <p:cNvPr id="64" name="矩形 63"/>
          <p:cNvSpPr/>
          <p:nvPr/>
        </p:nvSpPr>
        <p:spPr>
          <a:xfrm>
            <a:off x="6761013" y="3144902"/>
            <a:ext cx="1249680" cy="3048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b="1" kern="100" lang="zh-CN" sz="1400">
                <a:latin charset="-122" panose="02010609060101010101" pitchFamily="49" typeface="楷体"/>
                <a:ea charset="-122" panose="02010609060101010101" pitchFamily="49" typeface="楷体"/>
              </a:rPr>
              <a:t>行动纪律松驰</a:t>
            </a:r>
          </a:p>
        </p:txBody>
      </p:sp>
      <p:sp>
        <p:nvSpPr>
          <p:cNvPr id="11" name="矩形 10"/>
          <p:cNvSpPr/>
          <p:nvPr/>
        </p:nvSpPr>
        <p:spPr>
          <a:xfrm>
            <a:off x="758299" y="3726260"/>
            <a:ext cx="2025500" cy="1107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000"/>
              </a:lnSpc>
            </a:pPr>
            <a:r>
              <a:rPr altLang="zh-CN" kern="100" lang="zh-CN" sz="1000">
                <a:solidFill>
                  <a:prstClr val="black"/>
                </a:solidFill>
                <a:latin charset="-122" panose="02010609060101010101" pitchFamily="49" typeface="楷体"/>
                <a:ea charset="-122" panose="02010609060101010101" pitchFamily="49" typeface="楷体"/>
              </a:rPr>
              <a:t>安全施工打不了折。可是我们在日常工作中，有的人常用经验办事，对一些必须采取的安全措施都觉得无关紧要。</a:t>
            </a:r>
          </a:p>
        </p:txBody>
      </p:sp>
      <p:sp>
        <p:nvSpPr>
          <p:cNvPr id="13" name="矩形 12"/>
          <p:cNvSpPr/>
          <p:nvPr/>
        </p:nvSpPr>
        <p:spPr>
          <a:xfrm>
            <a:off x="3517529" y="3726260"/>
            <a:ext cx="2093303" cy="853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000"/>
              </a:lnSpc>
            </a:pPr>
            <a:r>
              <a:rPr altLang="zh-CN" kern="100" lang="zh-CN" sz="1000">
                <a:solidFill>
                  <a:prstClr val="black"/>
                </a:solidFill>
                <a:latin charset="-122" panose="02010609060101010101" pitchFamily="49" typeface="楷体"/>
                <a:ea charset="-122" panose="02010609060101010101" pitchFamily="49" typeface="楷体"/>
              </a:rPr>
              <a:t>工作中规章制度执行不严，执行力度层层衰减；执行任务拖拖拉拉、没有紧迫感，任务有布置，无考核。</a:t>
            </a:r>
          </a:p>
        </p:txBody>
      </p:sp>
      <p:sp>
        <p:nvSpPr>
          <p:cNvPr id="15" name="矩形 14"/>
          <p:cNvSpPr/>
          <p:nvPr/>
        </p:nvSpPr>
        <p:spPr>
          <a:xfrm>
            <a:off x="6344565" y="3726260"/>
            <a:ext cx="2067862" cy="1107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lvl="0">
              <a:lnSpc>
                <a:spcPts val="2000"/>
              </a:lnSpc>
            </a:pPr>
            <a:r>
              <a:rPr altLang="zh-CN" kern="100" lang="zh-CN" sz="1000">
                <a:solidFill>
                  <a:prstClr val="black"/>
                </a:solidFill>
                <a:latin charset="-122" panose="02010609060101010101" pitchFamily="49" typeface="楷体"/>
                <a:ea charset="-122" panose="02010609060101010101" pitchFamily="49" typeface="楷体"/>
              </a:rPr>
              <a:t>突出表现为自由主义严重，不守纪律，不负责任。有的从业不勤，力不从心，生活作风不俭点，没有把心事用在工作上。</a:t>
            </a:r>
          </a:p>
        </p:txBody>
      </p:sp>
    </p:spTree>
    <p:custDataLst>
      <p:tags r:id="rId16"/>
    </p:custData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9" nodeType="withEffect" presetClass="entr" presetID="2" presetSubtype="2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3" nodeType="withEffect" presetClass="entr" presetID="16" presetSubtype="37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15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16" nodeType="withEffect" presetClass="entr" presetID="53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fill="hold" id="22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4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5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fill="hold" grpId="0" id="27" nodeType="afterEffect" presetClass="entr" presetID="12" presetSubtype="8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29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3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1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grpId="0" id="32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2532"/>
                                  </p:iterate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4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5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6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8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9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fill="hold" grpId="0" id="40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2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3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4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6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7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8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fill="hold" grpId="0" id="49" nodeType="afterEffect" presetClass="entr" presetID="17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1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2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3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4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55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7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8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9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fill="hold" grpId="0" id="60" nodeType="afterEffect" presetClass="entr" presetID="17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2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3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4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5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66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8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9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0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fill="hold" grpId="0" id="71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73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4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76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7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79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0" nodeType="afterGroup">
                            <p:stCondLst>
                              <p:cond delay="4750"/>
                            </p:stCondLst>
                            <p:childTnLst>
                              <p:par>
                                <p:cTn fill="hold" grpId="0" id="81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83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4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5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86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88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9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1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93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94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5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6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98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99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01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03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04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05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06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08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09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1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7"/>
      <p:bldP grpId="0" spid="22"/>
      <p:bldP grpId="1" spid="22"/>
      <p:bldP grpId="0" spid="2"/>
      <p:bldP grpId="0" spid="30"/>
      <p:bldP grpId="0" spid="41"/>
      <p:bldP grpId="0" spid="45"/>
      <p:bldP grpId="0" spid="51"/>
      <p:bldP grpId="0" spid="52"/>
      <p:bldP grpId="0" spid="53"/>
      <p:bldP grpId="0" spid="9"/>
      <p:bldP grpId="0" spid="63"/>
      <p:bldP grpId="0" spid="64"/>
      <p:bldP grpId="0" spid="11"/>
      <p:bldP grpId="0" spid="13"/>
      <p:bldP grpId="0" spid="15"/>
    </p:bldLst>
  </p:timing>
</p:sld>
</file>

<file path=ppt/slides/slide2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1" name="PA_图片 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2380343"/>
            <a:ext cx="9144000" cy="2763157"/>
          </a:xfrm>
          <a:prstGeom prst="rect">
            <a:avLst/>
          </a:prstGeom>
        </p:spPr>
      </p:pic>
      <p:sp>
        <p:nvSpPr>
          <p:cNvPr id="9" name="燕尾形 3"/>
          <p:cNvSpPr/>
          <p:nvPr/>
        </p:nvSpPr>
        <p:spPr>
          <a:xfrm>
            <a:off x="5394769" y="1204331"/>
            <a:ext cx="215941" cy="215941"/>
          </a:xfrm>
          <a:prstGeom prst="chevron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/>
              </a:solidFill>
            </a:endParaRPr>
          </a:p>
        </p:txBody>
      </p:sp>
      <p:sp>
        <p:nvSpPr>
          <p:cNvPr id="10" name="燕尾形 4"/>
          <p:cNvSpPr/>
          <p:nvPr/>
        </p:nvSpPr>
        <p:spPr>
          <a:xfrm>
            <a:off x="5584671" y="1204331"/>
            <a:ext cx="215941" cy="215941"/>
          </a:xfrm>
          <a:prstGeom prst="chevron">
            <a:avLst/>
          </a:prstGeom>
          <a:solidFill>
            <a:srgbClr val="E57E20">
              <a:alpha val="7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/>
              </a:solidFill>
            </a:endParaRPr>
          </a:p>
        </p:txBody>
      </p:sp>
      <p:sp>
        <p:nvSpPr>
          <p:cNvPr id="11" name="燕尾形 5"/>
          <p:cNvSpPr/>
          <p:nvPr/>
        </p:nvSpPr>
        <p:spPr>
          <a:xfrm>
            <a:off x="5782953" y="1204331"/>
            <a:ext cx="215941" cy="215941"/>
          </a:xfrm>
          <a:prstGeom prst="chevron">
            <a:avLst/>
          </a:prstGeom>
          <a:solidFill>
            <a:schemeClr val="accent2">
              <a:alpha val="56863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/>
              </a:solidFill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2463647" y="1542075"/>
            <a:ext cx="4216706" cy="702206"/>
            <a:chOff x="4230192" y="1023307"/>
            <a:chExt cx="3744000" cy="624078"/>
          </a:xfrm>
        </p:grpSpPr>
        <p:sp>
          <p:nvSpPr>
            <p:cNvPr id="18" name="矩形: 圆角 17"/>
            <p:cNvSpPr/>
            <p:nvPr/>
          </p:nvSpPr>
          <p:spPr>
            <a:xfrm>
              <a:off x="4230192" y="1023307"/>
              <a:ext cx="3744000" cy="624078"/>
            </a:xfrm>
            <a:prstGeom prst="roundRect">
              <a:avLst>
                <a:gd fmla="val 50000" name="adj"/>
              </a:avLst>
            </a:prstGeom>
            <a:solidFill>
              <a:srgbClr val="FFFFFF"/>
            </a:solidFill>
            <a:ln w="3175">
              <a:solidFill>
                <a:srgbClr val="DDDDDD"/>
              </a:solidFill>
            </a:ln>
            <a:effectLst>
              <a:outerShdw algn="tl" dir="2700000" dist="38100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altLang="en-US" b="1" lang="zh-CN" sz="1200">
                <a:latin typeface="+mj-ea"/>
                <a:ea typeface="+mj-ea"/>
              </a:endParaRPr>
            </a:p>
          </p:txBody>
        </p:sp>
        <p:sp>
          <p:nvSpPr>
            <p:cNvPr id="19" name="矩形: 圆角 18"/>
            <p:cNvSpPr/>
            <p:nvPr>
              <p:custDataLst>
                <p:tags r:id="rId5"/>
              </p:custDataLst>
            </p:nvPr>
          </p:nvSpPr>
          <p:spPr>
            <a:xfrm>
              <a:off x="4291847" y="1073141"/>
              <a:ext cx="3620690" cy="524410"/>
            </a:xfrm>
            <a:prstGeom prst="roundRect">
              <a:avLst>
                <a:gd fmla="val 50000" name="adj"/>
              </a:avLst>
            </a:prstGeom>
            <a:solidFill>
              <a:srgbClr val="D83417"/>
            </a:solidFill>
            <a:ln>
              <a:noFill/>
            </a:ln>
            <a:effectLst>
              <a:innerShdw dir="13500000" dist="76200">
                <a:prstClr val="black">
                  <a:alpha val="12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0" lIns="0" rIns="0" tIns="0"/>
            <a:lstStyle/>
            <a:p>
              <a:pPr algn="ctr"/>
              <a:r>
                <a:rPr altLang="en-US" b="1" lang="zh-CN" sz="2400">
                  <a:solidFill>
                    <a:srgbClr val="FFFFFF"/>
                  </a:solidFill>
                  <a:latin typeface="+mj-ea"/>
                  <a:ea typeface="+mj-ea"/>
                </a:rPr>
                <a:t>工作思路和工作计划</a:t>
              </a: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2553805" y="1021072"/>
            <a:ext cx="3229148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3200">
                <a:ln w="19050">
                  <a:solidFill>
                    <a:schemeClr val="bg1"/>
                  </a:solidFill>
                </a:ln>
                <a:gradFill flip="none" rotWithShape="1">
                  <a:gsLst>
                    <a:gs pos="0">
                      <a:srgbClr val="E57E20"/>
                    </a:gs>
                    <a:gs pos="71000">
                      <a:srgbClr val="D83417"/>
                    </a:gs>
                  </a:gsLst>
                  <a:lin ang="5400000" scaled="1"/>
                </a:gra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anose="020b0a04020102020204" pitchFamily="34" typeface="Arial Black"/>
              </a:rPr>
              <a:t>PART FOUR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2571561" y="2380343"/>
            <a:ext cx="4000878" cy="784831"/>
            <a:chOff x="2571561" y="2380343"/>
            <a:chExt cx="4000878" cy="784831"/>
          </a:xfrm>
        </p:grpSpPr>
        <p:sp>
          <p:nvSpPr>
            <p:cNvPr id="5" name="矩形 4"/>
            <p:cNvSpPr/>
            <p:nvPr/>
          </p:nvSpPr>
          <p:spPr>
            <a:xfrm>
              <a:off x="2571561" y="2380343"/>
              <a:ext cx="4000878" cy="78483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" name="矩形 3"/>
            <p:cNvSpPr/>
            <p:nvPr/>
          </p:nvSpPr>
          <p:spPr>
            <a:xfrm>
              <a:off x="2679403" y="2380343"/>
              <a:ext cx="3785195" cy="7772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lvl="0">
                <a:lnSpc>
                  <a:spcPct val="150000"/>
                </a:lnSpc>
              </a:pPr>
              <a:r>
                <a:rPr altLang="en-US" kern="0" lang="zh-CN" sz="1000">
                  <a:solidFill>
                    <a:schemeClr val="tx1">
                      <a:lumMod val="50000"/>
                      <a:lumOff val="50000"/>
                    </a:schemeClr>
                  </a:solidFill>
                  <a:latin charset="-122" panose="02010609060101010101" pitchFamily="49" typeface="楷体"/>
                  <a:ea charset="-122" panose="02010609060101010101" pitchFamily="49" typeface="楷体"/>
                </a:rPr>
                <a:t>我们既要通过抓载体，抓培训，抓建章立制等形式，提高安全生产水平，更要转变人的安全行为，提高人的意识安全。严格的安全管理就是珍爱生命，珍惜幸福。</a:t>
              </a:r>
            </a:p>
          </p:txBody>
        </p:sp>
      </p:grpSp>
    </p:spTree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2" presetSubtype="8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3" nodeType="withEffect" presetClass="entr" presetID="2" presetSubtype="8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5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6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700"/>
                            </p:stCondLst>
                            <p:childTnLst>
                              <p:par>
                                <p:cTn fill="hold" grpId="0" id="18" nodeType="afterEffect" presetClass="entr" presetID="17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1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fill="hold" id="25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27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1700"/>
                            </p:stCondLst>
                            <p:childTnLst>
                              <p:par>
                                <p:cTn fill="hold" id="29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3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9"/>
      <p:bldP grpId="0" spid="10"/>
      <p:bldP grpId="0" spid="11"/>
      <p:bldP grpId="0" spid="2"/>
    </p:bldLst>
  </p:timing>
</p:sld>
</file>

<file path=ppt/slides/slide2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8" name="组合 17"/>
          <p:cNvGrpSpPr/>
          <p:nvPr/>
        </p:nvGrpSpPr>
        <p:grpSpPr>
          <a:xfrm>
            <a:off x="8256193" y="306793"/>
            <a:ext cx="604125" cy="215941"/>
            <a:chOff x="264939" y="188640"/>
            <a:chExt cx="604358" cy="216024"/>
          </a:xfrm>
        </p:grpSpPr>
        <p:sp>
          <p:nvSpPr>
            <p:cNvPr id="19" name="燕尾形 3"/>
            <p:cNvSpPr/>
            <p:nvPr/>
          </p:nvSpPr>
          <p:spPr>
            <a:xfrm>
              <a:off x="264939" y="188640"/>
              <a:ext cx="216024" cy="216024"/>
            </a:xfrm>
            <a:prstGeom prst="chevron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20" name="燕尾形 4"/>
            <p:cNvSpPr/>
            <p:nvPr/>
          </p:nvSpPr>
          <p:spPr>
            <a:xfrm>
              <a:off x="454914" y="188640"/>
              <a:ext cx="216024" cy="216024"/>
            </a:xfrm>
            <a:prstGeom prst="chevron">
              <a:avLst/>
            </a:prstGeom>
            <a:solidFill>
              <a:srgbClr val="E57E20">
                <a:alpha val="7882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21" name="燕尾形 5"/>
            <p:cNvSpPr/>
            <p:nvPr/>
          </p:nvSpPr>
          <p:spPr>
            <a:xfrm>
              <a:off x="653273" y="188640"/>
              <a:ext cx="216024" cy="216024"/>
            </a:xfrm>
            <a:prstGeom prst="chevron">
              <a:avLst/>
            </a:prstGeom>
            <a:solidFill>
              <a:schemeClr val="accent2">
                <a:alpha val="5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</p:grpSp>
      <p:sp>
        <p:nvSpPr>
          <p:cNvPr id="22" name="矩形: 圆角 21"/>
          <p:cNvSpPr/>
          <p:nvPr>
            <p:custDataLst>
              <p:tags r:id="rId3"/>
            </p:custDataLst>
          </p:nvPr>
        </p:nvSpPr>
        <p:spPr>
          <a:xfrm>
            <a:off x="2527932" y="190288"/>
            <a:ext cx="4088136" cy="468000"/>
          </a:xfrm>
          <a:prstGeom prst="roundRect">
            <a:avLst>
              <a:gd fmla="val 50000" name="adj"/>
            </a:avLst>
          </a:prstGeom>
          <a:noFill/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b="1" lang="zh-CN" sz="28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工作思路和工作计划</a:t>
            </a:r>
          </a:p>
        </p:txBody>
      </p:sp>
      <p:grpSp>
        <p:nvGrpSpPr>
          <p:cNvPr id="23" name="组合 22"/>
          <p:cNvGrpSpPr/>
          <p:nvPr/>
        </p:nvGrpSpPr>
        <p:grpSpPr>
          <a:xfrm rot="10800000">
            <a:off x="217552" y="330199"/>
            <a:ext cx="604125" cy="215941"/>
            <a:chOff x="264939" y="188640"/>
            <a:chExt cx="604358" cy="216024"/>
          </a:xfrm>
        </p:grpSpPr>
        <p:sp>
          <p:nvSpPr>
            <p:cNvPr id="24" name="燕尾形 7"/>
            <p:cNvSpPr/>
            <p:nvPr/>
          </p:nvSpPr>
          <p:spPr>
            <a:xfrm>
              <a:off x="264939" y="188640"/>
              <a:ext cx="216024" cy="216024"/>
            </a:xfrm>
            <a:prstGeom prst="chevron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26" name="燕尾形 8"/>
            <p:cNvSpPr/>
            <p:nvPr/>
          </p:nvSpPr>
          <p:spPr>
            <a:xfrm>
              <a:off x="454914" y="188640"/>
              <a:ext cx="216024" cy="216024"/>
            </a:xfrm>
            <a:prstGeom prst="chevron">
              <a:avLst/>
            </a:prstGeom>
            <a:solidFill>
              <a:srgbClr val="E57E20">
                <a:alpha val="7882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32" name="燕尾形 9"/>
            <p:cNvSpPr/>
            <p:nvPr/>
          </p:nvSpPr>
          <p:spPr>
            <a:xfrm>
              <a:off x="653273" y="188640"/>
              <a:ext cx="216024" cy="216024"/>
            </a:xfrm>
            <a:prstGeom prst="chevron">
              <a:avLst/>
            </a:prstGeom>
            <a:solidFill>
              <a:schemeClr val="accent2">
                <a:alpha val="5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</p:grpSp>
      <p:sp>
        <p:nvSpPr>
          <p:cNvPr id="2" name="矩形 1"/>
          <p:cNvSpPr/>
          <p:nvPr/>
        </p:nvSpPr>
        <p:spPr>
          <a:xfrm>
            <a:off x="323850" y="1052408"/>
            <a:ext cx="8496300" cy="30175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indent="457200">
              <a:lnSpc>
                <a:spcPct val="150000"/>
              </a:lnSpc>
            </a:pPr>
            <a:r>
              <a:rPr altLang="zh-CN" b="1" kern="0" lang="zh-CN" sz="1600">
                <a:solidFill>
                  <a:srgbClr val="D83417"/>
                </a:solidFill>
                <a:latin typeface="+mj-ea"/>
                <a:ea typeface="+mj-ea"/>
              </a:rPr>
              <a:t>抓安全生产  一定要从以人为本入手，以人为本体现在安全上就是要落实一个“严”字。严格的安全管理就是珍爱生命，珍惜幸福。我们既要通过抓载体，抓培训，抓建章立制等形式，提高安全生产水平，更要转变人的安全行为，提高人的意识安全。要坚持“严密制订、严格执行、严肃考核”。在建章立制阶段，深入分析安全工作要求，以“全覆盖、高标准”为目标，制订环环相扣、保障有力的安全制度标准；在执行阶段，以“不折不扣、全面到位”为目标，加强宣贯和指导，严格监督和检查，确保制度标准得到有效落实；在考核评价阶段，严格执行“责任追究制度化”，对责任事故按规定进行考核和处理，以此体现安全管理的严肃性，保证安全管理成效。要坚持突出重点。</a:t>
            </a:r>
          </a:p>
        </p:txBody>
      </p:sp>
      <p:pic>
        <p:nvPicPr>
          <p:cNvPr descr="D:\甲方\ppt\工作\视频素材\视频素材\商务合作\7.jpeg7"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160" y="3028950"/>
            <a:ext cx="8214995" cy="1914525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9" nodeType="withEffect" presetClass="entr" presetID="2" presetSubtype="2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3" nodeType="withEffect" presetClass="entr" presetID="16" presetSubtype="37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15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16" nodeType="withEffect" presetClass="entr" presetID="53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fill="hold" grpId="0" id="22" nodeType="afterEffect" presetClass="entr" presetID="22" presetSubtype="4">
                                  <p:stCondLst>
                                    <p:cond delay="0"/>
                                  </p:stCondLst>
                                  <p:iterate type="lt">
                                    <p:tmPct val="1171"/>
                                  </p:iterate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24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7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8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9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2"/>
      <p:bldP grpId="1" spid="22"/>
      <p:bldP grpId="0" spid="2"/>
    </p:bldLst>
  </p:timing>
</p:sld>
</file>

<file path=ppt/slides/slide2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7" name="矩形 16"/>
          <p:cNvSpPr/>
          <p:nvPr/>
        </p:nvSpPr>
        <p:spPr>
          <a:xfrm>
            <a:off x="818232" y="1202365"/>
            <a:ext cx="3335655" cy="3962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b="1" lang="en-US" sz="2000">
                <a:solidFill>
                  <a:srgbClr val="D83417"/>
                </a:solidFill>
                <a:latin typeface="+mj-ea"/>
                <a:ea typeface="+mj-ea"/>
                <a:cs charset="-122" panose="02010600030101010101" pitchFamily="2" typeface="宋体"/>
              </a:rPr>
              <a:t>20xx年安全工作的总体思路</a:t>
            </a:r>
          </a:p>
        </p:txBody>
      </p:sp>
      <p:grpSp>
        <p:nvGrpSpPr>
          <p:cNvPr id="18" name="组合 17"/>
          <p:cNvGrpSpPr/>
          <p:nvPr/>
        </p:nvGrpSpPr>
        <p:grpSpPr>
          <a:xfrm>
            <a:off x="8256193" y="306793"/>
            <a:ext cx="604125" cy="215941"/>
            <a:chOff x="264939" y="188640"/>
            <a:chExt cx="604358" cy="216024"/>
          </a:xfrm>
        </p:grpSpPr>
        <p:sp>
          <p:nvSpPr>
            <p:cNvPr id="19" name="燕尾形 3"/>
            <p:cNvSpPr/>
            <p:nvPr/>
          </p:nvSpPr>
          <p:spPr>
            <a:xfrm>
              <a:off x="264939" y="188640"/>
              <a:ext cx="216024" cy="216024"/>
            </a:xfrm>
            <a:prstGeom prst="chevron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20" name="燕尾形 4"/>
            <p:cNvSpPr/>
            <p:nvPr/>
          </p:nvSpPr>
          <p:spPr>
            <a:xfrm>
              <a:off x="454914" y="188640"/>
              <a:ext cx="216024" cy="216024"/>
            </a:xfrm>
            <a:prstGeom prst="chevron">
              <a:avLst/>
            </a:prstGeom>
            <a:solidFill>
              <a:srgbClr val="E57E20">
                <a:alpha val="7882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21" name="燕尾形 5"/>
            <p:cNvSpPr/>
            <p:nvPr/>
          </p:nvSpPr>
          <p:spPr>
            <a:xfrm>
              <a:off x="653273" y="188640"/>
              <a:ext cx="216024" cy="216024"/>
            </a:xfrm>
            <a:prstGeom prst="chevron">
              <a:avLst/>
            </a:prstGeom>
            <a:solidFill>
              <a:schemeClr val="accent2">
                <a:alpha val="5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</p:grpSp>
      <p:sp>
        <p:nvSpPr>
          <p:cNvPr id="22" name="矩形: 圆角 21"/>
          <p:cNvSpPr/>
          <p:nvPr>
            <p:custDataLst>
              <p:tags r:id="rId3"/>
            </p:custDataLst>
          </p:nvPr>
        </p:nvSpPr>
        <p:spPr>
          <a:xfrm>
            <a:off x="2527932" y="190288"/>
            <a:ext cx="4088136" cy="468000"/>
          </a:xfrm>
          <a:prstGeom prst="roundRect">
            <a:avLst>
              <a:gd fmla="val 50000" name="adj"/>
            </a:avLst>
          </a:prstGeom>
          <a:noFill/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b="1" lang="zh-CN" sz="28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工作思路和工作计划</a:t>
            </a:r>
          </a:p>
        </p:txBody>
      </p:sp>
      <p:grpSp>
        <p:nvGrpSpPr>
          <p:cNvPr id="23" name="组合 22"/>
          <p:cNvGrpSpPr/>
          <p:nvPr/>
        </p:nvGrpSpPr>
        <p:grpSpPr>
          <a:xfrm rot="10800000">
            <a:off x="217552" y="330199"/>
            <a:ext cx="604125" cy="215941"/>
            <a:chOff x="264939" y="188640"/>
            <a:chExt cx="604358" cy="216024"/>
          </a:xfrm>
        </p:grpSpPr>
        <p:sp>
          <p:nvSpPr>
            <p:cNvPr id="24" name="燕尾形 7"/>
            <p:cNvSpPr/>
            <p:nvPr/>
          </p:nvSpPr>
          <p:spPr>
            <a:xfrm>
              <a:off x="264939" y="188640"/>
              <a:ext cx="216024" cy="216024"/>
            </a:xfrm>
            <a:prstGeom prst="chevron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26" name="燕尾形 8"/>
            <p:cNvSpPr/>
            <p:nvPr/>
          </p:nvSpPr>
          <p:spPr>
            <a:xfrm>
              <a:off x="454914" y="188640"/>
              <a:ext cx="216024" cy="216024"/>
            </a:xfrm>
            <a:prstGeom prst="chevron">
              <a:avLst/>
            </a:prstGeom>
            <a:solidFill>
              <a:srgbClr val="E57E20">
                <a:alpha val="7882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32" name="燕尾形 9"/>
            <p:cNvSpPr/>
            <p:nvPr/>
          </p:nvSpPr>
          <p:spPr>
            <a:xfrm>
              <a:off x="653273" y="188640"/>
              <a:ext cx="216024" cy="216024"/>
            </a:xfrm>
            <a:prstGeom prst="chevron">
              <a:avLst/>
            </a:prstGeom>
            <a:solidFill>
              <a:schemeClr val="accent2">
                <a:alpha val="5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211549" y="1147497"/>
            <a:ext cx="610128" cy="502391"/>
            <a:chOff x="158871" y="99382"/>
            <a:chExt cx="757910" cy="624078"/>
          </a:xfrm>
        </p:grpSpPr>
        <p:grpSp>
          <p:nvGrpSpPr>
            <p:cNvPr id="34" name="组合 33"/>
            <p:cNvGrpSpPr/>
            <p:nvPr/>
          </p:nvGrpSpPr>
          <p:grpSpPr>
            <a:xfrm>
              <a:off x="223648" y="99382"/>
              <a:ext cx="624078" cy="624078"/>
              <a:chOff x="3452622" y="1395531"/>
              <a:chExt cx="701705" cy="701705"/>
            </a:xfrm>
          </p:grpSpPr>
          <p:sp>
            <p:nvSpPr>
              <p:cNvPr id="36" name="椭圆 35"/>
              <p:cNvSpPr/>
              <p:nvPr/>
            </p:nvSpPr>
            <p:spPr>
              <a:xfrm>
                <a:off x="3452622" y="1395531"/>
                <a:ext cx="701705" cy="701705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 sz="1000">
                  <a:latin charset="0" panose="020b0a04020102020204" pitchFamily="34" typeface="Arial Black"/>
                </a:endParaRPr>
              </a:p>
            </p:txBody>
          </p:sp>
          <p:sp>
            <p:nvSpPr>
              <p:cNvPr id="37" name="圆角矩形 1"/>
              <p:cNvSpPr/>
              <p:nvPr/>
            </p:nvSpPr>
            <p:spPr>
              <a:xfrm>
                <a:off x="3533474" y="1476383"/>
                <a:ext cx="540000" cy="540000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100000">
                    <a:schemeClr val="bg1"/>
                  </a:gs>
                  <a:gs pos="0">
                    <a:srgbClr val="EEEEEE"/>
                  </a:gs>
                </a:gsLst>
                <a:lin ang="8100000" scaled="0"/>
              </a:gradFill>
              <a:ln w="1905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rgbClr val="EEEEEE"/>
                    </a:gs>
                  </a:gsLst>
                  <a:lin ang="8100000" scaled="0"/>
                </a:gradFill>
              </a:ln>
              <a:effectLst>
                <a:outerShdw algn="tr" blurRad="127000" dir="8100000" dist="63500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 sz="1000">
                  <a:solidFill>
                    <a:srgbClr val="FA783A"/>
                  </a:solidFill>
                  <a:latin charset="0" panose="020b0a04020102020204" pitchFamily="34" typeface="Arial Black"/>
                </a:endParaRPr>
              </a:p>
            </p:txBody>
          </p:sp>
        </p:grpSp>
        <p:sp>
          <p:nvSpPr>
            <p:cNvPr id="35" name="文本框 34"/>
            <p:cNvSpPr txBox="1"/>
            <p:nvPr/>
          </p:nvSpPr>
          <p:spPr>
            <a:xfrm>
              <a:off x="158871" y="186205"/>
              <a:ext cx="757910" cy="454353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>
                  <a:solidFill>
                    <a:schemeClr val="tx1">
                      <a:lumMod val="75000"/>
                      <a:lumOff val="25000"/>
                    </a:schemeClr>
                  </a:solidFill>
                  <a:latin charset="0" panose="020b0a04020102020204" pitchFamily="34" typeface="Arial Black"/>
                  <a:cs charset="-79" panose="02010803020104030203" pitchFamily="2" typeface="Aharoni"/>
                </a:rPr>
                <a:t>01</a:t>
              </a:r>
            </a:p>
          </p:txBody>
        </p:sp>
      </p:grpSp>
      <p:sp>
        <p:nvSpPr>
          <p:cNvPr id="2" name="矩形 1"/>
          <p:cNvSpPr/>
          <p:nvPr/>
        </p:nvSpPr>
        <p:spPr>
          <a:xfrm>
            <a:off x="331310" y="1752803"/>
            <a:ext cx="8488840" cy="640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indent="457200">
              <a:lnSpc>
                <a:spcPct val="150000"/>
              </a:lnSpc>
            </a:pPr>
            <a:r>
              <a:rPr altLang="zh-CN" kern="0" lang="zh-CN" sz="1200">
                <a:latin typeface="+mj-ea"/>
                <a:ea typeface="+mj-ea"/>
              </a:rPr>
              <a:t>牢固树立安全发展理念，深入贯彻落实国家安全生产法律法规，坚持“安全第一”的工作定位不动摇、“预防为主”的工作思路不动摇、“综合治理”的工作理念不动摇、以人为本的工作原则不动摇。</a:t>
            </a:r>
          </a:p>
        </p:txBody>
      </p:sp>
      <p:grpSp>
        <p:nvGrpSpPr>
          <p:cNvPr id="30" name="组合 29"/>
          <p:cNvGrpSpPr/>
          <p:nvPr/>
        </p:nvGrpSpPr>
        <p:grpSpPr>
          <a:xfrm>
            <a:off x="555535" y="2969093"/>
            <a:ext cx="1639625" cy="1577508"/>
            <a:chOff x="4230192" y="1115957"/>
            <a:chExt cx="3744000" cy="531428"/>
          </a:xfrm>
        </p:grpSpPr>
        <p:sp>
          <p:nvSpPr>
            <p:cNvPr id="31" name="矩形: 圆角 30"/>
            <p:cNvSpPr/>
            <p:nvPr/>
          </p:nvSpPr>
          <p:spPr>
            <a:xfrm>
              <a:off x="4230192" y="1115957"/>
              <a:ext cx="3744000" cy="531428"/>
            </a:xfrm>
            <a:prstGeom prst="roundRect">
              <a:avLst/>
            </a:prstGeom>
            <a:solidFill>
              <a:srgbClr val="FFFFFF"/>
            </a:solidFill>
            <a:ln w="3175">
              <a:solidFill>
                <a:srgbClr val="DDDDDD"/>
              </a:solidFill>
            </a:ln>
            <a:effectLst>
              <a:outerShdw algn="tl" dir="2700000" dist="38100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altLang="en-US" b="1" lang="zh-CN" sz="1600">
                <a:latin typeface="+mj-ea"/>
                <a:ea typeface="+mj-ea"/>
              </a:endParaRPr>
            </a:p>
          </p:txBody>
        </p:sp>
        <p:sp>
          <p:nvSpPr>
            <p:cNvPr id="38" name="矩形: 圆角 37"/>
            <p:cNvSpPr/>
            <p:nvPr>
              <p:custDataLst>
                <p:tags r:id="rId4"/>
              </p:custDataLst>
            </p:nvPr>
          </p:nvSpPr>
          <p:spPr>
            <a:xfrm>
              <a:off x="4421328" y="1143935"/>
              <a:ext cx="3361727" cy="475472"/>
            </a:xfrm>
            <a:prstGeom prst="roundRect">
              <a:avLst/>
            </a:prstGeom>
            <a:solidFill>
              <a:srgbClr val="D83417"/>
            </a:solidFill>
            <a:ln>
              <a:noFill/>
            </a:ln>
            <a:effectLst>
              <a:innerShdw dir="13500000" dist="76200">
                <a:prstClr val="black">
                  <a:alpha val="12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0" lIns="0" rIns="0" tIns="0"/>
            <a:lstStyle/>
            <a:p>
              <a:pPr algn="ctr"/>
              <a:r>
                <a:rPr altLang="en-US" b="1" lang="zh-CN" sz="1600">
                  <a:solidFill>
                    <a:srgbClr val="FFFFFF"/>
                  </a:solidFill>
                  <a:latin typeface="+mj-ea"/>
                  <a:ea typeface="+mj-ea"/>
                </a:rPr>
                <a:t>“安全第一”</a:t>
              </a:r>
            </a:p>
            <a:p>
              <a:pPr algn="ctr"/>
              <a:r>
                <a:rPr altLang="en-US" b="1" lang="zh-CN" sz="1600">
                  <a:solidFill>
                    <a:srgbClr val="FFFFFF"/>
                  </a:solidFill>
                  <a:latin typeface="+mj-ea"/>
                  <a:ea typeface="+mj-ea"/>
                </a:rPr>
                <a:t>的工作定位</a:t>
              </a:r>
            </a:p>
            <a:p>
              <a:pPr algn="ctr"/>
              <a:r>
                <a:rPr altLang="en-US" b="1" lang="zh-CN" sz="1600">
                  <a:solidFill>
                    <a:srgbClr val="FFFFFF"/>
                  </a:solidFill>
                  <a:latin typeface="+mj-ea"/>
                  <a:ea typeface="+mj-ea"/>
                </a:rPr>
                <a:t>不动摇</a:t>
              </a: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2714303" y="2969093"/>
            <a:ext cx="1639625" cy="1577508"/>
            <a:chOff x="4230192" y="1115957"/>
            <a:chExt cx="3744000" cy="531428"/>
          </a:xfrm>
        </p:grpSpPr>
        <p:sp>
          <p:nvSpPr>
            <p:cNvPr id="40" name="矩形: 圆角 39"/>
            <p:cNvSpPr/>
            <p:nvPr/>
          </p:nvSpPr>
          <p:spPr>
            <a:xfrm>
              <a:off x="4230192" y="1115957"/>
              <a:ext cx="3744000" cy="531428"/>
            </a:xfrm>
            <a:prstGeom prst="roundRect">
              <a:avLst/>
            </a:prstGeom>
            <a:solidFill>
              <a:srgbClr val="FFFFFF"/>
            </a:solidFill>
            <a:ln w="3175">
              <a:solidFill>
                <a:srgbClr val="DDDDDD"/>
              </a:solidFill>
            </a:ln>
            <a:effectLst>
              <a:outerShdw algn="tl" dir="2700000" dist="38100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altLang="en-US" b="1" lang="zh-CN" sz="1600">
                <a:latin typeface="+mj-ea"/>
                <a:ea typeface="+mj-ea"/>
              </a:endParaRPr>
            </a:p>
          </p:txBody>
        </p:sp>
        <p:sp>
          <p:nvSpPr>
            <p:cNvPr id="41" name="矩形: 圆角 40"/>
            <p:cNvSpPr/>
            <p:nvPr>
              <p:custDataLst>
                <p:tags r:id="rId5"/>
              </p:custDataLst>
            </p:nvPr>
          </p:nvSpPr>
          <p:spPr>
            <a:xfrm>
              <a:off x="4421328" y="1143935"/>
              <a:ext cx="3361727" cy="475472"/>
            </a:xfrm>
            <a:prstGeom prst="roundRect">
              <a:avLst/>
            </a:prstGeom>
            <a:solidFill>
              <a:srgbClr val="D83417"/>
            </a:solidFill>
            <a:ln>
              <a:noFill/>
            </a:ln>
            <a:effectLst>
              <a:innerShdw dir="13500000" dist="76200">
                <a:prstClr val="black">
                  <a:alpha val="12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0" lIns="0" rIns="0" tIns="0"/>
            <a:lstStyle/>
            <a:p>
              <a:pPr algn="ctr"/>
              <a:r>
                <a:rPr altLang="en-US" b="1" lang="zh-CN" sz="1600">
                  <a:solidFill>
                    <a:srgbClr val="FFFFFF"/>
                  </a:solidFill>
                  <a:latin typeface="+mj-ea"/>
                  <a:ea typeface="+mj-ea"/>
                </a:rPr>
                <a:t>“预防为主”的工作思路</a:t>
              </a:r>
            </a:p>
            <a:p>
              <a:pPr algn="ctr"/>
              <a:r>
                <a:rPr altLang="en-US" b="1" lang="zh-CN" sz="1600">
                  <a:solidFill>
                    <a:srgbClr val="FFFFFF"/>
                  </a:solidFill>
                  <a:latin typeface="+mj-ea"/>
                  <a:ea typeface="+mj-ea"/>
                </a:rPr>
                <a:t>不动摇</a:t>
              </a: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4873071" y="2969093"/>
            <a:ext cx="1639625" cy="1577508"/>
            <a:chOff x="4230192" y="1115957"/>
            <a:chExt cx="3744000" cy="531428"/>
          </a:xfrm>
        </p:grpSpPr>
        <p:sp>
          <p:nvSpPr>
            <p:cNvPr id="43" name="矩形: 圆角 42"/>
            <p:cNvSpPr/>
            <p:nvPr/>
          </p:nvSpPr>
          <p:spPr>
            <a:xfrm>
              <a:off x="4230192" y="1115957"/>
              <a:ext cx="3744000" cy="531428"/>
            </a:xfrm>
            <a:prstGeom prst="roundRect">
              <a:avLst/>
            </a:prstGeom>
            <a:solidFill>
              <a:srgbClr val="FFFFFF"/>
            </a:solidFill>
            <a:ln w="3175">
              <a:solidFill>
                <a:srgbClr val="DDDDDD"/>
              </a:solidFill>
            </a:ln>
            <a:effectLst>
              <a:outerShdw algn="tl" dir="2700000" dist="38100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altLang="en-US" b="1" lang="zh-CN" sz="1600">
                <a:latin typeface="+mj-ea"/>
                <a:ea typeface="+mj-ea"/>
              </a:endParaRPr>
            </a:p>
          </p:txBody>
        </p:sp>
        <p:sp>
          <p:nvSpPr>
            <p:cNvPr id="44" name="矩形: 圆角 43"/>
            <p:cNvSpPr/>
            <p:nvPr>
              <p:custDataLst>
                <p:tags r:id="rId6"/>
              </p:custDataLst>
            </p:nvPr>
          </p:nvSpPr>
          <p:spPr>
            <a:xfrm>
              <a:off x="4421328" y="1143935"/>
              <a:ext cx="3361727" cy="475472"/>
            </a:xfrm>
            <a:prstGeom prst="roundRect">
              <a:avLst/>
            </a:prstGeom>
            <a:solidFill>
              <a:srgbClr val="D83417"/>
            </a:solidFill>
            <a:ln>
              <a:noFill/>
            </a:ln>
            <a:effectLst>
              <a:innerShdw dir="13500000" dist="76200">
                <a:prstClr val="black">
                  <a:alpha val="12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0" lIns="0" rIns="0" tIns="0"/>
            <a:lstStyle/>
            <a:p>
              <a:pPr algn="ctr"/>
              <a:r>
                <a:rPr altLang="en-US" b="1" lang="zh-CN" sz="1600">
                  <a:solidFill>
                    <a:srgbClr val="FFFFFF"/>
                  </a:solidFill>
                  <a:latin typeface="+mj-ea"/>
                  <a:ea typeface="+mj-ea"/>
                </a:rPr>
                <a:t>“综合治理”的工作理念</a:t>
              </a:r>
            </a:p>
            <a:p>
              <a:pPr algn="ctr"/>
              <a:r>
                <a:rPr altLang="en-US" b="1" lang="zh-CN" sz="1600">
                  <a:solidFill>
                    <a:srgbClr val="FFFFFF"/>
                  </a:solidFill>
                  <a:latin typeface="+mj-ea"/>
                  <a:ea typeface="+mj-ea"/>
                </a:rPr>
                <a:t>不动摇</a:t>
              </a: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7031838" y="2969093"/>
            <a:ext cx="1639625" cy="1577508"/>
            <a:chOff x="4230192" y="1115957"/>
            <a:chExt cx="3744000" cy="531428"/>
          </a:xfrm>
        </p:grpSpPr>
        <p:sp>
          <p:nvSpPr>
            <p:cNvPr id="46" name="矩形: 圆角 45"/>
            <p:cNvSpPr/>
            <p:nvPr/>
          </p:nvSpPr>
          <p:spPr>
            <a:xfrm>
              <a:off x="4230192" y="1115957"/>
              <a:ext cx="3744000" cy="531428"/>
            </a:xfrm>
            <a:prstGeom prst="roundRect">
              <a:avLst/>
            </a:prstGeom>
            <a:solidFill>
              <a:srgbClr val="FFFFFF"/>
            </a:solidFill>
            <a:ln w="3175">
              <a:solidFill>
                <a:srgbClr val="DDDDDD"/>
              </a:solidFill>
            </a:ln>
            <a:effectLst>
              <a:outerShdw algn="tl" dir="2700000" dist="38100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altLang="en-US" b="1" lang="zh-CN" sz="1600">
                <a:latin typeface="+mj-ea"/>
                <a:ea typeface="+mj-ea"/>
              </a:endParaRPr>
            </a:p>
          </p:txBody>
        </p:sp>
        <p:sp>
          <p:nvSpPr>
            <p:cNvPr id="47" name="矩形: 圆角 46"/>
            <p:cNvSpPr/>
            <p:nvPr>
              <p:custDataLst>
                <p:tags r:id="rId7"/>
              </p:custDataLst>
            </p:nvPr>
          </p:nvSpPr>
          <p:spPr>
            <a:xfrm>
              <a:off x="4421328" y="1143935"/>
              <a:ext cx="3361727" cy="475472"/>
            </a:xfrm>
            <a:prstGeom prst="roundRect">
              <a:avLst/>
            </a:prstGeom>
            <a:solidFill>
              <a:srgbClr val="D83417"/>
            </a:solidFill>
            <a:ln>
              <a:noFill/>
            </a:ln>
            <a:effectLst>
              <a:innerShdw dir="13500000" dist="76200">
                <a:prstClr val="black">
                  <a:alpha val="12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0" lIns="0" rIns="0" tIns="0"/>
            <a:lstStyle/>
            <a:p>
              <a:pPr algn="ctr"/>
              <a:r>
                <a:rPr altLang="en-US" b="1" lang="zh-CN" sz="1600">
                  <a:solidFill>
                    <a:srgbClr val="FFFFFF"/>
                  </a:solidFill>
                  <a:latin typeface="+mj-ea"/>
                  <a:ea typeface="+mj-ea"/>
                </a:rPr>
                <a:t>以人为本</a:t>
              </a:r>
            </a:p>
            <a:p>
              <a:pPr algn="ctr"/>
              <a:r>
                <a:rPr altLang="en-US" b="1" lang="zh-CN" sz="1600">
                  <a:solidFill>
                    <a:srgbClr val="FFFFFF"/>
                  </a:solidFill>
                  <a:latin typeface="+mj-ea"/>
                  <a:ea typeface="+mj-ea"/>
                </a:rPr>
                <a:t>的工作原则</a:t>
              </a:r>
            </a:p>
            <a:p>
              <a:pPr algn="ctr"/>
              <a:r>
                <a:rPr altLang="en-US" b="1" lang="zh-CN" sz="1600">
                  <a:solidFill>
                    <a:srgbClr val="FFFFFF"/>
                  </a:solidFill>
                  <a:latin typeface="+mj-ea"/>
                  <a:ea typeface="+mj-ea"/>
                </a:rPr>
                <a:t>不动摇</a:t>
              </a:r>
            </a:p>
          </p:txBody>
        </p:sp>
      </p:grpSp>
    </p:spTree>
    <p:custDataLst>
      <p:tags r:id="rId8"/>
    </p:custData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9" nodeType="withEffect" presetClass="entr" presetID="2" presetSubtype="2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3" nodeType="withEffect" presetClass="entr" presetID="16" presetSubtype="37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15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16" nodeType="withEffect" presetClass="entr" presetID="53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fill="hold" id="22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4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5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fill="hold" grpId="0" id="27" nodeType="afterEffect" presetClass="entr" presetID="12" presetSubtype="8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29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3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1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grpId="0" id="32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34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5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fill="hold" id="36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38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9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fill="hold" id="40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42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3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fill="hold" id="44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46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7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fill="hold" id="48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7"/>
      <p:bldP grpId="0" spid="22"/>
      <p:bldP grpId="1" spid="22"/>
      <p:bldP grpId="0" spid="2"/>
    </p:bldLst>
  </p:timing>
</p:sld>
</file>

<file path=ppt/slides/slide2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7" name="矩形 16"/>
          <p:cNvSpPr/>
          <p:nvPr/>
        </p:nvSpPr>
        <p:spPr>
          <a:xfrm>
            <a:off x="818232" y="1202365"/>
            <a:ext cx="3081655" cy="3962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b="1" lang="en-US" sz="2000">
                <a:solidFill>
                  <a:srgbClr val="D83417"/>
                </a:solidFill>
                <a:latin typeface="+mj-ea"/>
                <a:ea typeface="+mj-ea"/>
                <a:cs charset="-122" panose="02010600030101010101" pitchFamily="2" typeface="宋体"/>
              </a:rPr>
              <a:t>20xx年安全生产奋斗目标</a:t>
            </a:r>
          </a:p>
        </p:txBody>
      </p:sp>
      <p:grpSp>
        <p:nvGrpSpPr>
          <p:cNvPr id="18" name="组合 17"/>
          <p:cNvGrpSpPr/>
          <p:nvPr/>
        </p:nvGrpSpPr>
        <p:grpSpPr>
          <a:xfrm>
            <a:off x="8256193" y="306793"/>
            <a:ext cx="604125" cy="215941"/>
            <a:chOff x="264939" y="188640"/>
            <a:chExt cx="604358" cy="216024"/>
          </a:xfrm>
        </p:grpSpPr>
        <p:sp>
          <p:nvSpPr>
            <p:cNvPr id="19" name="燕尾形 3"/>
            <p:cNvSpPr/>
            <p:nvPr/>
          </p:nvSpPr>
          <p:spPr>
            <a:xfrm>
              <a:off x="264939" y="188640"/>
              <a:ext cx="216024" cy="216024"/>
            </a:xfrm>
            <a:prstGeom prst="chevron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20" name="燕尾形 4"/>
            <p:cNvSpPr/>
            <p:nvPr/>
          </p:nvSpPr>
          <p:spPr>
            <a:xfrm>
              <a:off x="454914" y="188640"/>
              <a:ext cx="216024" cy="216024"/>
            </a:xfrm>
            <a:prstGeom prst="chevron">
              <a:avLst/>
            </a:prstGeom>
            <a:solidFill>
              <a:srgbClr val="E57E20">
                <a:alpha val="7882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21" name="燕尾形 5"/>
            <p:cNvSpPr/>
            <p:nvPr/>
          </p:nvSpPr>
          <p:spPr>
            <a:xfrm>
              <a:off x="653273" y="188640"/>
              <a:ext cx="216024" cy="216024"/>
            </a:xfrm>
            <a:prstGeom prst="chevron">
              <a:avLst/>
            </a:prstGeom>
            <a:solidFill>
              <a:schemeClr val="accent2">
                <a:alpha val="5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</p:grpSp>
      <p:sp>
        <p:nvSpPr>
          <p:cNvPr id="22" name="矩形: 圆角 21"/>
          <p:cNvSpPr/>
          <p:nvPr>
            <p:custDataLst>
              <p:tags r:id="rId3"/>
            </p:custDataLst>
          </p:nvPr>
        </p:nvSpPr>
        <p:spPr>
          <a:xfrm>
            <a:off x="2527932" y="190288"/>
            <a:ext cx="4088136" cy="468000"/>
          </a:xfrm>
          <a:prstGeom prst="roundRect">
            <a:avLst>
              <a:gd fmla="val 50000" name="adj"/>
            </a:avLst>
          </a:prstGeom>
          <a:noFill/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b="1" lang="zh-CN" sz="28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工作思路和工作计划</a:t>
            </a:r>
          </a:p>
        </p:txBody>
      </p:sp>
      <p:grpSp>
        <p:nvGrpSpPr>
          <p:cNvPr id="23" name="组合 22"/>
          <p:cNvGrpSpPr/>
          <p:nvPr/>
        </p:nvGrpSpPr>
        <p:grpSpPr>
          <a:xfrm rot="10800000">
            <a:off x="217552" y="330199"/>
            <a:ext cx="604125" cy="215941"/>
            <a:chOff x="264939" y="188640"/>
            <a:chExt cx="604358" cy="216024"/>
          </a:xfrm>
        </p:grpSpPr>
        <p:sp>
          <p:nvSpPr>
            <p:cNvPr id="24" name="燕尾形 7"/>
            <p:cNvSpPr/>
            <p:nvPr/>
          </p:nvSpPr>
          <p:spPr>
            <a:xfrm>
              <a:off x="264939" y="188640"/>
              <a:ext cx="216024" cy="216024"/>
            </a:xfrm>
            <a:prstGeom prst="chevron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26" name="燕尾形 8"/>
            <p:cNvSpPr/>
            <p:nvPr/>
          </p:nvSpPr>
          <p:spPr>
            <a:xfrm>
              <a:off x="454914" y="188640"/>
              <a:ext cx="216024" cy="216024"/>
            </a:xfrm>
            <a:prstGeom prst="chevron">
              <a:avLst/>
            </a:prstGeom>
            <a:solidFill>
              <a:srgbClr val="E57E20">
                <a:alpha val="7882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32" name="燕尾形 9"/>
            <p:cNvSpPr/>
            <p:nvPr/>
          </p:nvSpPr>
          <p:spPr>
            <a:xfrm>
              <a:off x="653273" y="188640"/>
              <a:ext cx="216024" cy="216024"/>
            </a:xfrm>
            <a:prstGeom prst="chevron">
              <a:avLst/>
            </a:prstGeom>
            <a:solidFill>
              <a:schemeClr val="accent2">
                <a:alpha val="5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211549" y="1147497"/>
            <a:ext cx="610128" cy="502391"/>
            <a:chOff x="158871" y="99382"/>
            <a:chExt cx="757910" cy="624078"/>
          </a:xfrm>
        </p:grpSpPr>
        <p:grpSp>
          <p:nvGrpSpPr>
            <p:cNvPr id="34" name="组合 33"/>
            <p:cNvGrpSpPr/>
            <p:nvPr/>
          </p:nvGrpSpPr>
          <p:grpSpPr>
            <a:xfrm>
              <a:off x="223648" y="99382"/>
              <a:ext cx="624078" cy="624078"/>
              <a:chOff x="3452622" y="1395531"/>
              <a:chExt cx="701705" cy="701705"/>
            </a:xfrm>
          </p:grpSpPr>
          <p:sp>
            <p:nvSpPr>
              <p:cNvPr id="36" name="椭圆 35"/>
              <p:cNvSpPr/>
              <p:nvPr/>
            </p:nvSpPr>
            <p:spPr>
              <a:xfrm>
                <a:off x="3452622" y="1395531"/>
                <a:ext cx="701705" cy="701705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 sz="1000">
                  <a:latin charset="0" panose="020b0a04020102020204" pitchFamily="34" typeface="Arial Black"/>
                </a:endParaRPr>
              </a:p>
            </p:txBody>
          </p:sp>
          <p:sp>
            <p:nvSpPr>
              <p:cNvPr id="37" name="圆角矩形 1"/>
              <p:cNvSpPr/>
              <p:nvPr/>
            </p:nvSpPr>
            <p:spPr>
              <a:xfrm>
                <a:off x="3533474" y="1476383"/>
                <a:ext cx="540000" cy="540000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100000">
                    <a:schemeClr val="bg1"/>
                  </a:gs>
                  <a:gs pos="0">
                    <a:srgbClr val="EEEEEE"/>
                  </a:gs>
                </a:gsLst>
                <a:lin ang="8100000" scaled="0"/>
              </a:gradFill>
              <a:ln w="1905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rgbClr val="EEEEEE"/>
                    </a:gs>
                  </a:gsLst>
                  <a:lin ang="8100000" scaled="0"/>
                </a:gradFill>
              </a:ln>
              <a:effectLst>
                <a:outerShdw algn="tr" blurRad="127000" dir="8100000" dist="63500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 sz="1000">
                  <a:solidFill>
                    <a:srgbClr val="FA783A"/>
                  </a:solidFill>
                  <a:latin charset="0" panose="020b0a04020102020204" pitchFamily="34" typeface="Arial Black"/>
                </a:endParaRPr>
              </a:p>
            </p:txBody>
          </p:sp>
        </p:grpSp>
        <p:sp>
          <p:nvSpPr>
            <p:cNvPr id="35" name="文本框 34"/>
            <p:cNvSpPr txBox="1"/>
            <p:nvPr/>
          </p:nvSpPr>
          <p:spPr>
            <a:xfrm>
              <a:off x="158871" y="186205"/>
              <a:ext cx="757910" cy="454353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>
                  <a:solidFill>
                    <a:schemeClr val="tx1">
                      <a:lumMod val="75000"/>
                      <a:lumOff val="25000"/>
                    </a:schemeClr>
                  </a:solidFill>
                  <a:latin charset="0" panose="020b0a04020102020204" pitchFamily="34" typeface="Arial Black"/>
                  <a:cs charset="-79" panose="02010803020104030203" pitchFamily="2" typeface="Aharoni"/>
                </a:rPr>
                <a:t>02</a:t>
              </a:r>
            </a:p>
          </p:txBody>
        </p:sp>
      </p:grpSp>
      <p:sp>
        <p:nvSpPr>
          <p:cNvPr id="25" name="MH_Other_1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V="1">
            <a:off x="2565053" y="2334311"/>
            <a:ext cx="1644358" cy="865686"/>
          </a:xfrm>
          <a:prstGeom prst="line">
            <a:avLst/>
          </a:prstGeom>
          <a:noFill/>
          <a:ln cap="rnd" w="38100">
            <a:solidFill>
              <a:schemeClr val="accent1">
                <a:lumMod val="40000"/>
                <a:lumOff val="60000"/>
              </a:schemeClr>
            </a:solidFill>
            <a:prstDash val="sysDot"/>
            <a:round/>
            <a:tailEnd len="med" type="triangle" w="med"/>
          </a:ln>
          <a:extLst>
            <a:ext uri="{909E8E84-426E-40DD-AFC4-6F175D3DCCD1}">
              <a14:hiddenFill>
                <a:noFill/>
              </a14:hiddenFill>
            </a:ext>
          </a:extLst>
        </p:spPr>
        <p:txBody>
          <a:bodyPr bIns="0" lIns="0" rIns="0" tIns="0">
            <a:noAutofit/>
          </a:bodyPr>
          <a:lstStyle/>
          <a:p>
            <a:pPr>
              <a:defRPr/>
            </a:pPr>
            <a:endParaRPr altLang="en-US" lang="zh-CN" sz="100">
              <a:solidFill>
                <a:srgbClr val="FFFFFF"/>
              </a:solidFill>
              <a:latin typeface="+mn-ea"/>
            </a:endParaRPr>
          </a:p>
        </p:txBody>
      </p:sp>
      <p:sp>
        <p:nvSpPr>
          <p:cNvPr id="27" name="MH_Other_2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V="1">
            <a:off x="2557244" y="3301514"/>
            <a:ext cx="1654399" cy="0"/>
          </a:xfrm>
          <a:prstGeom prst="line">
            <a:avLst/>
          </a:prstGeom>
          <a:noFill/>
          <a:ln cap="rnd" w="38100">
            <a:solidFill>
              <a:schemeClr val="accent1">
                <a:lumMod val="40000"/>
                <a:lumOff val="60000"/>
              </a:schemeClr>
            </a:solidFill>
            <a:prstDash val="sysDot"/>
            <a:round/>
            <a:tailEnd len="med" type="triangle" w="med"/>
          </a:ln>
          <a:extLst>
            <a:ext uri="{909E8E84-426E-40DD-AFC4-6F175D3DCCD1}">
              <a14:hiddenFill>
                <a:noFill/>
              </a14:hiddenFill>
            </a:ext>
          </a:extLst>
        </p:spPr>
        <p:txBody>
          <a:bodyPr bIns="0" lIns="0" rIns="0" tIns="0">
            <a:noAutofit/>
          </a:bodyPr>
          <a:lstStyle/>
          <a:p>
            <a:pPr>
              <a:defRPr/>
            </a:pPr>
            <a:endParaRPr altLang="en-US" lang="zh-CN" sz="100">
              <a:solidFill>
                <a:srgbClr val="FFFFFF"/>
              </a:solidFill>
              <a:latin typeface="+mn-ea"/>
            </a:endParaRPr>
          </a:p>
        </p:txBody>
      </p:sp>
      <p:sp>
        <p:nvSpPr>
          <p:cNvPr id="28" name="MH_Other_3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2649836" y="3452117"/>
            <a:ext cx="1559575" cy="869034"/>
          </a:xfrm>
          <a:prstGeom prst="line">
            <a:avLst/>
          </a:prstGeom>
          <a:noFill/>
          <a:ln cap="rnd" w="38100">
            <a:solidFill>
              <a:schemeClr val="accent1">
                <a:lumMod val="40000"/>
                <a:lumOff val="60000"/>
              </a:schemeClr>
            </a:solidFill>
            <a:prstDash val="sysDot"/>
            <a:round/>
            <a:tailEnd len="med" type="triangle" w="med"/>
          </a:ln>
          <a:extLst>
            <a:ext uri="{909E8E84-426E-40DD-AFC4-6F175D3DCCD1}">
              <a14:hiddenFill>
                <a:noFill/>
              </a14:hiddenFill>
            </a:ext>
          </a:extLst>
        </p:spPr>
        <p:txBody>
          <a:bodyPr bIns="0" lIns="0" rIns="0" tIns="0">
            <a:noAutofit/>
          </a:bodyPr>
          <a:lstStyle/>
          <a:p>
            <a:pPr>
              <a:defRPr/>
            </a:pPr>
            <a:endParaRPr altLang="en-US" lang="zh-CN" sz="100">
              <a:solidFill>
                <a:srgbClr val="FFFFFF"/>
              </a:solidFill>
              <a:latin typeface="+mn-ea"/>
            </a:endParaRPr>
          </a:p>
        </p:txBody>
      </p:sp>
      <p:sp>
        <p:nvSpPr>
          <p:cNvPr id="29" name="MH_SubTitle_1"/>
          <p:cNvSpPr>
            <a:spLocks noChangeArrowheads="1"/>
          </p:cNvSpPr>
          <p:nvPr>
            <p:custDataLst>
              <p:tags r:id="rId7"/>
            </p:custDataLst>
          </p:nvPr>
        </p:nvSpPr>
        <p:spPr bwMode="gray">
          <a:xfrm>
            <a:off x="4231724" y="2077728"/>
            <a:ext cx="3501766" cy="454040"/>
          </a:xfrm>
          <a:prstGeom prst="roundRect">
            <a:avLst>
              <a:gd fmla="val 50000" name="adj"/>
            </a:avLst>
          </a:prstGeom>
          <a:solidFill>
            <a:srgbClr val="D83417"/>
          </a:solidFill>
          <a:ln>
            <a:noFill/>
          </a:ln>
          <a:effectLst>
            <a:innerShdw dir="13500000" dist="76200">
              <a:prstClr val="black">
                <a:alpha val="12000"/>
              </a:prstClr>
            </a:innerShdw>
          </a:effectLst>
          <a:extLst>
            <a:ext uri="{91240B29-F687-4F45-9708-019B960494DF}">
              <a14:hiddenLine w="9525">
                <a:solidFill>
                  <a:srgbClr val="000000"/>
                </a:solidFill>
                <a:rou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0" lIns="0" rIns="0" tIns="0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r>
              <a:rPr altLang="en-US" b="1" lang="zh-CN" sz="1400">
                <a:solidFill>
                  <a:srgbClr val="FFFFFF"/>
                </a:solidFill>
                <a:latin typeface="+mj-ea"/>
                <a:ea typeface="+mj-ea"/>
              </a:rPr>
              <a:t>（1）实现全年无上级考核的事故</a:t>
            </a:r>
          </a:p>
        </p:txBody>
      </p:sp>
      <p:sp>
        <p:nvSpPr>
          <p:cNvPr id="30" name="MH_SubTitle_2"/>
          <p:cNvSpPr>
            <a:spLocks noChangeArrowheads="1"/>
          </p:cNvSpPr>
          <p:nvPr>
            <p:custDataLst>
              <p:tags r:id="rId8"/>
            </p:custDataLst>
          </p:nvPr>
        </p:nvSpPr>
        <p:spPr bwMode="gray">
          <a:xfrm>
            <a:off x="4231724" y="3095132"/>
            <a:ext cx="3501766" cy="454040"/>
          </a:xfrm>
          <a:prstGeom prst="roundRect">
            <a:avLst>
              <a:gd fmla="val 50000" name="adj"/>
            </a:avLst>
          </a:prstGeom>
          <a:solidFill>
            <a:srgbClr val="D83417"/>
          </a:solidFill>
          <a:ln>
            <a:noFill/>
          </a:ln>
          <a:effectLst>
            <a:innerShdw dir="13500000" dist="76200">
              <a:prstClr val="black">
                <a:alpha val="12000"/>
              </a:prstClr>
            </a:innerShdw>
          </a:effectLst>
          <a:extLst>
            <a:ext uri="{91240B29-F687-4F45-9708-019B960494DF}">
              <a14:hiddenLine w="9525">
                <a:solidFill>
                  <a:srgbClr val="000000"/>
                </a:solidFill>
                <a:rou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0" lIns="0" rIns="0" tIns="0"/>
          <a:lstStyle/>
          <a:p>
            <a:r>
              <a:rPr altLang="en-US" b="1" lang="zh-CN" sz="1400">
                <a:solidFill>
                  <a:srgbClr val="FFFFFF"/>
                </a:solidFill>
                <a:latin typeface="+mj-ea"/>
                <a:ea typeface="+mj-ea"/>
              </a:rPr>
              <a:t>（2）实现三个百日安全无事故记录</a:t>
            </a:r>
          </a:p>
        </p:txBody>
      </p:sp>
      <p:sp>
        <p:nvSpPr>
          <p:cNvPr id="31" name="MH_SubTitle_3"/>
          <p:cNvSpPr>
            <a:spLocks noChangeArrowheads="1"/>
          </p:cNvSpPr>
          <p:nvPr>
            <p:custDataLst>
              <p:tags r:id="rId9"/>
            </p:custDataLst>
          </p:nvPr>
        </p:nvSpPr>
        <p:spPr bwMode="gray">
          <a:xfrm>
            <a:off x="4231724" y="4112539"/>
            <a:ext cx="3501766" cy="455154"/>
          </a:xfrm>
          <a:prstGeom prst="roundRect">
            <a:avLst>
              <a:gd fmla="val 50000" name="adj"/>
            </a:avLst>
          </a:prstGeom>
          <a:solidFill>
            <a:srgbClr val="D83417"/>
          </a:solidFill>
          <a:ln>
            <a:noFill/>
          </a:ln>
          <a:effectLst>
            <a:innerShdw dir="13500000" dist="76200">
              <a:prstClr val="black">
                <a:alpha val="12000"/>
              </a:prstClr>
            </a:innerShdw>
          </a:effectLst>
          <a:extLst>
            <a:ext uri="{91240B29-F687-4F45-9708-019B960494DF}">
              <a14:hiddenLine w="9525">
                <a:solidFill>
                  <a:srgbClr val="000000"/>
                </a:solidFill>
                <a:rou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0" lIns="0" rIns="0" tIns="0"/>
          <a:lstStyle/>
          <a:p>
            <a:r>
              <a:rPr altLang="en-US" b="1" lang="zh-CN" sz="1400">
                <a:solidFill>
                  <a:srgbClr val="FFFFFF"/>
                </a:solidFill>
                <a:latin typeface="+mj-ea"/>
                <a:ea typeface="+mj-ea"/>
              </a:rPr>
              <a:t>（3）实现全年安全无事故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1578502" y="2641093"/>
            <a:ext cx="1397895" cy="1337576"/>
            <a:chOff x="605735" y="2641093"/>
            <a:chExt cx="1397895" cy="1337576"/>
          </a:xfrm>
        </p:grpSpPr>
        <p:grpSp>
          <p:nvGrpSpPr>
            <p:cNvPr id="38" name="组合 37"/>
            <p:cNvGrpSpPr/>
            <p:nvPr/>
          </p:nvGrpSpPr>
          <p:grpSpPr>
            <a:xfrm flipH="1">
              <a:off x="631776" y="2641093"/>
              <a:ext cx="1337574" cy="1337576"/>
              <a:chOff x="7314793" y="3245868"/>
              <a:chExt cx="823149" cy="823150"/>
            </a:xfrm>
          </p:grpSpPr>
          <p:sp>
            <p:nvSpPr>
              <p:cNvPr id="39" name="MH_Other_4"/>
              <p:cNvSpPr>
                <a:spLocks noChangeArrowheads="1"/>
              </p:cNvSpPr>
              <p:nvPr>
                <p:custDataLst>
                  <p:tags r:id="rId10"/>
                </p:custDataLst>
              </p:nvPr>
            </p:nvSpPr>
            <p:spPr bwMode="gray">
              <a:xfrm flipH="1">
                <a:off x="7314793" y="3245868"/>
                <a:ext cx="823149" cy="823150"/>
              </a:xfrm>
              <a:prstGeom prst="ellipse">
                <a:avLst/>
              </a:prstGeom>
              <a:solidFill>
                <a:srgbClr val="FFFFFF"/>
              </a:solidFill>
              <a:ln w="3175">
                <a:solidFill>
                  <a:srgbClr val="DDDDDD"/>
                </a:solidFill>
              </a:ln>
              <a:effectLst>
                <a:outerShdw algn="tl" dir="2700000" dist="38100" rotWithShape="0">
                  <a:prstClr val="black">
                    <a:alpha val="1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altLang="en-US" lang="zh-TW" sz="1100">
                  <a:solidFill>
                    <a:schemeClr val="lt1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40" name="MH_Title_1"/>
              <p:cNvSpPr/>
              <p:nvPr>
                <p:custDataLst>
                  <p:tags r:id="rId11"/>
                </p:custDataLst>
              </p:nvPr>
            </p:nvSpPr>
            <p:spPr>
              <a:xfrm flipH="1">
                <a:off x="7406101" y="3337864"/>
                <a:ext cx="639846" cy="639846"/>
              </a:xfrm>
              <a:prstGeom prst="ellipse">
                <a:avLst/>
              </a:prstGeom>
              <a:solidFill>
                <a:srgbClr val="D83417"/>
              </a:solidFill>
              <a:ln>
                <a:noFill/>
              </a:ln>
              <a:effectLst>
                <a:innerShdw dir="13500000" dist="76200">
                  <a:prstClr val="black">
                    <a:alpha val="12000"/>
                  </a:prstClr>
                </a:innerShdw>
              </a:effectLst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bIns="0" lIns="0" rIns="0" tIns="0"/>
              <a:lstStyle/>
              <a:p>
                <a:pPr algn="ctr"/>
                <a:endParaRPr altLang="en-US" b="1" lang="zh-CN" sz="1600">
                  <a:solidFill>
                    <a:srgbClr val="FFFFFF"/>
                  </a:solidFill>
                  <a:latin typeface="+mj-ea"/>
                  <a:ea typeface="+mj-ea"/>
                </a:endParaRPr>
              </a:p>
            </p:txBody>
          </p:sp>
        </p:grpSp>
        <p:sp>
          <p:nvSpPr>
            <p:cNvPr id="5" name="矩形 4"/>
            <p:cNvSpPr/>
            <p:nvPr/>
          </p:nvSpPr>
          <p:spPr>
            <a:xfrm>
              <a:off x="605735" y="2981795"/>
              <a:ext cx="1397895" cy="8229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altLang="en-US" b="1" lang="zh-CN" sz="1600">
                  <a:solidFill>
                    <a:srgbClr val="FFFFFF"/>
                  </a:solidFill>
                  <a:latin typeface="+mj-ea"/>
                </a:rPr>
                <a:t>确保</a:t>
              </a:r>
            </a:p>
            <a:p>
              <a:pPr algn="ctr"/>
              <a:r>
                <a:rPr altLang="en-US" b="1" lang="zh-CN" sz="1600">
                  <a:solidFill>
                    <a:srgbClr val="FFFFFF"/>
                  </a:solidFill>
                  <a:latin typeface="+mj-ea"/>
                </a:rPr>
                <a:t>“三个实现”</a:t>
              </a:r>
            </a:p>
          </p:txBody>
        </p:sp>
      </p:grpSp>
    </p:spTree>
    <p:custDataLst>
      <p:tags r:id="rId12"/>
    </p:custData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9" nodeType="withEffect" presetClass="entr" presetID="2" presetSubtype="2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3" nodeType="withEffect" presetClass="entr" presetID="16" presetSubtype="37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15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16" nodeType="withEffect" presetClass="entr" presetID="53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fill="hold" id="22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4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5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fill="hold" grpId="0" id="27" nodeType="afterEffect" presetClass="entr" presetID="12" presetSubtype="8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29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3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1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id="32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4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5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6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7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fill="hold" grpId="0" id="38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1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3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4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6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7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fill="hold" grpId="0" id="48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1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53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4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56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7"/>
      <p:bldP grpId="0" spid="22"/>
      <p:bldP grpId="1" spid="22"/>
      <p:bldP grpId="0" spid="25"/>
      <p:bldP grpId="0" spid="27"/>
      <p:bldP grpId="0" spid="28"/>
      <p:bldP grpId="0" spid="29"/>
      <p:bldP grpId="0" spid="30"/>
      <p:bldP grpId="0" spid="31"/>
    </p:bldLst>
  </p:timing>
</p:sld>
</file>

<file path=ppt/slides/slide2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7" name="矩形 16"/>
          <p:cNvSpPr/>
          <p:nvPr/>
        </p:nvSpPr>
        <p:spPr>
          <a:xfrm>
            <a:off x="818232" y="1202365"/>
            <a:ext cx="1198880" cy="3962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b="1" lang="zh-CN" sz="2000">
                <a:solidFill>
                  <a:srgbClr val="D83417"/>
                </a:solidFill>
                <a:latin typeface="+mj-ea"/>
                <a:ea typeface="+mj-ea"/>
                <a:cs charset="-122" panose="02010600030101010101" pitchFamily="2" typeface="宋体"/>
              </a:rPr>
              <a:t>保证措施</a:t>
            </a:r>
          </a:p>
        </p:txBody>
      </p:sp>
      <p:grpSp>
        <p:nvGrpSpPr>
          <p:cNvPr id="18" name="组合 17"/>
          <p:cNvGrpSpPr/>
          <p:nvPr/>
        </p:nvGrpSpPr>
        <p:grpSpPr>
          <a:xfrm>
            <a:off x="8256193" y="306793"/>
            <a:ext cx="604125" cy="215941"/>
            <a:chOff x="264939" y="188640"/>
            <a:chExt cx="604358" cy="216024"/>
          </a:xfrm>
        </p:grpSpPr>
        <p:sp>
          <p:nvSpPr>
            <p:cNvPr id="19" name="燕尾形 3"/>
            <p:cNvSpPr/>
            <p:nvPr/>
          </p:nvSpPr>
          <p:spPr>
            <a:xfrm>
              <a:off x="264939" y="188640"/>
              <a:ext cx="216024" cy="216024"/>
            </a:xfrm>
            <a:prstGeom prst="chevron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20" name="燕尾形 4"/>
            <p:cNvSpPr/>
            <p:nvPr/>
          </p:nvSpPr>
          <p:spPr>
            <a:xfrm>
              <a:off x="454914" y="188640"/>
              <a:ext cx="216024" cy="216024"/>
            </a:xfrm>
            <a:prstGeom prst="chevron">
              <a:avLst/>
            </a:prstGeom>
            <a:solidFill>
              <a:srgbClr val="E57E20">
                <a:alpha val="7882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21" name="燕尾形 5"/>
            <p:cNvSpPr/>
            <p:nvPr/>
          </p:nvSpPr>
          <p:spPr>
            <a:xfrm>
              <a:off x="653273" y="188640"/>
              <a:ext cx="216024" cy="216024"/>
            </a:xfrm>
            <a:prstGeom prst="chevron">
              <a:avLst/>
            </a:prstGeom>
            <a:solidFill>
              <a:schemeClr val="accent2">
                <a:alpha val="5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</p:grpSp>
      <p:sp>
        <p:nvSpPr>
          <p:cNvPr id="22" name="矩形: 圆角 21"/>
          <p:cNvSpPr/>
          <p:nvPr>
            <p:custDataLst>
              <p:tags r:id="rId3"/>
            </p:custDataLst>
          </p:nvPr>
        </p:nvSpPr>
        <p:spPr>
          <a:xfrm>
            <a:off x="2527932" y="190288"/>
            <a:ext cx="4088136" cy="468000"/>
          </a:xfrm>
          <a:prstGeom prst="roundRect">
            <a:avLst>
              <a:gd fmla="val 50000" name="adj"/>
            </a:avLst>
          </a:prstGeom>
          <a:noFill/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b="1" lang="zh-CN" sz="280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工作思路和工作计划</a:t>
            </a:r>
          </a:p>
        </p:txBody>
      </p:sp>
      <p:grpSp>
        <p:nvGrpSpPr>
          <p:cNvPr id="23" name="组合 22"/>
          <p:cNvGrpSpPr/>
          <p:nvPr/>
        </p:nvGrpSpPr>
        <p:grpSpPr>
          <a:xfrm rot="10800000">
            <a:off x="217552" y="330199"/>
            <a:ext cx="604125" cy="215941"/>
            <a:chOff x="264939" y="188640"/>
            <a:chExt cx="604358" cy="216024"/>
          </a:xfrm>
        </p:grpSpPr>
        <p:sp>
          <p:nvSpPr>
            <p:cNvPr id="24" name="燕尾形 7"/>
            <p:cNvSpPr/>
            <p:nvPr/>
          </p:nvSpPr>
          <p:spPr>
            <a:xfrm>
              <a:off x="264939" y="188640"/>
              <a:ext cx="216024" cy="216024"/>
            </a:xfrm>
            <a:prstGeom prst="chevron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26" name="燕尾形 8"/>
            <p:cNvSpPr/>
            <p:nvPr/>
          </p:nvSpPr>
          <p:spPr>
            <a:xfrm>
              <a:off x="454914" y="188640"/>
              <a:ext cx="216024" cy="216024"/>
            </a:xfrm>
            <a:prstGeom prst="chevron">
              <a:avLst/>
            </a:prstGeom>
            <a:solidFill>
              <a:srgbClr val="E57E20">
                <a:alpha val="7882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32" name="燕尾形 9"/>
            <p:cNvSpPr/>
            <p:nvPr/>
          </p:nvSpPr>
          <p:spPr>
            <a:xfrm>
              <a:off x="653273" y="188640"/>
              <a:ext cx="216024" cy="216024"/>
            </a:xfrm>
            <a:prstGeom prst="chevron">
              <a:avLst/>
            </a:prstGeom>
            <a:solidFill>
              <a:schemeClr val="accent2">
                <a:alpha val="5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211549" y="1147497"/>
            <a:ext cx="610128" cy="502391"/>
            <a:chOff x="158871" y="99382"/>
            <a:chExt cx="757910" cy="624078"/>
          </a:xfrm>
        </p:grpSpPr>
        <p:grpSp>
          <p:nvGrpSpPr>
            <p:cNvPr id="34" name="组合 33"/>
            <p:cNvGrpSpPr/>
            <p:nvPr/>
          </p:nvGrpSpPr>
          <p:grpSpPr>
            <a:xfrm>
              <a:off x="223648" y="99382"/>
              <a:ext cx="624078" cy="624078"/>
              <a:chOff x="3452622" y="1395531"/>
              <a:chExt cx="701705" cy="701705"/>
            </a:xfrm>
          </p:grpSpPr>
          <p:sp>
            <p:nvSpPr>
              <p:cNvPr id="36" name="椭圆 35"/>
              <p:cNvSpPr/>
              <p:nvPr/>
            </p:nvSpPr>
            <p:spPr>
              <a:xfrm>
                <a:off x="3452622" y="1395531"/>
                <a:ext cx="701705" cy="701705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 sz="1000">
                  <a:latin charset="0" panose="020b0a04020102020204" pitchFamily="34" typeface="Arial Black"/>
                </a:endParaRPr>
              </a:p>
            </p:txBody>
          </p:sp>
          <p:sp>
            <p:nvSpPr>
              <p:cNvPr id="37" name="圆角矩形 1"/>
              <p:cNvSpPr/>
              <p:nvPr/>
            </p:nvSpPr>
            <p:spPr>
              <a:xfrm>
                <a:off x="3533474" y="1476383"/>
                <a:ext cx="540000" cy="540000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100000">
                    <a:schemeClr val="bg1"/>
                  </a:gs>
                  <a:gs pos="0">
                    <a:srgbClr val="EEEEEE"/>
                  </a:gs>
                </a:gsLst>
                <a:lin ang="8100000" scaled="0"/>
              </a:gradFill>
              <a:ln w="1905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rgbClr val="EEEEEE"/>
                    </a:gs>
                  </a:gsLst>
                  <a:lin ang="8100000" scaled="0"/>
                </a:gradFill>
              </a:ln>
              <a:effectLst>
                <a:outerShdw algn="tr" blurRad="127000" dir="8100000" dist="63500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 sz="1000">
                  <a:solidFill>
                    <a:srgbClr val="FA783A"/>
                  </a:solidFill>
                  <a:latin charset="0" panose="020b0a04020102020204" pitchFamily="34" typeface="Arial Black"/>
                </a:endParaRPr>
              </a:p>
            </p:txBody>
          </p:sp>
        </p:grpSp>
        <p:sp>
          <p:nvSpPr>
            <p:cNvPr id="35" name="文本框 34"/>
            <p:cNvSpPr txBox="1"/>
            <p:nvPr/>
          </p:nvSpPr>
          <p:spPr>
            <a:xfrm>
              <a:off x="158871" y="186205"/>
              <a:ext cx="757910" cy="454353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>
                  <a:solidFill>
                    <a:schemeClr val="tx1">
                      <a:lumMod val="75000"/>
                      <a:lumOff val="25000"/>
                    </a:schemeClr>
                  </a:solidFill>
                  <a:latin charset="0" panose="020b0a04020102020204" pitchFamily="34" typeface="Arial Black"/>
                  <a:cs charset="-79" panose="02010803020104030203" pitchFamily="2" typeface="Aharoni"/>
                </a:rPr>
                <a:t>03</a:t>
              </a: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3762000" y="3455366"/>
            <a:ext cx="1620000" cy="1620000"/>
            <a:chOff x="3714000" y="3348572"/>
            <a:chExt cx="1620000" cy="1620000"/>
          </a:xfrm>
        </p:grpSpPr>
        <p:grpSp>
          <p:nvGrpSpPr>
            <p:cNvPr id="52" name="组合 51"/>
            <p:cNvGrpSpPr/>
            <p:nvPr/>
          </p:nvGrpSpPr>
          <p:grpSpPr>
            <a:xfrm>
              <a:off x="3714000" y="3348572"/>
              <a:ext cx="1620000" cy="1620000"/>
              <a:chOff x="4230192" y="1115957"/>
              <a:chExt cx="3744000" cy="531428"/>
            </a:xfrm>
          </p:grpSpPr>
          <p:sp>
            <p:nvSpPr>
              <p:cNvPr id="53" name="椭圆 52"/>
              <p:cNvSpPr/>
              <p:nvPr/>
            </p:nvSpPr>
            <p:spPr>
              <a:xfrm>
                <a:off x="4230192" y="1115957"/>
                <a:ext cx="3744000" cy="531428"/>
              </a:xfrm>
              <a:prstGeom prst="ellipse">
                <a:avLst/>
              </a:prstGeom>
              <a:solidFill>
                <a:srgbClr val="FFFFFF"/>
              </a:solidFill>
              <a:ln w="3175">
                <a:solidFill>
                  <a:srgbClr val="DDDDDD"/>
                </a:solidFill>
              </a:ln>
              <a:effectLst>
                <a:outerShdw algn="tl" dir="2700000" dist="38100" rotWithShape="0">
                  <a:prstClr val="black">
                    <a:alpha val="1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altLang="en-US" b="1" lang="zh-CN" sz="1600">
                  <a:latin typeface="+mj-ea"/>
                  <a:ea typeface="+mj-ea"/>
                </a:endParaRPr>
              </a:p>
            </p:txBody>
          </p:sp>
          <p:sp>
            <p:nvSpPr>
              <p:cNvPr id="54" name="椭圆 53"/>
              <p:cNvSpPr/>
              <p:nvPr>
                <p:custDataLst>
                  <p:tags r:id="rId4"/>
                </p:custDataLst>
              </p:nvPr>
            </p:nvSpPr>
            <p:spPr>
              <a:xfrm>
                <a:off x="4421328" y="1143935"/>
                <a:ext cx="3361726" cy="475472"/>
              </a:xfrm>
              <a:prstGeom prst="ellipse">
                <a:avLst/>
              </a:prstGeom>
              <a:solidFill>
                <a:srgbClr val="D83417"/>
              </a:solidFill>
              <a:ln>
                <a:noFill/>
              </a:ln>
              <a:effectLst>
                <a:innerShdw dir="13500000" dist="76200">
                  <a:prstClr val="black">
                    <a:alpha val="12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bIns="0" lIns="0" rIns="0" tIns="0"/>
              <a:lstStyle/>
              <a:p>
                <a:pPr algn="ctr"/>
                <a:endParaRPr altLang="en-US" b="1" lang="zh-CN" sz="1600">
                  <a:solidFill>
                    <a:srgbClr val="FFFFFF"/>
                  </a:solidFill>
                  <a:latin typeface="+mj-ea"/>
                  <a:ea typeface="+mj-ea"/>
                </a:endParaRPr>
              </a:p>
            </p:txBody>
          </p:sp>
        </p:grpSp>
        <p:sp>
          <p:nvSpPr>
            <p:cNvPr id="4" name="矩形 3"/>
            <p:cNvSpPr/>
            <p:nvPr/>
          </p:nvSpPr>
          <p:spPr>
            <a:xfrm>
              <a:off x="3791823" y="3838929"/>
              <a:ext cx="1510703" cy="8229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altLang="en-US" b="1" lang="zh-CN" sz="1600">
                  <a:solidFill>
                    <a:srgbClr val="FFFFFF"/>
                  </a:solidFill>
                  <a:latin typeface="+mj-ea"/>
                </a:rPr>
                <a:t>确保</a:t>
              </a:r>
            </a:p>
            <a:p>
              <a:pPr algn="ctr"/>
              <a:r>
                <a:rPr altLang="en-US" b="1" lang="zh-CN" sz="1600">
                  <a:solidFill>
                    <a:srgbClr val="FFFFFF"/>
                  </a:solidFill>
                  <a:latin typeface="+mj-ea"/>
                </a:rPr>
                <a:t>“六个不发生”</a:t>
              </a:r>
            </a:p>
          </p:txBody>
        </p:sp>
      </p:grpSp>
      <p:sp>
        <p:nvSpPr>
          <p:cNvPr id="6" name="矩形 5"/>
          <p:cNvSpPr/>
          <p:nvPr/>
        </p:nvSpPr>
        <p:spPr>
          <a:xfrm>
            <a:off x="386671" y="3625504"/>
            <a:ext cx="1147721" cy="457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zh-CN" kern="0" lang="zh-CN" sz="1200">
                <a:latin charset="-122" panose="02010609060101010101" pitchFamily="49" typeface="楷体"/>
                <a:ea charset="-122" panose="02010609060101010101" pitchFamily="49" typeface="楷体"/>
              </a:rPr>
              <a:t>不发生人身轻伤及以上事故</a:t>
            </a:r>
          </a:p>
        </p:txBody>
      </p:sp>
      <p:grpSp>
        <p:nvGrpSpPr>
          <p:cNvPr id="75" name="组合 74"/>
          <p:cNvGrpSpPr/>
          <p:nvPr/>
        </p:nvGrpSpPr>
        <p:grpSpPr>
          <a:xfrm>
            <a:off x="6067559" y="2755624"/>
            <a:ext cx="548509" cy="548509"/>
            <a:chOff x="3714000" y="3348572"/>
            <a:chExt cx="1620000" cy="1620000"/>
          </a:xfrm>
        </p:grpSpPr>
        <p:grpSp>
          <p:nvGrpSpPr>
            <p:cNvPr id="76" name="组合 75"/>
            <p:cNvGrpSpPr/>
            <p:nvPr/>
          </p:nvGrpSpPr>
          <p:grpSpPr>
            <a:xfrm>
              <a:off x="3714000" y="3348572"/>
              <a:ext cx="1620000" cy="1620000"/>
              <a:chOff x="4230192" y="1115957"/>
              <a:chExt cx="3744000" cy="531428"/>
            </a:xfrm>
          </p:grpSpPr>
          <p:sp>
            <p:nvSpPr>
              <p:cNvPr id="78" name="椭圆 77"/>
              <p:cNvSpPr/>
              <p:nvPr/>
            </p:nvSpPr>
            <p:spPr>
              <a:xfrm>
                <a:off x="4230192" y="1115957"/>
                <a:ext cx="3744000" cy="531428"/>
              </a:xfrm>
              <a:prstGeom prst="ellipse">
                <a:avLst/>
              </a:prstGeom>
              <a:solidFill>
                <a:srgbClr val="FFFFFF"/>
              </a:solidFill>
              <a:ln w="3175">
                <a:solidFill>
                  <a:srgbClr val="DDDDDD"/>
                </a:solidFill>
              </a:ln>
              <a:effectLst>
                <a:outerShdw algn="tl" dir="2700000" dist="38100" rotWithShape="0">
                  <a:prstClr val="black">
                    <a:alpha val="1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altLang="en-US" b="1" lang="zh-CN" sz="1600">
                  <a:latin typeface="+mj-ea"/>
                  <a:ea typeface="+mj-ea"/>
                </a:endParaRPr>
              </a:p>
            </p:txBody>
          </p:sp>
          <p:sp>
            <p:nvSpPr>
              <p:cNvPr id="79" name="椭圆 78"/>
              <p:cNvSpPr/>
              <p:nvPr>
                <p:custDataLst>
                  <p:tags r:id="rId5"/>
                </p:custDataLst>
              </p:nvPr>
            </p:nvSpPr>
            <p:spPr>
              <a:xfrm>
                <a:off x="4421328" y="1143935"/>
                <a:ext cx="3361726" cy="475472"/>
              </a:xfrm>
              <a:prstGeom prst="ellipse">
                <a:avLst/>
              </a:prstGeom>
              <a:solidFill>
                <a:srgbClr val="D83417"/>
              </a:solidFill>
              <a:ln>
                <a:noFill/>
              </a:ln>
              <a:effectLst>
                <a:innerShdw dir="13500000" dist="76200">
                  <a:prstClr val="black">
                    <a:alpha val="12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bIns="0" lIns="0" rIns="0" tIns="0"/>
              <a:lstStyle/>
              <a:p>
                <a:pPr algn="ctr"/>
                <a:endParaRPr altLang="en-US" b="1" lang="zh-CN" sz="1600">
                  <a:solidFill>
                    <a:srgbClr val="FFFFFF"/>
                  </a:solidFill>
                  <a:latin typeface="+mj-ea"/>
                  <a:ea typeface="+mj-ea"/>
                </a:endParaRPr>
              </a:p>
            </p:txBody>
          </p:sp>
        </p:grpSp>
        <p:sp>
          <p:nvSpPr>
            <p:cNvPr id="77" name="矩形 76"/>
            <p:cNvSpPr/>
            <p:nvPr/>
          </p:nvSpPr>
          <p:spPr>
            <a:xfrm>
              <a:off x="3763092" y="3568693"/>
              <a:ext cx="1510701" cy="11702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altLang="zh-CN" b="1" lang="en-US" sz="2000">
                  <a:solidFill>
                    <a:srgbClr val="FFFFFF"/>
                  </a:solidFill>
                  <a:latin typeface="+mj-ea"/>
                </a:rPr>
                <a:t>05</a:t>
              </a:r>
            </a:p>
          </p:txBody>
        </p:sp>
      </p:grpSp>
      <p:grpSp>
        <p:nvGrpSpPr>
          <p:cNvPr id="80" name="组合 79"/>
          <p:cNvGrpSpPr/>
          <p:nvPr/>
        </p:nvGrpSpPr>
        <p:grpSpPr>
          <a:xfrm>
            <a:off x="6815685" y="3625503"/>
            <a:ext cx="548509" cy="548509"/>
            <a:chOff x="3714000" y="3348572"/>
            <a:chExt cx="1620000" cy="1620000"/>
          </a:xfrm>
        </p:grpSpPr>
        <p:grpSp>
          <p:nvGrpSpPr>
            <p:cNvPr id="81" name="组合 80"/>
            <p:cNvGrpSpPr/>
            <p:nvPr/>
          </p:nvGrpSpPr>
          <p:grpSpPr>
            <a:xfrm>
              <a:off x="3714000" y="3348572"/>
              <a:ext cx="1620000" cy="1620000"/>
              <a:chOff x="4230192" y="1115957"/>
              <a:chExt cx="3744000" cy="531428"/>
            </a:xfrm>
          </p:grpSpPr>
          <p:sp>
            <p:nvSpPr>
              <p:cNvPr id="83" name="椭圆 82"/>
              <p:cNvSpPr/>
              <p:nvPr/>
            </p:nvSpPr>
            <p:spPr>
              <a:xfrm>
                <a:off x="4230192" y="1115957"/>
                <a:ext cx="3744000" cy="531428"/>
              </a:xfrm>
              <a:prstGeom prst="ellipse">
                <a:avLst/>
              </a:prstGeom>
              <a:solidFill>
                <a:srgbClr val="FFFFFF"/>
              </a:solidFill>
              <a:ln w="3175">
                <a:solidFill>
                  <a:srgbClr val="DDDDDD"/>
                </a:solidFill>
              </a:ln>
              <a:effectLst>
                <a:outerShdw algn="tl" dir="2700000" dist="38100" rotWithShape="0">
                  <a:prstClr val="black">
                    <a:alpha val="1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altLang="en-US" b="1" lang="zh-CN" sz="1600">
                  <a:latin typeface="+mj-ea"/>
                  <a:ea typeface="+mj-ea"/>
                </a:endParaRPr>
              </a:p>
            </p:txBody>
          </p:sp>
          <p:sp>
            <p:nvSpPr>
              <p:cNvPr id="84" name="椭圆 83"/>
              <p:cNvSpPr/>
              <p:nvPr>
                <p:custDataLst>
                  <p:tags r:id="rId6"/>
                </p:custDataLst>
              </p:nvPr>
            </p:nvSpPr>
            <p:spPr>
              <a:xfrm>
                <a:off x="4421328" y="1143935"/>
                <a:ext cx="3361726" cy="475472"/>
              </a:xfrm>
              <a:prstGeom prst="ellipse">
                <a:avLst/>
              </a:prstGeom>
              <a:solidFill>
                <a:srgbClr val="D83417"/>
              </a:solidFill>
              <a:ln>
                <a:noFill/>
              </a:ln>
              <a:effectLst>
                <a:innerShdw dir="13500000" dist="76200">
                  <a:prstClr val="black">
                    <a:alpha val="12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bIns="0" lIns="0" rIns="0" tIns="0"/>
              <a:lstStyle/>
              <a:p>
                <a:pPr algn="ctr"/>
                <a:endParaRPr altLang="en-US" b="1" lang="zh-CN" sz="1600">
                  <a:solidFill>
                    <a:srgbClr val="FFFFFF"/>
                  </a:solidFill>
                  <a:latin typeface="+mj-ea"/>
                  <a:ea typeface="+mj-ea"/>
                </a:endParaRPr>
              </a:p>
            </p:txBody>
          </p:sp>
        </p:grpSp>
        <p:sp>
          <p:nvSpPr>
            <p:cNvPr id="82" name="矩形 81"/>
            <p:cNvSpPr/>
            <p:nvPr/>
          </p:nvSpPr>
          <p:spPr>
            <a:xfrm>
              <a:off x="3763093" y="3568693"/>
              <a:ext cx="1510701" cy="11702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altLang="zh-CN" b="1" lang="en-US" sz="2000">
                  <a:solidFill>
                    <a:srgbClr val="FFFFFF"/>
                  </a:solidFill>
                  <a:latin typeface="+mj-ea"/>
                </a:rPr>
                <a:t>06</a:t>
              </a:r>
            </a:p>
          </p:txBody>
        </p:sp>
      </p:grpSp>
      <p:sp>
        <p:nvSpPr>
          <p:cNvPr id="8" name="矩形 7"/>
          <p:cNvSpPr/>
          <p:nvPr/>
        </p:nvSpPr>
        <p:spPr>
          <a:xfrm>
            <a:off x="4948430" y="1894641"/>
            <a:ext cx="1034805" cy="457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zh-CN" kern="0" lang="zh-CN" sz="1200">
                <a:latin charset="-122" panose="02010609060101010101" pitchFamily="49" typeface="楷体"/>
                <a:ea charset="-122" panose="02010609060101010101" pitchFamily="49" typeface="楷体"/>
              </a:rPr>
              <a:t>不发生倒杆断杆事故</a:t>
            </a:r>
          </a:p>
        </p:txBody>
      </p:sp>
      <p:sp>
        <p:nvSpPr>
          <p:cNvPr id="9" name="矩形 8"/>
          <p:cNvSpPr/>
          <p:nvPr/>
        </p:nvSpPr>
        <p:spPr>
          <a:xfrm>
            <a:off x="982494" y="2715103"/>
            <a:ext cx="1505649" cy="457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zh-CN" kern="0" lang="zh-CN" sz="1200">
                <a:latin charset="-122" panose="02010609060101010101" pitchFamily="49" typeface="楷体"/>
                <a:ea charset="-122" panose="02010609060101010101" pitchFamily="49" typeface="楷体"/>
              </a:rPr>
              <a:t>不发生有人员责任的设备损坏事故</a:t>
            </a:r>
          </a:p>
        </p:txBody>
      </p:sp>
      <p:sp>
        <p:nvSpPr>
          <p:cNvPr id="10" name="矩形 9"/>
          <p:cNvSpPr/>
          <p:nvPr/>
        </p:nvSpPr>
        <p:spPr>
          <a:xfrm>
            <a:off x="6644070" y="2715103"/>
            <a:ext cx="1633091" cy="457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zh-CN" kern="0" lang="zh-CN" sz="1200">
                <a:latin charset="-122" panose="02010609060101010101" pitchFamily="49" typeface="楷体"/>
                <a:ea charset="-122" panose="02010609060101010101" pitchFamily="49" typeface="楷体"/>
              </a:rPr>
              <a:t>不发生同等及以上责任的重大交通事故</a:t>
            </a:r>
          </a:p>
        </p:txBody>
      </p:sp>
      <p:sp>
        <p:nvSpPr>
          <p:cNvPr id="11" name="矩形 10"/>
          <p:cNvSpPr/>
          <p:nvPr/>
        </p:nvSpPr>
        <p:spPr>
          <a:xfrm>
            <a:off x="3362396" y="1894642"/>
            <a:ext cx="1097056" cy="457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zh-CN" kern="0" lang="zh-CN" sz="1200">
                <a:latin charset="-122" panose="02010609060101010101" pitchFamily="49" typeface="楷体"/>
                <a:ea charset="-122" panose="02010609060101010101" pitchFamily="49" typeface="楷体"/>
              </a:rPr>
              <a:t>不发生火灾事故</a:t>
            </a:r>
          </a:p>
        </p:txBody>
      </p:sp>
      <p:sp>
        <p:nvSpPr>
          <p:cNvPr id="12" name="矩形 11"/>
          <p:cNvSpPr/>
          <p:nvPr/>
        </p:nvSpPr>
        <p:spPr>
          <a:xfrm>
            <a:off x="7391946" y="3625504"/>
            <a:ext cx="1423900" cy="640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zh-CN" kern="0" lang="zh-CN" sz="1200">
                <a:latin charset="-122" panose="02010609060101010101" pitchFamily="49" typeface="楷体"/>
                <a:ea charset="-122" panose="02010609060101010101" pitchFamily="49" typeface="楷体"/>
              </a:rPr>
              <a:t>不发生直接经济损失5000元及以上的经济责任事故</a:t>
            </a:r>
          </a:p>
        </p:txBody>
      </p:sp>
      <p:cxnSp>
        <p:nvCxnSpPr>
          <p:cNvPr id="14" name="直接箭头连接符 13"/>
          <p:cNvCxnSpPr/>
          <p:nvPr/>
        </p:nvCxnSpPr>
        <p:spPr>
          <a:xfrm flipV="1">
            <a:off x="5753100" y="4024066"/>
            <a:ext cx="856567" cy="247768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直接箭头连接符 84"/>
          <p:cNvCxnSpPr/>
          <p:nvPr/>
        </p:nvCxnSpPr>
        <p:spPr>
          <a:xfrm flipV="1">
            <a:off x="5381999" y="3320908"/>
            <a:ext cx="636077" cy="339789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直接箭头连接符 85"/>
          <p:cNvCxnSpPr/>
          <p:nvPr/>
        </p:nvCxnSpPr>
        <p:spPr>
          <a:xfrm flipV="1">
            <a:off x="4948430" y="2995787"/>
            <a:ext cx="183905" cy="384573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直接箭头连接符 87"/>
          <p:cNvCxnSpPr/>
          <p:nvPr/>
        </p:nvCxnSpPr>
        <p:spPr>
          <a:xfrm flipH="1" flipV="1">
            <a:off x="4052038" y="3011735"/>
            <a:ext cx="183905" cy="384573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直接箭头连接符 88"/>
          <p:cNvCxnSpPr/>
          <p:nvPr/>
        </p:nvCxnSpPr>
        <p:spPr>
          <a:xfrm flipH="1" flipV="1">
            <a:off x="2964172" y="3403319"/>
            <a:ext cx="470767" cy="384574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直接箭头连接符 90"/>
          <p:cNvCxnSpPr/>
          <p:nvPr/>
        </p:nvCxnSpPr>
        <p:spPr>
          <a:xfrm flipH="1" flipV="1">
            <a:off x="2363315" y="4070604"/>
            <a:ext cx="962532" cy="246790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组合 54"/>
          <p:cNvGrpSpPr/>
          <p:nvPr/>
        </p:nvGrpSpPr>
        <p:grpSpPr>
          <a:xfrm>
            <a:off x="1562394" y="3550973"/>
            <a:ext cx="548509" cy="548509"/>
            <a:chOff x="3714000" y="3348572"/>
            <a:chExt cx="1620000" cy="1620000"/>
          </a:xfrm>
        </p:grpSpPr>
        <p:grpSp>
          <p:nvGrpSpPr>
            <p:cNvPr id="56" name="组合 55"/>
            <p:cNvGrpSpPr/>
            <p:nvPr/>
          </p:nvGrpSpPr>
          <p:grpSpPr>
            <a:xfrm>
              <a:off x="3714000" y="3348572"/>
              <a:ext cx="1620000" cy="1620000"/>
              <a:chOff x="4230192" y="1115957"/>
              <a:chExt cx="3744000" cy="531428"/>
            </a:xfrm>
          </p:grpSpPr>
          <p:sp>
            <p:nvSpPr>
              <p:cNvPr id="58" name="椭圆 57"/>
              <p:cNvSpPr/>
              <p:nvPr/>
            </p:nvSpPr>
            <p:spPr>
              <a:xfrm>
                <a:off x="4230192" y="1115957"/>
                <a:ext cx="3744000" cy="531428"/>
              </a:xfrm>
              <a:prstGeom prst="ellipse">
                <a:avLst/>
              </a:prstGeom>
              <a:solidFill>
                <a:srgbClr val="FFFFFF"/>
              </a:solidFill>
              <a:ln w="3175">
                <a:solidFill>
                  <a:srgbClr val="DDDDDD"/>
                </a:solidFill>
              </a:ln>
              <a:effectLst>
                <a:outerShdw algn="tl" dir="2700000" dist="38100" rotWithShape="0">
                  <a:prstClr val="black">
                    <a:alpha val="1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altLang="en-US" b="1" lang="zh-CN" sz="1600">
                  <a:latin typeface="+mj-ea"/>
                  <a:ea typeface="+mj-ea"/>
                </a:endParaRPr>
              </a:p>
            </p:txBody>
          </p:sp>
          <p:sp>
            <p:nvSpPr>
              <p:cNvPr id="59" name="椭圆 58"/>
              <p:cNvSpPr/>
              <p:nvPr>
                <p:custDataLst>
                  <p:tags r:id="rId7"/>
                </p:custDataLst>
              </p:nvPr>
            </p:nvSpPr>
            <p:spPr>
              <a:xfrm>
                <a:off x="4421328" y="1143935"/>
                <a:ext cx="3361726" cy="475472"/>
              </a:xfrm>
              <a:prstGeom prst="ellipse">
                <a:avLst/>
              </a:prstGeom>
              <a:solidFill>
                <a:srgbClr val="D83417"/>
              </a:solidFill>
              <a:ln>
                <a:noFill/>
              </a:ln>
              <a:effectLst>
                <a:innerShdw dir="13500000" dist="76200">
                  <a:prstClr val="black">
                    <a:alpha val="12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bIns="0" lIns="0" rIns="0" tIns="0"/>
              <a:lstStyle/>
              <a:p>
                <a:pPr algn="ctr"/>
                <a:endParaRPr altLang="en-US" b="1" lang="zh-CN" sz="1600">
                  <a:solidFill>
                    <a:srgbClr val="FFFFFF"/>
                  </a:solidFill>
                  <a:latin typeface="+mj-ea"/>
                  <a:ea typeface="+mj-ea"/>
                </a:endParaRPr>
              </a:p>
            </p:txBody>
          </p:sp>
        </p:grpSp>
        <p:sp>
          <p:nvSpPr>
            <p:cNvPr id="57" name="矩形 56"/>
            <p:cNvSpPr/>
            <p:nvPr/>
          </p:nvSpPr>
          <p:spPr>
            <a:xfrm>
              <a:off x="3763092" y="3568695"/>
              <a:ext cx="1510701" cy="11702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altLang="zh-CN" b="1" lang="en-US" sz="2000">
                  <a:solidFill>
                    <a:srgbClr val="FFFFFF"/>
                  </a:solidFill>
                  <a:latin typeface="+mj-ea"/>
                </a:rPr>
                <a:t>01</a:t>
              </a:r>
            </a:p>
          </p:txBody>
        </p:sp>
      </p:grpSp>
      <p:grpSp>
        <p:nvGrpSpPr>
          <p:cNvPr id="60" name="组合 59"/>
          <p:cNvGrpSpPr/>
          <p:nvPr/>
        </p:nvGrpSpPr>
        <p:grpSpPr>
          <a:xfrm>
            <a:off x="2408627" y="2725093"/>
            <a:ext cx="548509" cy="548509"/>
            <a:chOff x="3714000" y="3348572"/>
            <a:chExt cx="1620000" cy="1620000"/>
          </a:xfrm>
        </p:grpSpPr>
        <p:grpSp>
          <p:nvGrpSpPr>
            <p:cNvPr id="61" name="组合 60"/>
            <p:cNvGrpSpPr/>
            <p:nvPr/>
          </p:nvGrpSpPr>
          <p:grpSpPr>
            <a:xfrm>
              <a:off x="3714000" y="3348572"/>
              <a:ext cx="1620000" cy="1620000"/>
              <a:chOff x="4230192" y="1115957"/>
              <a:chExt cx="3744000" cy="531428"/>
            </a:xfrm>
          </p:grpSpPr>
          <p:sp>
            <p:nvSpPr>
              <p:cNvPr id="63" name="椭圆 62"/>
              <p:cNvSpPr/>
              <p:nvPr/>
            </p:nvSpPr>
            <p:spPr>
              <a:xfrm>
                <a:off x="4230192" y="1115957"/>
                <a:ext cx="3744000" cy="531428"/>
              </a:xfrm>
              <a:prstGeom prst="ellipse">
                <a:avLst/>
              </a:prstGeom>
              <a:solidFill>
                <a:srgbClr val="FFFFFF"/>
              </a:solidFill>
              <a:ln w="3175">
                <a:solidFill>
                  <a:srgbClr val="DDDDDD"/>
                </a:solidFill>
              </a:ln>
              <a:effectLst>
                <a:outerShdw algn="tl" dir="2700000" dist="38100" rotWithShape="0">
                  <a:prstClr val="black">
                    <a:alpha val="1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altLang="en-US" b="1" lang="zh-CN" sz="1600">
                  <a:latin typeface="+mj-ea"/>
                  <a:ea typeface="+mj-ea"/>
                </a:endParaRPr>
              </a:p>
            </p:txBody>
          </p:sp>
          <p:sp>
            <p:nvSpPr>
              <p:cNvPr id="64" name="椭圆 63"/>
              <p:cNvSpPr/>
              <p:nvPr>
                <p:custDataLst>
                  <p:tags r:id="rId8"/>
                </p:custDataLst>
              </p:nvPr>
            </p:nvSpPr>
            <p:spPr>
              <a:xfrm>
                <a:off x="4421328" y="1143935"/>
                <a:ext cx="3361726" cy="475472"/>
              </a:xfrm>
              <a:prstGeom prst="ellipse">
                <a:avLst/>
              </a:prstGeom>
              <a:solidFill>
                <a:srgbClr val="D83417"/>
              </a:solidFill>
              <a:ln>
                <a:noFill/>
              </a:ln>
              <a:effectLst>
                <a:innerShdw dir="13500000" dist="76200">
                  <a:prstClr val="black">
                    <a:alpha val="12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bIns="0" lIns="0" rIns="0" tIns="0"/>
              <a:lstStyle/>
              <a:p>
                <a:pPr algn="ctr"/>
                <a:endParaRPr altLang="en-US" b="1" lang="zh-CN" sz="1600">
                  <a:solidFill>
                    <a:srgbClr val="FFFFFF"/>
                  </a:solidFill>
                  <a:latin typeface="+mj-ea"/>
                  <a:ea typeface="+mj-ea"/>
                </a:endParaRPr>
              </a:p>
            </p:txBody>
          </p:sp>
        </p:grpSp>
        <p:sp>
          <p:nvSpPr>
            <p:cNvPr id="62" name="矩形 61"/>
            <p:cNvSpPr/>
            <p:nvPr/>
          </p:nvSpPr>
          <p:spPr>
            <a:xfrm>
              <a:off x="3763091" y="3568693"/>
              <a:ext cx="1510701" cy="11702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altLang="zh-CN" b="1" lang="en-US" sz="2000">
                  <a:solidFill>
                    <a:srgbClr val="FFFFFF"/>
                  </a:solidFill>
                  <a:latin typeface="+mj-ea"/>
                </a:rPr>
                <a:t>02</a:t>
              </a: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3582190" y="2337256"/>
            <a:ext cx="583117" cy="548509"/>
            <a:chOff x="3582190" y="2337256"/>
            <a:chExt cx="583117" cy="548509"/>
          </a:xfrm>
        </p:grpSpPr>
        <p:sp>
          <p:nvSpPr>
            <p:cNvPr id="67" name="矩形 66"/>
            <p:cNvSpPr/>
            <p:nvPr/>
          </p:nvSpPr>
          <p:spPr>
            <a:xfrm>
              <a:off x="3582190" y="2416847"/>
              <a:ext cx="511502" cy="3962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altLang="zh-CN" b="1" lang="en-US" sz="2000">
                  <a:solidFill>
                    <a:srgbClr val="FFFFFF"/>
                  </a:solidFill>
                  <a:latin typeface="+mj-ea"/>
                </a:rPr>
                <a:t>01</a:t>
              </a:r>
            </a:p>
          </p:txBody>
        </p:sp>
        <p:grpSp>
          <p:nvGrpSpPr>
            <p:cNvPr id="100" name="组合 99"/>
            <p:cNvGrpSpPr/>
            <p:nvPr/>
          </p:nvGrpSpPr>
          <p:grpSpPr>
            <a:xfrm>
              <a:off x="3616798" y="2337256"/>
              <a:ext cx="548509" cy="548509"/>
              <a:chOff x="3714000" y="3348572"/>
              <a:chExt cx="1620000" cy="1620000"/>
            </a:xfrm>
          </p:grpSpPr>
          <p:grpSp>
            <p:nvGrpSpPr>
              <p:cNvPr id="101" name="组合 100"/>
              <p:cNvGrpSpPr/>
              <p:nvPr/>
            </p:nvGrpSpPr>
            <p:grpSpPr>
              <a:xfrm>
                <a:off x="3714000" y="3348572"/>
                <a:ext cx="1620000" cy="1620000"/>
                <a:chOff x="4230192" y="1115957"/>
                <a:chExt cx="3744000" cy="531428"/>
              </a:xfrm>
            </p:grpSpPr>
            <p:sp>
              <p:nvSpPr>
                <p:cNvPr id="103" name="椭圆 102"/>
                <p:cNvSpPr/>
                <p:nvPr/>
              </p:nvSpPr>
              <p:spPr>
                <a:xfrm>
                  <a:off x="4230192" y="1115957"/>
                  <a:ext cx="3744000" cy="531428"/>
                </a:xfrm>
                <a:prstGeom prst="ellipse">
                  <a:avLst/>
                </a:prstGeom>
                <a:solidFill>
                  <a:srgbClr val="FFFFFF"/>
                </a:solidFill>
                <a:ln w="3175">
                  <a:solidFill>
                    <a:srgbClr val="DDDDDD"/>
                  </a:solidFill>
                </a:ln>
                <a:effectLst>
                  <a:outerShdw algn="tl" dir="2700000" dist="38100" rotWithShape="0">
                    <a:prstClr val="black">
                      <a:alpha val="1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altLang="en-US" b="1" lang="zh-CN" sz="1600">
                    <a:latin typeface="+mj-ea"/>
                    <a:ea typeface="+mj-ea"/>
                  </a:endParaRPr>
                </a:p>
              </p:txBody>
            </p:sp>
            <p:sp>
              <p:nvSpPr>
                <p:cNvPr id="104" name="椭圆 103"/>
                <p:cNvSpPr/>
                <p:nvPr>
                  <p:custDataLst>
                    <p:tags r:id="rId9"/>
                  </p:custDataLst>
                </p:nvPr>
              </p:nvSpPr>
              <p:spPr>
                <a:xfrm>
                  <a:off x="4421328" y="1143935"/>
                  <a:ext cx="3361726" cy="475472"/>
                </a:xfrm>
                <a:prstGeom prst="ellipse">
                  <a:avLst/>
                </a:prstGeom>
                <a:solidFill>
                  <a:srgbClr val="D83417"/>
                </a:solidFill>
                <a:ln>
                  <a:noFill/>
                </a:ln>
                <a:effectLst>
                  <a:innerShdw dir="13500000" dist="76200">
                    <a:prstClr val="black">
                      <a:alpha val="12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bIns="0" lIns="0" rIns="0" tIns="0"/>
                <a:lstStyle/>
                <a:p>
                  <a:pPr algn="ctr"/>
                  <a:endParaRPr altLang="en-US" b="1" lang="zh-CN" sz="1600">
                    <a:solidFill>
                      <a:srgbClr val="FFFFFF"/>
                    </a:solidFill>
                    <a:latin typeface="+mj-ea"/>
                    <a:ea typeface="+mj-ea"/>
                  </a:endParaRPr>
                </a:p>
              </p:txBody>
            </p:sp>
          </p:grpSp>
          <p:sp>
            <p:nvSpPr>
              <p:cNvPr id="102" name="矩形 101"/>
              <p:cNvSpPr/>
              <p:nvPr/>
            </p:nvSpPr>
            <p:spPr>
              <a:xfrm>
                <a:off x="3763092" y="3568693"/>
                <a:ext cx="1510701" cy="11702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altLang="zh-CN" b="1" lang="en-US" sz="2000">
                    <a:solidFill>
                      <a:srgbClr val="FFFFFF"/>
                    </a:solidFill>
                    <a:latin typeface="+mj-ea"/>
                  </a:rPr>
                  <a:t>03</a:t>
                </a:r>
              </a:p>
            </p:txBody>
          </p:sp>
        </p:grpSp>
      </p:grpSp>
      <p:grpSp>
        <p:nvGrpSpPr>
          <p:cNvPr id="70" name="组合 69"/>
          <p:cNvGrpSpPr/>
          <p:nvPr/>
        </p:nvGrpSpPr>
        <p:grpSpPr>
          <a:xfrm>
            <a:off x="5025041" y="2342317"/>
            <a:ext cx="548509" cy="548509"/>
            <a:chOff x="3714000" y="3348572"/>
            <a:chExt cx="1620000" cy="1620000"/>
          </a:xfrm>
        </p:grpSpPr>
        <p:grpSp>
          <p:nvGrpSpPr>
            <p:cNvPr id="71" name="组合 70"/>
            <p:cNvGrpSpPr/>
            <p:nvPr/>
          </p:nvGrpSpPr>
          <p:grpSpPr>
            <a:xfrm>
              <a:off x="3714000" y="3348572"/>
              <a:ext cx="1620000" cy="1620000"/>
              <a:chOff x="4230192" y="1115957"/>
              <a:chExt cx="3744000" cy="531428"/>
            </a:xfrm>
          </p:grpSpPr>
          <p:sp>
            <p:nvSpPr>
              <p:cNvPr id="73" name="椭圆 72"/>
              <p:cNvSpPr/>
              <p:nvPr/>
            </p:nvSpPr>
            <p:spPr>
              <a:xfrm>
                <a:off x="4230192" y="1115957"/>
                <a:ext cx="3744000" cy="531428"/>
              </a:xfrm>
              <a:prstGeom prst="ellipse">
                <a:avLst/>
              </a:prstGeom>
              <a:solidFill>
                <a:srgbClr val="FFFFFF"/>
              </a:solidFill>
              <a:ln w="3175">
                <a:solidFill>
                  <a:srgbClr val="DDDDDD"/>
                </a:solidFill>
              </a:ln>
              <a:effectLst>
                <a:outerShdw algn="tl" dir="2700000" dist="38100" rotWithShape="0">
                  <a:prstClr val="black">
                    <a:alpha val="1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altLang="en-US" b="1" lang="zh-CN" sz="1600">
                  <a:latin typeface="+mj-ea"/>
                  <a:ea typeface="+mj-ea"/>
                </a:endParaRPr>
              </a:p>
            </p:txBody>
          </p:sp>
          <p:sp>
            <p:nvSpPr>
              <p:cNvPr id="74" name="椭圆 73"/>
              <p:cNvSpPr/>
              <p:nvPr>
                <p:custDataLst>
                  <p:tags r:id="rId10"/>
                </p:custDataLst>
              </p:nvPr>
            </p:nvSpPr>
            <p:spPr>
              <a:xfrm>
                <a:off x="4421328" y="1143935"/>
                <a:ext cx="3361726" cy="475472"/>
              </a:xfrm>
              <a:prstGeom prst="ellipse">
                <a:avLst/>
              </a:prstGeom>
              <a:solidFill>
                <a:srgbClr val="D83417"/>
              </a:solidFill>
              <a:ln>
                <a:noFill/>
              </a:ln>
              <a:effectLst>
                <a:innerShdw dir="13500000" dist="76200">
                  <a:prstClr val="black">
                    <a:alpha val="12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bIns="0" lIns="0" rIns="0" tIns="0"/>
              <a:lstStyle/>
              <a:p>
                <a:pPr algn="ctr"/>
                <a:endParaRPr altLang="en-US" b="1" lang="zh-CN" sz="1600">
                  <a:solidFill>
                    <a:srgbClr val="FFFFFF"/>
                  </a:solidFill>
                  <a:latin typeface="+mj-ea"/>
                  <a:ea typeface="+mj-ea"/>
                </a:endParaRPr>
              </a:p>
            </p:txBody>
          </p:sp>
        </p:grpSp>
        <p:sp>
          <p:nvSpPr>
            <p:cNvPr id="72" name="矩形 71"/>
            <p:cNvSpPr/>
            <p:nvPr/>
          </p:nvSpPr>
          <p:spPr>
            <a:xfrm>
              <a:off x="3763092" y="3568693"/>
              <a:ext cx="1510701" cy="11702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altLang="zh-CN" b="1" lang="en-US" sz="2000">
                  <a:solidFill>
                    <a:srgbClr val="FFFFFF"/>
                  </a:solidFill>
                  <a:latin typeface="+mj-ea"/>
                </a:rPr>
                <a:t>04</a:t>
              </a:r>
            </a:p>
          </p:txBody>
        </p:sp>
      </p:grpSp>
    </p:spTree>
    <p:custDataLst>
      <p:tags r:id="rId11"/>
    </p:custData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9" nodeType="withEffect" presetClass="entr" presetID="2" presetSubtype="2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3" nodeType="withEffect" presetClass="entr" presetID="16" presetSubtype="37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15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16" nodeType="withEffect" presetClass="entr" presetID="53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fill="hold" id="22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4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5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fill="hold" grpId="0" id="27" nodeType="afterEffect" presetClass="entr" presetID="12" presetSubtype="8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29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3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1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id="32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4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5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6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7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fill="hold" id="38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4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1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43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4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46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7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49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0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52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3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55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6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fill="hold" id="57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9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1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2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fill="hold" id="63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5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6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7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8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fill="hold" id="6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1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2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73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4" nodeType="afterGroup">
                            <p:stCondLst>
                              <p:cond delay="4750"/>
                            </p:stCondLst>
                            <p:childTnLst>
                              <p:par>
                                <p:cTn fill="hold" id="7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7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8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79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0" nodeType="afterGroup">
                            <p:stCondLst>
                              <p:cond delay="5250"/>
                            </p:stCondLst>
                            <p:childTnLst>
                              <p:par>
                                <p:cTn fill="hold" id="8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83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4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85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6" nodeType="afterGroup">
                            <p:stCondLst>
                              <p:cond delay="5750"/>
                            </p:stCondLst>
                            <p:childTnLst>
                              <p:par>
                                <p:cTn fill="hold" id="87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89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1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2" nodeType="afterGroup">
                            <p:stCondLst>
                              <p:cond delay="6250"/>
                            </p:stCondLst>
                            <p:childTnLst>
                              <p:par>
                                <p:cTn fill="hold" grpId="0" id="93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95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97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99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101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103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7"/>
      <p:bldP grpId="0" spid="22"/>
      <p:bldP grpId="1" spid="22"/>
      <p:bldP grpId="0" spid="6"/>
      <p:bldP grpId="0" spid="8"/>
      <p:bldP grpId="0" spid="9"/>
      <p:bldP grpId="0" spid="10"/>
      <p:bldP grpId="0" spid="11"/>
      <p:bldP grpId="0" spid="12"/>
    </p:bldLst>
  </p:timing>
</p:sld>
</file>

<file path=ppt/slides/slide2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7" name="矩形 16"/>
          <p:cNvSpPr/>
          <p:nvPr/>
        </p:nvSpPr>
        <p:spPr>
          <a:xfrm>
            <a:off x="818232" y="1202365"/>
            <a:ext cx="1198880" cy="3962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b="1" lang="zh-CN" sz="2000">
                <a:solidFill>
                  <a:srgbClr val="D83417"/>
                </a:solidFill>
                <a:latin typeface="+mj-ea"/>
                <a:ea typeface="+mj-ea"/>
                <a:cs charset="-122" panose="02010600030101010101" pitchFamily="2" typeface="宋体"/>
              </a:rPr>
              <a:t>保证措施</a:t>
            </a:r>
          </a:p>
        </p:txBody>
      </p:sp>
      <p:grpSp>
        <p:nvGrpSpPr>
          <p:cNvPr id="18" name="组合 17"/>
          <p:cNvGrpSpPr/>
          <p:nvPr/>
        </p:nvGrpSpPr>
        <p:grpSpPr>
          <a:xfrm>
            <a:off x="8256193" y="306793"/>
            <a:ext cx="604125" cy="215941"/>
            <a:chOff x="264939" y="188640"/>
            <a:chExt cx="604358" cy="216024"/>
          </a:xfrm>
        </p:grpSpPr>
        <p:sp>
          <p:nvSpPr>
            <p:cNvPr id="19" name="燕尾形 3"/>
            <p:cNvSpPr/>
            <p:nvPr/>
          </p:nvSpPr>
          <p:spPr>
            <a:xfrm>
              <a:off x="264939" y="188640"/>
              <a:ext cx="216024" cy="216024"/>
            </a:xfrm>
            <a:prstGeom prst="chevron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20" name="燕尾形 4"/>
            <p:cNvSpPr/>
            <p:nvPr/>
          </p:nvSpPr>
          <p:spPr>
            <a:xfrm>
              <a:off x="454914" y="188640"/>
              <a:ext cx="216024" cy="216024"/>
            </a:xfrm>
            <a:prstGeom prst="chevron">
              <a:avLst/>
            </a:prstGeom>
            <a:solidFill>
              <a:srgbClr val="E57E20">
                <a:alpha val="7882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21" name="燕尾形 5"/>
            <p:cNvSpPr/>
            <p:nvPr/>
          </p:nvSpPr>
          <p:spPr>
            <a:xfrm>
              <a:off x="653273" y="188640"/>
              <a:ext cx="216024" cy="216024"/>
            </a:xfrm>
            <a:prstGeom prst="chevron">
              <a:avLst/>
            </a:prstGeom>
            <a:solidFill>
              <a:schemeClr val="accent2">
                <a:alpha val="5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</p:grpSp>
      <p:sp>
        <p:nvSpPr>
          <p:cNvPr id="22" name="矩形: 圆角 21"/>
          <p:cNvSpPr/>
          <p:nvPr>
            <p:custDataLst>
              <p:tags r:id="rId3"/>
            </p:custDataLst>
          </p:nvPr>
        </p:nvSpPr>
        <p:spPr>
          <a:xfrm>
            <a:off x="2527932" y="190288"/>
            <a:ext cx="4088136" cy="468000"/>
          </a:xfrm>
          <a:prstGeom prst="roundRect">
            <a:avLst>
              <a:gd fmla="val 50000" name="adj"/>
            </a:avLst>
          </a:prstGeom>
          <a:noFill/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b="1" lang="zh-CN" sz="28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工作思路和工作计划</a:t>
            </a:r>
          </a:p>
        </p:txBody>
      </p:sp>
      <p:grpSp>
        <p:nvGrpSpPr>
          <p:cNvPr id="23" name="组合 22"/>
          <p:cNvGrpSpPr/>
          <p:nvPr/>
        </p:nvGrpSpPr>
        <p:grpSpPr>
          <a:xfrm rot="10800000">
            <a:off x="217552" y="330199"/>
            <a:ext cx="604125" cy="215941"/>
            <a:chOff x="264939" y="188640"/>
            <a:chExt cx="604358" cy="216024"/>
          </a:xfrm>
        </p:grpSpPr>
        <p:sp>
          <p:nvSpPr>
            <p:cNvPr id="24" name="燕尾形 7"/>
            <p:cNvSpPr/>
            <p:nvPr/>
          </p:nvSpPr>
          <p:spPr>
            <a:xfrm>
              <a:off x="264939" y="188640"/>
              <a:ext cx="216024" cy="216024"/>
            </a:xfrm>
            <a:prstGeom prst="chevron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26" name="燕尾形 8"/>
            <p:cNvSpPr/>
            <p:nvPr/>
          </p:nvSpPr>
          <p:spPr>
            <a:xfrm>
              <a:off x="454914" y="188640"/>
              <a:ext cx="216024" cy="216024"/>
            </a:xfrm>
            <a:prstGeom prst="chevron">
              <a:avLst/>
            </a:prstGeom>
            <a:solidFill>
              <a:srgbClr val="E57E20">
                <a:alpha val="7882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32" name="燕尾形 9"/>
            <p:cNvSpPr/>
            <p:nvPr/>
          </p:nvSpPr>
          <p:spPr>
            <a:xfrm>
              <a:off x="653273" y="188640"/>
              <a:ext cx="216024" cy="216024"/>
            </a:xfrm>
            <a:prstGeom prst="chevron">
              <a:avLst/>
            </a:prstGeom>
            <a:solidFill>
              <a:schemeClr val="accent2">
                <a:alpha val="5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211549" y="1147497"/>
            <a:ext cx="610128" cy="502391"/>
            <a:chOff x="158871" y="99382"/>
            <a:chExt cx="757910" cy="624078"/>
          </a:xfrm>
        </p:grpSpPr>
        <p:grpSp>
          <p:nvGrpSpPr>
            <p:cNvPr id="34" name="组合 33"/>
            <p:cNvGrpSpPr/>
            <p:nvPr/>
          </p:nvGrpSpPr>
          <p:grpSpPr>
            <a:xfrm>
              <a:off x="223648" y="99382"/>
              <a:ext cx="624078" cy="624078"/>
              <a:chOff x="3452622" y="1395531"/>
              <a:chExt cx="701705" cy="701705"/>
            </a:xfrm>
          </p:grpSpPr>
          <p:sp>
            <p:nvSpPr>
              <p:cNvPr id="36" name="椭圆 35"/>
              <p:cNvSpPr/>
              <p:nvPr/>
            </p:nvSpPr>
            <p:spPr>
              <a:xfrm>
                <a:off x="3452622" y="1395531"/>
                <a:ext cx="701705" cy="701705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 sz="1000">
                  <a:latin charset="0" panose="020b0a04020102020204" pitchFamily="34" typeface="Arial Black"/>
                </a:endParaRPr>
              </a:p>
            </p:txBody>
          </p:sp>
          <p:sp>
            <p:nvSpPr>
              <p:cNvPr id="37" name="圆角矩形 1"/>
              <p:cNvSpPr/>
              <p:nvPr/>
            </p:nvSpPr>
            <p:spPr>
              <a:xfrm>
                <a:off x="3533474" y="1476383"/>
                <a:ext cx="540000" cy="540000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100000">
                    <a:schemeClr val="bg1"/>
                  </a:gs>
                  <a:gs pos="0">
                    <a:srgbClr val="EEEEEE"/>
                  </a:gs>
                </a:gsLst>
                <a:lin ang="8100000" scaled="0"/>
              </a:gradFill>
              <a:ln w="1905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rgbClr val="EEEEEE"/>
                    </a:gs>
                  </a:gsLst>
                  <a:lin ang="8100000" scaled="0"/>
                </a:gradFill>
              </a:ln>
              <a:effectLst>
                <a:outerShdw algn="tr" blurRad="127000" dir="8100000" dist="63500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 sz="1000">
                  <a:solidFill>
                    <a:srgbClr val="FA783A"/>
                  </a:solidFill>
                  <a:latin charset="0" panose="020b0a04020102020204" pitchFamily="34" typeface="Arial Black"/>
                </a:endParaRPr>
              </a:p>
            </p:txBody>
          </p:sp>
        </p:grpSp>
        <p:sp>
          <p:nvSpPr>
            <p:cNvPr id="35" name="文本框 34"/>
            <p:cNvSpPr txBox="1"/>
            <p:nvPr/>
          </p:nvSpPr>
          <p:spPr>
            <a:xfrm>
              <a:off x="158871" y="186205"/>
              <a:ext cx="757910" cy="454353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>
                  <a:solidFill>
                    <a:schemeClr val="tx1">
                      <a:lumMod val="75000"/>
                      <a:lumOff val="25000"/>
                    </a:schemeClr>
                  </a:solidFill>
                  <a:latin charset="0" panose="020b0a04020102020204" pitchFamily="34" typeface="Arial Black"/>
                  <a:cs charset="-79" panose="02010803020104030203" pitchFamily="2" typeface="Aharoni"/>
                </a:rPr>
                <a:t>03</a:t>
              </a:r>
            </a:p>
          </p:txBody>
        </p:sp>
      </p:grpSp>
      <p:sp>
        <p:nvSpPr>
          <p:cNvPr id="4" name="矩形 3"/>
          <p:cNvSpPr/>
          <p:nvPr/>
        </p:nvSpPr>
        <p:spPr>
          <a:xfrm>
            <a:off x="333578" y="1751291"/>
            <a:ext cx="3959543" cy="3352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lang="en-US" sz="160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1、强化安全责任落实，健全完善考核机制。</a:t>
            </a:r>
          </a:p>
        </p:txBody>
      </p:sp>
      <p:sp>
        <p:nvSpPr>
          <p:cNvPr id="31" name="MH_Title_1"/>
          <p:cNvSpPr/>
          <p:nvPr>
            <p:custDataLst>
              <p:tags r:id="rId4"/>
            </p:custDataLst>
          </p:nvPr>
        </p:nvSpPr>
        <p:spPr bwMode="auto">
          <a:xfrm>
            <a:off x="4246302" y="3109632"/>
            <a:ext cx="689372" cy="688181"/>
          </a:xfrm>
          <a:prstGeom prst="ellipse">
            <a:avLst/>
          </a:prstGeom>
          <a:solidFill>
            <a:srgbClr val="D83417"/>
          </a:solidFill>
          <a:ln>
            <a:noFill/>
          </a:ln>
          <a:effectLst>
            <a:innerShdw dir="13500000" dist="76200">
              <a:prstClr val="black">
                <a:alpha val="12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0" lIns="0" rIns="0" tIns="0"/>
          <a:lstStyle/>
          <a:p>
            <a:pPr algn="ctr"/>
            <a:r>
              <a:rPr altLang="en-US" b="1" lang="zh-CN" sz="1600">
                <a:solidFill>
                  <a:srgbClr val="FFFFFF"/>
                </a:solidFill>
                <a:latin typeface="+mj-ea"/>
                <a:ea typeface="+mj-ea"/>
              </a:rPr>
              <a:t>考核</a:t>
            </a:r>
          </a:p>
          <a:p>
            <a:pPr algn="ctr"/>
            <a:r>
              <a:rPr altLang="en-US" b="1" lang="zh-CN" sz="1600">
                <a:solidFill>
                  <a:srgbClr val="FFFFFF"/>
                </a:solidFill>
                <a:latin typeface="+mj-ea"/>
                <a:ea typeface="+mj-ea"/>
              </a:rPr>
              <a:t>机制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4685643" y="2278575"/>
            <a:ext cx="4153615" cy="1148715"/>
            <a:chOff x="4672943" y="2494475"/>
            <a:chExt cx="4153615" cy="1148715"/>
          </a:xfrm>
        </p:grpSpPr>
        <p:sp>
          <p:nvSpPr>
            <p:cNvPr id="28" name="MH_SubTitle_2"/>
            <p:cNvSpPr/>
            <p:nvPr>
              <p:custDataLst>
                <p:tags r:id="rId5"/>
              </p:custDataLst>
            </p:nvPr>
          </p:nvSpPr>
          <p:spPr bwMode="auto">
            <a:xfrm>
              <a:off x="4672943" y="2494475"/>
              <a:ext cx="4153615" cy="1148715"/>
            </a:xfrm>
            <a:custGeom>
              <a:gdLst>
                <a:gd fmla="*/ 1258878 w 7788711" name="connsiteX0"/>
                <a:gd fmla="*/ 0 h 2031752" name="connsiteY0"/>
                <a:gd fmla="*/ 7788711 w 7788711" name="connsiteX1"/>
                <a:gd fmla="*/ 0 h 2031752" name="connsiteY1"/>
                <a:gd fmla="*/ 4113473 w 7788711" name="connsiteX2"/>
                <a:gd fmla="*/ 2031752 h 2031752" name="connsiteY2"/>
                <a:gd fmla="*/ 575436 w 7788711" name="connsiteX3"/>
                <a:gd fmla="*/ 2031752 h 2031752" name="connsiteY3"/>
                <a:gd fmla="*/ 0 w 7788711" name="connsiteX4"/>
                <a:gd fmla="*/ 1363472 h 2031752" name="connsiteY4"/>
                <a:gd fmla="*/ 1258878 w 7788711" name="connsiteX5"/>
                <a:gd fmla="*/ 0 h 2031752" name="connsiteY5"/>
                <a:gd fmla="*/ 1258878 w 7805648" name="connsiteX0-1"/>
                <a:gd fmla="*/ 0 h 2031752" name="connsiteY0-2"/>
                <a:gd fmla="*/ 7788711 w 7805648" name="connsiteX1-3"/>
                <a:gd fmla="*/ 0 h 2031752" name="connsiteY1-4"/>
                <a:gd fmla="*/ 7805648 w 7805648" name="connsiteX2-5"/>
                <a:gd fmla="*/ 1997889 h 2031752" name="connsiteY2-6"/>
                <a:gd fmla="*/ 575436 w 7805648" name="connsiteX3-7"/>
                <a:gd fmla="*/ 2031752 h 2031752" name="connsiteY3-8"/>
                <a:gd fmla="*/ 0 w 7805648" name="connsiteX4-9"/>
                <a:gd fmla="*/ 1363472 h 2031752" name="connsiteY4-10"/>
                <a:gd fmla="*/ 1258878 w 7805648" name="connsiteX5-11"/>
                <a:gd fmla="*/ 0 h 2031752" name="connsiteY5-12"/>
                <a:gd fmla="*/ 1258878 w 7805648" name="connsiteX0-13"/>
                <a:gd fmla="*/ 0 h 2031752" name="connsiteY0-14"/>
                <a:gd fmla="*/ 7788711 w 7805648" name="connsiteX1-15"/>
                <a:gd fmla="*/ 0 h 2031752" name="connsiteY1-16"/>
                <a:gd fmla="*/ 7805648 w 7805648" name="connsiteX2-17"/>
                <a:gd fmla="*/ 1980958 h 2031752" name="connsiteY2-18"/>
                <a:gd fmla="*/ 575436 w 7805648" name="connsiteX3-19"/>
                <a:gd fmla="*/ 2031752 h 2031752" name="connsiteY3-20"/>
                <a:gd fmla="*/ 0 w 7805648" name="connsiteX4-21"/>
                <a:gd fmla="*/ 1363472 h 2031752" name="connsiteY4-22"/>
                <a:gd fmla="*/ 1258878 w 7805648" name="connsiteX5-23"/>
                <a:gd fmla="*/ 0 h 2031752" name="connsiteY5-24"/>
                <a:gd fmla="*/ 1258878 w 7805648" name="connsiteX0-25"/>
                <a:gd fmla="*/ 0 h 2031752" name="connsiteY0-26"/>
                <a:gd fmla="*/ 7788711 w 7805648" name="connsiteX1-27"/>
                <a:gd fmla="*/ 0 h 2031752" name="connsiteY1-28"/>
                <a:gd fmla="*/ 7805648 w 7805648" name="connsiteX2-29"/>
                <a:gd fmla="*/ 2014821 h 2031752" name="connsiteY2-30"/>
                <a:gd fmla="*/ 575436 w 7805648" name="connsiteX3-31"/>
                <a:gd fmla="*/ 2031752 h 2031752" name="connsiteY3-32"/>
                <a:gd fmla="*/ 0 w 7805648" name="connsiteX4-33"/>
                <a:gd fmla="*/ 1363472 h 2031752" name="connsiteY4-34"/>
                <a:gd fmla="*/ 1258878 w 7805648" name="connsiteX5-35"/>
                <a:gd fmla="*/ 0 h 2031752" name="connsiteY5-36"/>
                <a:gd fmla="*/ 1258878 w 7805648" name="connsiteX0-37"/>
                <a:gd fmla="*/ 0 h 2031752" name="connsiteY0-38"/>
                <a:gd fmla="*/ 7314487 w 7805648" name="connsiteX1-39"/>
                <a:gd fmla="*/ 67725 h 2031752" name="connsiteY1-40"/>
                <a:gd fmla="*/ 7805648 w 7805648" name="connsiteX2-41"/>
                <a:gd fmla="*/ 2014821 h 2031752" name="connsiteY2-42"/>
                <a:gd fmla="*/ 575436 w 7805648" name="connsiteX3-43"/>
                <a:gd fmla="*/ 2031752 h 2031752" name="connsiteY3-44"/>
                <a:gd fmla="*/ 0 w 7805648" name="connsiteX4-45"/>
                <a:gd fmla="*/ 1363472 h 2031752" name="connsiteY4-46"/>
                <a:gd fmla="*/ 1258878 w 7805648" name="connsiteX5-47"/>
                <a:gd fmla="*/ 0 h 2031752" name="connsiteY5-48"/>
                <a:gd fmla="*/ 1258878 w 7805648" name="connsiteX0-49"/>
                <a:gd fmla="*/ 0 h 2031752" name="connsiteY0-50"/>
                <a:gd fmla="*/ 7382233 w 7805648" name="connsiteX1-51"/>
                <a:gd fmla="*/ 13545 h 2031752" name="connsiteY1-52"/>
                <a:gd fmla="*/ 7805648 w 7805648" name="connsiteX2-53"/>
                <a:gd fmla="*/ 2014821 h 2031752" name="connsiteY2-54"/>
                <a:gd fmla="*/ 575436 w 7805648" name="connsiteX3-55"/>
                <a:gd fmla="*/ 2031752 h 2031752" name="connsiteY3-56"/>
                <a:gd fmla="*/ 0 w 7805648" name="connsiteX4-57"/>
                <a:gd fmla="*/ 1363472 h 2031752" name="connsiteY4-58"/>
                <a:gd fmla="*/ 1258878 w 7805648" name="connsiteX5-59"/>
                <a:gd fmla="*/ 0 h 2031752" name="connsiteY5-60"/>
                <a:gd fmla="*/ 1258878 w 7805648" name="connsiteX0-61"/>
                <a:gd fmla="*/ 0 h 2031752" name="connsiteY0-62"/>
                <a:gd fmla="*/ 7382233 w 7805648" name="connsiteX1-63"/>
                <a:gd fmla="*/ 0 h 2031752" name="connsiteY1-64"/>
                <a:gd fmla="*/ 7805648 w 7805648" name="connsiteX2-65"/>
                <a:gd fmla="*/ 2014821 h 2031752" name="connsiteY2-66"/>
                <a:gd fmla="*/ 575436 w 7805648" name="connsiteX3-67"/>
                <a:gd fmla="*/ 2031752 h 2031752" name="connsiteY3-68"/>
                <a:gd fmla="*/ 0 w 7805648" name="connsiteX4-69"/>
                <a:gd fmla="*/ 1363472 h 2031752" name="connsiteY4-70"/>
                <a:gd fmla="*/ 1258878 w 7805648" name="connsiteX5-71"/>
                <a:gd fmla="*/ 0 h 2031752" name="connsiteY5-72"/>
                <a:gd fmla="*/ 1258878 w 7412719" name="connsiteX0-73"/>
                <a:gd fmla="*/ 0 h 2031752" name="connsiteY0-74"/>
                <a:gd fmla="*/ 7382233 w 7412719" name="connsiteX1-75"/>
                <a:gd fmla="*/ 0 h 2031752" name="connsiteY1-76"/>
                <a:gd fmla="*/ 7412719 w 7412719" name="connsiteX2-77"/>
                <a:gd fmla="*/ 2028366 h 2031752" name="connsiteY2-78"/>
                <a:gd fmla="*/ 575436 w 7412719" name="connsiteX3-79"/>
                <a:gd fmla="*/ 2031752 h 2031752" name="connsiteY3-80"/>
                <a:gd fmla="*/ 0 w 7412719" name="connsiteX4-81"/>
                <a:gd fmla="*/ 1363472 h 2031752" name="connsiteY4-82"/>
                <a:gd fmla="*/ 1258878 w 7412719" name="connsiteX5-83"/>
                <a:gd fmla="*/ 0 h 2031752" name="connsiteY5-84"/>
                <a:gd fmla="*/ 1258878 w 7385620" name="connsiteX0-85"/>
                <a:gd fmla="*/ 0 h 2041911" name="connsiteY0-86"/>
                <a:gd fmla="*/ 7382233 w 7385620" name="connsiteX1-87"/>
                <a:gd fmla="*/ 0 h 2041911" name="connsiteY1-88"/>
                <a:gd fmla="*/ 7385620 w 7385620" name="connsiteX2-89"/>
                <a:gd fmla="*/ 2041911 h 2041911" name="connsiteY2-90"/>
                <a:gd fmla="*/ 575436 w 7385620" name="connsiteX3-91"/>
                <a:gd fmla="*/ 2031752 h 2041911" name="connsiteY3-92"/>
                <a:gd fmla="*/ 0 w 7385620" name="connsiteX4-93"/>
                <a:gd fmla="*/ 1363472 h 2041911" name="connsiteY4-94"/>
                <a:gd fmla="*/ 1258878 w 7385620" name="connsiteX5-95"/>
                <a:gd fmla="*/ 0 h 2041911" name="connsiteY5-96"/>
              </a:gdLst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b="b" l="l" r="r" t="t"/>
              <a:pathLst>
                <a:path h="2041911" w="7385620">
                  <a:moveTo>
                    <a:pt x="1258878" y="0"/>
                  </a:moveTo>
                  <a:lnTo>
                    <a:pt x="7382233" y="0"/>
                  </a:lnTo>
                  <a:lnTo>
                    <a:pt x="7385620" y="2041911"/>
                  </a:lnTo>
                  <a:lnTo>
                    <a:pt x="575436" y="2031752"/>
                  </a:lnTo>
                  <a:cubicBezTo>
                    <a:pt x="550942" y="1703235"/>
                    <a:pt x="313296" y="1434242"/>
                    <a:pt x="0" y="1363472"/>
                  </a:cubicBezTo>
                  <a:lnTo>
                    <a:pt x="1258878" y="0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algn="ctr" cap="flat" cmpd="sng" w="6350">
              <a:noFill/>
              <a:prstDash val="solid"/>
            </a:ln>
            <a:effectLst/>
          </p:spPr>
          <p:txBody>
            <a:bodyPr anchor="ctr" bIns="54000" lIns="540000" rIns="81000" tIns="81000">
              <a:normAutofit/>
            </a:bodyPr>
            <a:lstStyle/>
            <a:p>
              <a:pPr algn="just">
                <a:lnSpc>
                  <a:spcPct val="120000"/>
                </a:lnSpc>
                <a:spcAft>
                  <a:spcPts val="450"/>
                </a:spcAft>
                <a:defRPr/>
              </a:pPr>
              <a:endParaRPr altLang="en-US" kern="0" lang="zh-CN" sz="1200">
                <a:solidFill>
                  <a:srgbClr val="515151"/>
                </a:solidFill>
                <a:latin charset="-122" panose="02010609060101010101" pitchFamily="49" typeface="楷体"/>
                <a:ea charset="-122" panose="02010609060101010101" pitchFamily="49" typeface="楷体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5389722" y="2537856"/>
              <a:ext cx="3281839" cy="10972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lvl="0">
                <a:lnSpc>
                  <a:spcPct val="120000"/>
                </a:lnSpc>
                <a:spcAft>
                  <a:spcPts val="450"/>
                </a:spcAft>
                <a:defRPr/>
              </a:pPr>
              <a:r>
                <a:rPr altLang="en-US" kern="0" lang="zh-CN" sz="1100">
                  <a:solidFill>
                    <a:srgbClr val="515151"/>
                  </a:solidFill>
                  <a:latin charset="-122" panose="02010609060101010101" pitchFamily="49" typeface="楷体"/>
                  <a:ea charset="-122" panose="02010609060101010101" pitchFamily="49" typeface="楷体"/>
                </a:rPr>
                <a:t>安全生产领导小组从领导班子和管理层抓起，建立领导班子安全工作议事制度，落实每位领导和管理人员的安全责任。形成安全网络，活动形成制度，做到安全责任层层分解，安全压力逐级传递，安全生产人人重视。</a:t>
              </a: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342718" y="2278575"/>
            <a:ext cx="4153615" cy="1148715"/>
            <a:chOff x="330018" y="2494475"/>
            <a:chExt cx="4153615" cy="1148715"/>
          </a:xfrm>
        </p:grpSpPr>
        <p:sp>
          <p:nvSpPr>
            <p:cNvPr id="43" name="MH_SubTitle_2"/>
            <p:cNvSpPr/>
            <p:nvPr>
              <p:custDataLst>
                <p:tags r:id="rId6"/>
              </p:custDataLst>
            </p:nvPr>
          </p:nvSpPr>
          <p:spPr bwMode="auto">
            <a:xfrm flipH="1">
              <a:off x="330018" y="2494475"/>
              <a:ext cx="4153615" cy="1148715"/>
            </a:xfrm>
            <a:custGeom>
              <a:gdLst>
                <a:gd fmla="*/ 1258878 w 7788711" name="connsiteX0"/>
                <a:gd fmla="*/ 0 h 2031752" name="connsiteY0"/>
                <a:gd fmla="*/ 7788711 w 7788711" name="connsiteX1"/>
                <a:gd fmla="*/ 0 h 2031752" name="connsiteY1"/>
                <a:gd fmla="*/ 4113473 w 7788711" name="connsiteX2"/>
                <a:gd fmla="*/ 2031752 h 2031752" name="connsiteY2"/>
                <a:gd fmla="*/ 575436 w 7788711" name="connsiteX3"/>
                <a:gd fmla="*/ 2031752 h 2031752" name="connsiteY3"/>
                <a:gd fmla="*/ 0 w 7788711" name="connsiteX4"/>
                <a:gd fmla="*/ 1363472 h 2031752" name="connsiteY4"/>
                <a:gd fmla="*/ 1258878 w 7788711" name="connsiteX5"/>
                <a:gd fmla="*/ 0 h 2031752" name="connsiteY5"/>
                <a:gd fmla="*/ 1258878 w 7805648" name="connsiteX0-1"/>
                <a:gd fmla="*/ 0 h 2031752" name="connsiteY0-2"/>
                <a:gd fmla="*/ 7788711 w 7805648" name="connsiteX1-3"/>
                <a:gd fmla="*/ 0 h 2031752" name="connsiteY1-4"/>
                <a:gd fmla="*/ 7805648 w 7805648" name="connsiteX2-5"/>
                <a:gd fmla="*/ 1997889 h 2031752" name="connsiteY2-6"/>
                <a:gd fmla="*/ 575436 w 7805648" name="connsiteX3-7"/>
                <a:gd fmla="*/ 2031752 h 2031752" name="connsiteY3-8"/>
                <a:gd fmla="*/ 0 w 7805648" name="connsiteX4-9"/>
                <a:gd fmla="*/ 1363472 h 2031752" name="connsiteY4-10"/>
                <a:gd fmla="*/ 1258878 w 7805648" name="connsiteX5-11"/>
                <a:gd fmla="*/ 0 h 2031752" name="connsiteY5-12"/>
                <a:gd fmla="*/ 1258878 w 7805648" name="connsiteX0-13"/>
                <a:gd fmla="*/ 0 h 2031752" name="connsiteY0-14"/>
                <a:gd fmla="*/ 7788711 w 7805648" name="connsiteX1-15"/>
                <a:gd fmla="*/ 0 h 2031752" name="connsiteY1-16"/>
                <a:gd fmla="*/ 7805648 w 7805648" name="connsiteX2-17"/>
                <a:gd fmla="*/ 1980958 h 2031752" name="connsiteY2-18"/>
                <a:gd fmla="*/ 575436 w 7805648" name="connsiteX3-19"/>
                <a:gd fmla="*/ 2031752 h 2031752" name="connsiteY3-20"/>
                <a:gd fmla="*/ 0 w 7805648" name="connsiteX4-21"/>
                <a:gd fmla="*/ 1363472 h 2031752" name="connsiteY4-22"/>
                <a:gd fmla="*/ 1258878 w 7805648" name="connsiteX5-23"/>
                <a:gd fmla="*/ 0 h 2031752" name="connsiteY5-24"/>
                <a:gd fmla="*/ 1258878 w 7805648" name="connsiteX0-25"/>
                <a:gd fmla="*/ 0 h 2031752" name="connsiteY0-26"/>
                <a:gd fmla="*/ 7788711 w 7805648" name="connsiteX1-27"/>
                <a:gd fmla="*/ 0 h 2031752" name="connsiteY1-28"/>
                <a:gd fmla="*/ 7805648 w 7805648" name="connsiteX2-29"/>
                <a:gd fmla="*/ 2014821 h 2031752" name="connsiteY2-30"/>
                <a:gd fmla="*/ 575436 w 7805648" name="connsiteX3-31"/>
                <a:gd fmla="*/ 2031752 h 2031752" name="connsiteY3-32"/>
                <a:gd fmla="*/ 0 w 7805648" name="connsiteX4-33"/>
                <a:gd fmla="*/ 1363472 h 2031752" name="connsiteY4-34"/>
                <a:gd fmla="*/ 1258878 w 7805648" name="connsiteX5-35"/>
                <a:gd fmla="*/ 0 h 2031752" name="connsiteY5-36"/>
                <a:gd fmla="*/ 1258878 w 7805648" name="connsiteX0-37"/>
                <a:gd fmla="*/ 0 h 2031752" name="connsiteY0-38"/>
                <a:gd fmla="*/ 7314487 w 7805648" name="connsiteX1-39"/>
                <a:gd fmla="*/ 67725 h 2031752" name="connsiteY1-40"/>
                <a:gd fmla="*/ 7805648 w 7805648" name="connsiteX2-41"/>
                <a:gd fmla="*/ 2014821 h 2031752" name="connsiteY2-42"/>
                <a:gd fmla="*/ 575436 w 7805648" name="connsiteX3-43"/>
                <a:gd fmla="*/ 2031752 h 2031752" name="connsiteY3-44"/>
                <a:gd fmla="*/ 0 w 7805648" name="connsiteX4-45"/>
                <a:gd fmla="*/ 1363472 h 2031752" name="connsiteY4-46"/>
                <a:gd fmla="*/ 1258878 w 7805648" name="connsiteX5-47"/>
                <a:gd fmla="*/ 0 h 2031752" name="connsiteY5-48"/>
                <a:gd fmla="*/ 1258878 w 7805648" name="connsiteX0-49"/>
                <a:gd fmla="*/ 0 h 2031752" name="connsiteY0-50"/>
                <a:gd fmla="*/ 7382233 w 7805648" name="connsiteX1-51"/>
                <a:gd fmla="*/ 13545 h 2031752" name="connsiteY1-52"/>
                <a:gd fmla="*/ 7805648 w 7805648" name="connsiteX2-53"/>
                <a:gd fmla="*/ 2014821 h 2031752" name="connsiteY2-54"/>
                <a:gd fmla="*/ 575436 w 7805648" name="connsiteX3-55"/>
                <a:gd fmla="*/ 2031752 h 2031752" name="connsiteY3-56"/>
                <a:gd fmla="*/ 0 w 7805648" name="connsiteX4-57"/>
                <a:gd fmla="*/ 1363472 h 2031752" name="connsiteY4-58"/>
                <a:gd fmla="*/ 1258878 w 7805648" name="connsiteX5-59"/>
                <a:gd fmla="*/ 0 h 2031752" name="connsiteY5-60"/>
                <a:gd fmla="*/ 1258878 w 7805648" name="connsiteX0-61"/>
                <a:gd fmla="*/ 0 h 2031752" name="connsiteY0-62"/>
                <a:gd fmla="*/ 7382233 w 7805648" name="connsiteX1-63"/>
                <a:gd fmla="*/ 0 h 2031752" name="connsiteY1-64"/>
                <a:gd fmla="*/ 7805648 w 7805648" name="connsiteX2-65"/>
                <a:gd fmla="*/ 2014821 h 2031752" name="connsiteY2-66"/>
                <a:gd fmla="*/ 575436 w 7805648" name="connsiteX3-67"/>
                <a:gd fmla="*/ 2031752 h 2031752" name="connsiteY3-68"/>
                <a:gd fmla="*/ 0 w 7805648" name="connsiteX4-69"/>
                <a:gd fmla="*/ 1363472 h 2031752" name="connsiteY4-70"/>
                <a:gd fmla="*/ 1258878 w 7805648" name="connsiteX5-71"/>
                <a:gd fmla="*/ 0 h 2031752" name="connsiteY5-72"/>
                <a:gd fmla="*/ 1258878 w 7412719" name="connsiteX0-73"/>
                <a:gd fmla="*/ 0 h 2031752" name="connsiteY0-74"/>
                <a:gd fmla="*/ 7382233 w 7412719" name="connsiteX1-75"/>
                <a:gd fmla="*/ 0 h 2031752" name="connsiteY1-76"/>
                <a:gd fmla="*/ 7412719 w 7412719" name="connsiteX2-77"/>
                <a:gd fmla="*/ 2028366 h 2031752" name="connsiteY2-78"/>
                <a:gd fmla="*/ 575436 w 7412719" name="connsiteX3-79"/>
                <a:gd fmla="*/ 2031752 h 2031752" name="connsiteY3-80"/>
                <a:gd fmla="*/ 0 w 7412719" name="connsiteX4-81"/>
                <a:gd fmla="*/ 1363472 h 2031752" name="connsiteY4-82"/>
                <a:gd fmla="*/ 1258878 w 7412719" name="connsiteX5-83"/>
                <a:gd fmla="*/ 0 h 2031752" name="connsiteY5-84"/>
                <a:gd fmla="*/ 1258878 w 7385620" name="connsiteX0-85"/>
                <a:gd fmla="*/ 0 h 2041911" name="connsiteY0-86"/>
                <a:gd fmla="*/ 7382233 w 7385620" name="connsiteX1-87"/>
                <a:gd fmla="*/ 0 h 2041911" name="connsiteY1-88"/>
                <a:gd fmla="*/ 7385620 w 7385620" name="connsiteX2-89"/>
                <a:gd fmla="*/ 2041911 h 2041911" name="connsiteY2-90"/>
                <a:gd fmla="*/ 575436 w 7385620" name="connsiteX3-91"/>
                <a:gd fmla="*/ 2031752 h 2041911" name="connsiteY3-92"/>
                <a:gd fmla="*/ 0 w 7385620" name="connsiteX4-93"/>
                <a:gd fmla="*/ 1363472 h 2041911" name="connsiteY4-94"/>
                <a:gd fmla="*/ 1258878 w 7385620" name="connsiteX5-95"/>
                <a:gd fmla="*/ 0 h 2041911" name="connsiteY5-96"/>
              </a:gdLst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b="b" l="l" r="r" t="t"/>
              <a:pathLst>
                <a:path h="2041911" w="7385620">
                  <a:moveTo>
                    <a:pt x="1258878" y="0"/>
                  </a:moveTo>
                  <a:lnTo>
                    <a:pt x="7382233" y="0"/>
                  </a:lnTo>
                  <a:lnTo>
                    <a:pt x="7385620" y="2041911"/>
                  </a:lnTo>
                  <a:lnTo>
                    <a:pt x="575436" y="2031752"/>
                  </a:lnTo>
                  <a:cubicBezTo>
                    <a:pt x="550942" y="1703235"/>
                    <a:pt x="313296" y="1434242"/>
                    <a:pt x="0" y="1363472"/>
                  </a:cubicBezTo>
                  <a:lnTo>
                    <a:pt x="1258878" y="0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algn="ctr" cap="flat" cmpd="sng" w="6350">
              <a:noFill/>
              <a:prstDash val="solid"/>
            </a:ln>
            <a:effectLst/>
          </p:spPr>
          <p:txBody>
            <a:bodyPr anchor="ctr" bIns="54000" lIns="540000" rIns="81000" tIns="81000">
              <a:normAutofit/>
            </a:bodyPr>
            <a:lstStyle/>
            <a:p>
              <a:pPr algn="just">
                <a:lnSpc>
                  <a:spcPct val="120000"/>
                </a:lnSpc>
                <a:spcAft>
                  <a:spcPts val="450"/>
                </a:spcAft>
                <a:defRPr/>
              </a:pPr>
              <a:endParaRPr altLang="en-US" kern="0" lang="zh-CN" sz="1200">
                <a:solidFill>
                  <a:srgbClr val="515151"/>
                </a:solidFill>
                <a:latin charset="-122" panose="02010609060101010101" pitchFamily="49" typeface="楷体"/>
                <a:ea charset="-122" panose="02010609060101010101" pitchFamily="49" typeface="楷体"/>
              </a:endParaRPr>
            </a:p>
          </p:txBody>
        </p:sp>
        <p:sp>
          <p:nvSpPr>
            <p:cNvPr id="47" name="矩形 46"/>
            <p:cNvSpPr/>
            <p:nvPr/>
          </p:nvSpPr>
          <p:spPr>
            <a:xfrm>
              <a:off x="485705" y="2620504"/>
              <a:ext cx="3281839" cy="89611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lvl="0">
                <a:lnSpc>
                  <a:spcPct val="120000"/>
                </a:lnSpc>
                <a:spcAft>
                  <a:spcPts val="450"/>
                </a:spcAft>
                <a:defRPr/>
              </a:pPr>
              <a:r>
                <a:rPr altLang="en-US" kern="0" lang="zh-CN" sz="1100">
                  <a:solidFill>
                    <a:srgbClr val="515151"/>
                  </a:solidFill>
                  <a:latin charset="-122" panose="02010609060101010101" pitchFamily="49" typeface="楷体"/>
                  <a:ea charset="-122" panose="02010609060101010101" pitchFamily="49" typeface="楷体"/>
                </a:rPr>
                <a:t>继续强化安全第一责任人制度，实行“谁管理、谁负责”，“谁组织、谁负责”，“谁安排、谁负责”，“谁实施、谁负责”的安全责任保证体系，把各项要求切实落实到位，把好安全生产关口。</a:t>
              </a: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42718" y="3474439"/>
            <a:ext cx="4153615" cy="1148715"/>
            <a:chOff x="330018" y="3690339"/>
            <a:chExt cx="4153615" cy="1148715"/>
          </a:xfrm>
        </p:grpSpPr>
        <p:sp>
          <p:nvSpPr>
            <p:cNvPr id="46" name="MH_SubTitle_2"/>
            <p:cNvSpPr/>
            <p:nvPr>
              <p:custDataLst>
                <p:tags r:id="rId7"/>
              </p:custDataLst>
            </p:nvPr>
          </p:nvSpPr>
          <p:spPr bwMode="auto">
            <a:xfrm flipH="1" flipV="1">
              <a:off x="330018" y="3690339"/>
              <a:ext cx="4153615" cy="1148715"/>
            </a:xfrm>
            <a:custGeom>
              <a:gdLst>
                <a:gd fmla="*/ 1258878 w 7788711" name="connsiteX0"/>
                <a:gd fmla="*/ 0 h 2031752" name="connsiteY0"/>
                <a:gd fmla="*/ 7788711 w 7788711" name="connsiteX1"/>
                <a:gd fmla="*/ 0 h 2031752" name="connsiteY1"/>
                <a:gd fmla="*/ 4113473 w 7788711" name="connsiteX2"/>
                <a:gd fmla="*/ 2031752 h 2031752" name="connsiteY2"/>
                <a:gd fmla="*/ 575436 w 7788711" name="connsiteX3"/>
                <a:gd fmla="*/ 2031752 h 2031752" name="connsiteY3"/>
                <a:gd fmla="*/ 0 w 7788711" name="connsiteX4"/>
                <a:gd fmla="*/ 1363472 h 2031752" name="connsiteY4"/>
                <a:gd fmla="*/ 1258878 w 7788711" name="connsiteX5"/>
                <a:gd fmla="*/ 0 h 2031752" name="connsiteY5"/>
                <a:gd fmla="*/ 1258878 w 7805648" name="connsiteX0-1"/>
                <a:gd fmla="*/ 0 h 2031752" name="connsiteY0-2"/>
                <a:gd fmla="*/ 7788711 w 7805648" name="connsiteX1-3"/>
                <a:gd fmla="*/ 0 h 2031752" name="connsiteY1-4"/>
                <a:gd fmla="*/ 7805648 w 7805648" name="connsiteX2-5"/>
                <a:gd fmla="*/ 1997889 h 2031752" name="connsiteY2-6"/>
                <a:gd fmla="*/ 575436 w 7805648" name="connsiteX3-7"/>
                <a:gd fmla="*/ 2031752 h 2031752" name="connsiteY3-8"/>
                <a:gd fmla="*/ 0 w 7805648" name="connsiteX4-9"/>
                <a:gd fmla="*/ 1363472 h 2031752" name="connsiteY4-10"/>
                <a:gd fmla="*/ 1258878 w 7805648" name="connsiteX5-11"/>
                <a:gd fmla="*/ 0 h 2031752" name="connsiteY5-12"/>
                <a:gd fmla="*/ 1258878 w 7805648" name="connsiteX0-13"/>
                <a:gd fmla="*/ 0 h 2031752" name="connsiteY0-14"/>
                <a:gd fmla="*/ 7788711 w 7805648" name="connsiteX1-15"/>
                <a:gd fmla="*/ 0 h 2031752" name="connsiteY1-16"/>
                <a:gd fmla="*/ 7805648 w 7805648" name="connsiteX2-17"/>
                <a:gd fmla="*/ 1980958 h 2031752" name="connsiteY2-18"/>
                <a:gd fmla="*/ 575436 w 7805648" name="connsiteX3-19"/>
                <a:gd fmla="*/ 2031752 h 2031752" name="connsiteY3-20"/>
                <a:gd fmla="*/ 0 w 7805648" name="connsiteX4-21"/>
                <a:gd fmla="*/ 1363472 h 2031752" name="connsiteY4-22"/>
                <a:gd fmla="*/ 1258878 w 7805648" name="connsiteX5-23"/>
                <a:gd fmla="*/ 0 h 2031752" name="connsiteY5-24"/>
                <a:gd fmla="*/ 1258878 w 7805648" name="connsiteX0-25"/>
                <a:gd fmla="*/ 0 h 2031752" name="connsiteY0-26"/>
                <a:gd fmla="*/ 7788711 w 7805648" name="connsiteX1-27"/>
                <a:gd fmla="*/ 0 h 2031752" name="connsiteY1-28"/>
                <a:gd fmla="*/ 7805648 w 7805648" name="connsiteX2-29"/>
                <a:gd fmla="*/ 2014821 h 2031752" name="connsiteY2-30"/>
                <a:gd fmla="*/ 575436 w 7805648" name="connsiteX3-31"/>
                <a:gd fmla="*/ 2031752 h 2031752" name="connsiteY3-32"/>
                <a:gd fmla="*/ 0 w 7805648" name="connsiteX4-33"/>
                <a:gd fmla="*/ 1363472 h 2031752" name="connsiteY4-34"/>
                <a:gd fmla="*/ 1258878 w 7805648" name="connsiteX5-35"/>
                <a:gd fmla="*/ 0 h 2031752" name="connsiteY5-36"/>
                <a:gd fmla="*/ 1258878 w 7805648" name="connsiteX0-37"/>
                <a:gd fmla="*/ 0 h 2031752" name="connsiteY0-38"/>
                <a:gd fmla="*/ 7314487 w 7805648" name="connsiteX1-39"/>
                <a:gd fmla="*/ 67725 h 2031752" name="connsiteY1-40"/>
                <a:gd fmla="*/ 7805648 w 7805648" name="connsiteX2-41"/>
                <a:gd fmla="*/ 2014821 h 2031752" name="connsiteY2-42"/>
                <a:gd fmla="*/ 575436 w 7805648" name="connsiteX3-43"/>
                <a:gd fmla="*/ 2031752 h 2031752" name="connsiteY3-44"/>
                <a:gd fmla="*/ 0 w 7805648" name="connsiteX4-45"/>
                <a:gd fmla="*/ 1363472 h 2031752" name="connsiteY4-46"/>
                <a:gd fmla="*/ 1258878 w 7805648" name="connsiteX5-47"/>
                <a:gd fmla="*/ 0 h 2031752" name="connsiteY5-48"/>
                <a:gd fmla="*/ 1258878 w 7805648" name="connsiteX0-49"/>
                <a:gd fmla="*/ 0 h 2031752" name="connsiteY0-50"/>
                <a:gd fmla="*/ 7382233 w 7805648" name="connsiteX1-51"/>
                <a:gd fmla="*/ 13545 h 2031752" name="connsiteY1-52"/>
                <a:gd fmla="*/ 7805648 w 7805648" name="connsiteX2-53"/>
                <a:gd fmla="*/ 2014821 h 2031752" name="connsiteY2-54"/>
                <a:gd fmla="*/ 575436 w 7805648" name="connsiteX3-55"/>
                <a:gd fmla="*/ 2031752 h 2031752" name="connsiteY3-56"/>
                <a:gd fmla="*/ 0 w 7805648" name="connsiteX4-57"/>
                <a:gd fmla="*/ 1363472 h 2031752" name="connsiteY4-58"/>
                <a:gd fmla="*/ 1258878 w 7805648" name="connsiteX5-59"/>
                <a:gd fmla="*/ 0 h 2031752" name="connsiteY5-60"/>
                <a:gd fmla="*/ 1258878 w 7805648" name="connsiteX0-61"/>
                <a:gd fmla="*/ 0 h 2031752" name="connsiteY0-62"/>
                <a:gd fmla="*/ 7382233 w 7805648" name="connsiteX1-63"/>
                <a:gd fmla="*/ 0 h 2031752" name="connsiteY1-64"/>
                <a:gd fmla="*/ 7805648 w 7805648" name="connsiteX2-65"/>
                <a:gd fmla="*/ 2014821 h 2031752" name="connsiteY2-66"/>
                <a:gd fmla="*/ 575436 w 7805648" name="connsiteX3-67"/>
                <a:gd fmla="*/ 2031752 h 2031752" name="connsiteY3-68"/>
                <a:gd fmla="*/ 0 w 7805648" name="connsiteX4-69"/>
                <a:gd fmla="*/ 1363472 h 2031752" name="connsiteY4-70"/>
                <a:gd fmla="*/ 1258878 w 7805648" name="connsiteX5-71"/>
                <a:gd fmla="*/ 0 h 2031752" name="connsiteY5-72"/>
                <a:gd fmla="*/ 1258878 w 7412719" name="connsiteX0-73"/>
                <a:gd fmla="*/ 0 h 2031752" name="connsiteY0-74"/>
                <a:gd fmla="*/ 7382233 w 7412719" name="connsiteX1-75"/>
                <a:gd fmla="*/ 0 h 2031752" name="connsiteY1-76"/>
                <a:gd fmla="*/ 7412719 w 7412719" name="connsiteX2-77"/>
                <a:gd fmla="*/ 2028366 h 2031752" name="connsiteY2-78"/>
                <a:gd fmla="*/ 575436 w 7412719" name="connsiteX3-79"/>
                <a:gd fmla="*/ 2031752 h 2031752" name="connsiteY3-80"/>
                <a:gd fmla="*/ 0 w 7412719" name="connsiteX4-81"/>
                <a:gd fmla="*/ 1363472 h 2031752" name="connsiteY4-82"/>
                <a:gd fmla="*/ 1258878 w 7412719" name="connsiteX5-83"/>
                <a:gd fmla="*/ 0 h 2031752" name="connsiteY5-84"/>
                <a:gd fmla="*/ 1258878 w 7385620" name="connsiteX0-85"/>
                <a:gd fmla="*/ 0 h 2041911" name="connsiteY0-86"/>
                <a:gd fmla="*/ 7382233 w 7385620" name="connsiteX1-87"/>
                <a:gd fmla="*/ 0 h 2041911" name="connsiteY1-88"/>
                <a:gd fmla="*/ 7385620 w 7385620" name="connsiteX2-89"/>
                <a:gd fmla="*/ 2041911 h 2041911" name="connsiteY2-90"/>
                <a:gd fmla="*/ 575436 w 7385620" name="connsiteX3-91"/>
                <a:gd fmla="*/ 2031752 h 2041911" name="connsiteY3-92"/>
                <a:gd fmla="*/ 0 w 7385620" name="connsiteX4-93"/>
                <a:gd fmla="*/ 1363472 h 2041911" name="connsiteY4-94"/>
                <a:gd fmla="*/ 1258878 w 7385620" name="connsiteX5-95"/>
                <a:gd fmla="*/ 0 h 2041911" name="connsiteY5-96"/>
              </a:gdLst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b="b" l="l" r="r" t="t"/>
              <a:pathLst>
                <a:path h="2041911" w="7385620">
                  <a:moveTo>
                    <a:pt x="1258878" y="0"/>
                  </a:moveTo>
                  <a:lnTo>
                    <a:pt x="7382233" y="0"/>
                  </a:lnTo>
                  <a:lnTo>
                    <a:pt x="7385620" y="2041911"/>
                  </a:lnTo>
                  <a:lnTo>
                    <a:pt x="575436" y="2031752"/>
                  </a:lnTo>
                  <a:cubicBezTo>
                    <a:pt x="550942" y="1703235"/>
                    <a:pt x="313296" y="1434242"/>
                    <a:pt x="0" y="1363472"/>
                  </a:cubicBezTo>
                  <a:lnTo>
                    <a:pt x="1258878" y="0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algn="ctr" cap="flat" cmpd="sng" w="6350">
              <a:noFill/>
              <a:prstDash val="solid"/>
            </a:ln>
            <a:effectLst/>
          </p:spPr>
          <p:txBody>
            <a:bodyPr anchor="ctr" bIns="54000" lIns="540000" rIns="81000" tIns="81000">
              <a:normAutofit/>
            </a:bodyPr>
            <a:lstStyle/>
            <a:p>
              <a:pPr algn="just">
                <a:lnSpc>
                  <a:spcPct val="120000"/>
                </a:lnSpc>
                <a:spcAft>
                  <a:spcPts val="450"/>
                </a:spcAft>
                <a:defRPr/>
              </a:pPr>
              <a:endParaRPr altLang="en-US" kern="0" lang="zh-CN" sz="1200">
                <a:solidFill>
                  <a:srgbClr val="515151"/>
                </a:solidFill>
                <a:latin charset="-122" panose="02010609060101010101" pitchFamily="49" typeface="楷体"/>
                <a:ea charset="-122" panose="02010609060101010101" pitchFamily="49" typeface="楷体"/>
              </a:endParaRPr>
            </a:p>
          </p:txBody>
        </p:sp>
        <p:sp>
          <p:nvSpPr>
            <p:cNvPr id="48" name="矩形 47"/>
            <p:cNvSpPr/>
            <p:nvPr/>
          </p:nvSpPr>
          <p:spPr>
            <a:xfrm>
              <a:off x="485015" y="3910576"/>
              <a:ext cx="3281839" cy="6949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lvl="0">
                <a:lnSpc>
                  <a:spcPct val="120000"/>
                </a:lnSpc>
                <a:spcAft>
                  <a:spcPts val="450"/>
                </a:spcAft>
                <a:defRPr/>
              </a:pPr>
              <a:r>
                <a:rPr altLang="en-US" kern="0" lang="zh-CN" sz="1100">
                  <a:solidFill>
                    <a:srgbClr val="515151"/>
                  </a:solidFill>
                  <a:latin charset="-122" panose="02010609060101010101" pitchFamily="49" typeface="楷体"/>
                  <a:ea charset="-122" panose="02010609060101010101" pitchFamily="49" typeface="楷体"/>
                </a:rPr>
                <a:t>建立健全安全生产规章制度，结合工作的实际情况，完善安全工作职责和各级岗位安全责任制，确保安全生产责任体系健全。</a:t>
              </a: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4685643" y="3474439"/>
            <a:ext cx="4153615" cy="1148715"/>
            <a:chOff x="4672943" y="3690339"/>
            <a:chExt cx="4153615" cy="1148715"/>
          </a:xfrm>
        </p:grpSpPr>
        <p:sp>
          <p:nvSpPr>
            <p:cNvPr id="45" name="MH_SubTitle_2"/>
            <p:cNvSpPr/>
            <p:nvPr>
              <p:custDataLst>
                <p:tags r:id="rId8"/>
              </p:custDataLst>
            </p:nvPr>
          </p:nvSpPr>
          <p:spPr bwMode="auto">
            <a:xfrm flipV="1">
              <a:off x="4672943" y="3690339"/>
              <a:ext cx="4153615" cy="1148715"/>
            </a:xfrm>
            <a:custGeom>
              <a:gdLst>
                <a:gd fmla="*/ 1258878 w 7788711" name="connsiteX0"/>
                <a:gd fmla="*/ 0 h 2031752" name="connsiteY0"/>
                <a:gd fmla="*/ 7788711 w 7788711" name="connsiteX1"/>
                <a:gd fmla="*/ 0 h 2031752" name="connsiteY1"/>
                <a:gd fmla="*/ 4113473 w 7788711" name="connsiteX2"/>
                <a:gd fmla="*/ 2031752 h 2031752" name="connsiteY2"/>
                <a:gd fmla="*/ 575436 w 7788711" name="connsiteX3"/>
                <a:gd fmla="*/ 2031752 h 2031752" name="connsiteY3"/>
                <a:gd fmla="*/ 0 w 7788711" name="connsiteX4"/>
                <a:gd fmla="*/ 1363472 h 2031752" name="connsiteY4"/>
                <a:gd fmla="*/ 1258878 w 7788711" name="connsiteX5"/>
                <a:gd fmla="*/ 0 h 2031752" name="connsiteY5"/>
                <a:gd fmla="*/ 1258878 w 7805648" name="connsiteX0-1"/>
                <a:gd fmla="*/ 0 h 2031752" name="connsiteY0-2"/>
                <a:gd fmla="*/ 7788711 w 7805648" name="connsiteX1-3"/>
                <a:gd fmla="*/ 0 h 2031752" name="connsiteY1-4"/>
                <a:gd fmla="*/ 7805648 w 7805648" name="connsiteX2-5"/>
                <a:gd fmla="*/ 1997889 h 2031752" name="connsiteY2-6"/>
                <a:gd fmla="*/ 575436 w 7805648" name="connsiteX3-7"/>
                <a:gd fmla="*/ 2031752 h 2031752" name="connsiteY3-8"/>
                <a:gd fmla="*/ 0 w 7805648" name="connsiteX4-9"/>
                <a:gd fmla="*/ 1363472 h 2031752" name="connsiteY4-10"/>
                <a:gd fmla="*/ 1258878 w 7805648" name="connsiteX5-11"/>
                <a:gd fmla="*/ 0 h 2031752" name="connsiteY5-12"/>
                <a:gd fmla="*/ 1258878 w 7805648" name="connsiteX0-13"/>
                <a:gd fmla="*/ 0 h 2031752" name="connsiteY0-14"/>
                <a:gd fmla="*/ 7788711 w 7805648" name="connsiteX1-15"/>
                <a:gd fmla="*/ 0 h 2031752" name="connsiteY1-16"/>
                <a:gd fmla="*/ 7805648 w 7805648" name="connsiteX2-17"/>
                <a:gd fmla="*/ 1980958 h 2031752" name="connsiteY2-18"/>
                <a:gd fmla="*/ 575436 w 7805648" name="connsiteX3-19"/>
                <a:gd fmla="*/ 2031752 h 2031752" name="connsiteY3-20"/>
                <a:gd fmla="*/ 0 w 7805648" name="connsiteX4-21"/>
                <a:gd fmla="*/ 1363472 h 2031752" name="connsiteY4-22"/>
                <a:gd fmla="*/ 1258878 w 7805648" name="connsiteX5-23"/>
                <a:gd fmla="*/ 0 h 2031752" name="connsiteY5-24"/>
                <a:gd fmla="*/ 1258878 w 7805648" name="connsiteX0-25"/>
                <a:gd fmla="*/ 0 h 2031752" name="connsiteY0-26"/>
                <a:gd fmla="*/ 7788711 w 7805648" name="connsiteX1-27"/>
                <a:gd fmla="*/ 0 h 2031752" name="connsiteY1-28"/>
                <a:gd fmla="*/ 7805648 w 7805648" name="connsiteX2-29"/>
                <a:gd fmla="*/ 2014821 h 2031752" name="connsiteY2-30"/>
                <a:gd fmla="*/ 575436 w 7805648" name="connsiteX3-31"/>
                <a:gd fmla="*/ 2031752 h 2031752" name="connsiteY3-32"/>
                <a:gd fmla="*/ 0 w 7805648" name="connsiteX4-33"/>
                <a:gd fmla="*/ 1363472 h 2031752" name="connsiteY4-34"/>
                <a:gd fmla="*/ 1258878 w 7805648" name="connsiteX5-35"/>
                <a:gd fmla="*/ 0 h 2031752" name="connsiteY5-36"/>
                <a:gd fmla="*/ 1258878 w 7805648" name="connsiteX0-37"/>
                <a:gd fmla="*/ 0 h 2031752" name="connsiteY0-38"/>
                <a:gd fmla="*/ 7314487 w 7805648" name="connsiteX1-39"/>
                <a:gd fmla="*/ 67725 h 2031752" name="connsiteY1-40"/>
                <a:gd fmla="*/ 7805648 w 7805648" name="connsiteX2-41"/>
                <a:gd fmla="*/ 2014821 h 2031752" name="connsiteY2-42"/>
                <a:gd fmla="*/ 575436 w 7805648" name="connsiteX3-43"/>
                <a:gd fmla="*/ 2031752 h 2031752" name="connsiteY3-44"/>
                <a:gd fmla="*/ 0 w 7805648" name="connsiteX4-45"/>
                <a:gd fmla="*/ 1363472 h 2031752" name="connsiteY4-46"/>
                <a:gd fmla="*/ 1258878 w 7805648" name="connsiteX5-47"/>
                <a:gd fmla="*/ 0 h 2031752" name="connsiteY5-48"/>
                <a:gd fmla="*/ 1258878 w 7805648" name="connsiteX0-49"/>
                <a:gd fmla="*/ 0 h 2031752" name="connsiteY0-50"/>
                <a:gd fmla="*/ 7382233 w 7805648" name="connsiteX1-51"/>
                <a:gd fmla="*/ 13545 h 2031752" name="connsiteY1-52"/>
                <a:gd fmla="*/ 7805648 w 7805648" name="connsiteX2-53"/>
                <a:gd fmla="*/ 2014821 h 2031752" name="connsiteY2-54"/>
                <a:gd fmla="*/ 575436 w 7805648" name="connsiteX3-55"/>
                <a:gd fmla="*/ 2031752 h 2031752" name="connsiteY3-56"/>
                <a:gd fmla="*/ 0 w 7805648" name="connsiteX4-57"/>
                <a:gd fmla="*/ 1363472 h 2031752" name="connsiteY4-58"/>
                <a:gd fmla="*/ 1258878 w 7805648" name="connsiteX5-59"/>
                <a:gd fmla="*/ 0 h 2031752" name="connsiteY5-60"/>
                <a:gd fmla="*/ 1258878 w 7805648" name="connsiteX0-61"/>
                <a:gd fmla="*/ 0 h 2031752" name="connsiteY0-62"/>
                <a:gd fmla="*/ 7382233 w 7805648" name="connsiteX1-63"/>
                <a:gd fmla="*/ 0 h 2031752" name="connsiteY1-64"/>
                <a:gd fmla="*/ 7805648 w 7805648" name="connsiteX2-65"/>
                <a:gd fmla="*/ 2014821 h 2031752" name="connsiteY2-66"/>
                <a:gd fmla="*/ 575436 w 7805648" name="connsiteX3-67"/>
                <a:gd fmla="*/ 2031752 h 2031752" name="connsiteY3-68"/>
                <a:gd fmla="*/ 0 w 7805648" name="connsiteX4-69"/>
                <a:gd fmla="*/ 1363472 h 2031752" name="connsiteY4-70"/>
                <a:gd fmla="*/ 1258878 w 7805648" name="connsiteX5-71"/>
                <a:gd fmla="*/ 0 h 2031752" name="connsiteY5-72"/>
                <a:gd fmla="*/ 1258878 w 7412719" name="connsiteX0-73"/>
                <a:gd fmla="*/ 0 h 2031752" name="connsiteY0-74"/>
                <a:gd fmla="*/ 7382233 w 7412719" name="connsiteX1-75"/>
                <a:gd fmla="*/ 0 h 2031752" name="connsiteY1-76"/>
                <a:gd fmla="*/ 7412719 w 7412719" name="connsiteX2-77"/>
                <a:gd fmla="*/ 2028366 h 2031752" name="connsiteY2-78"/>
                <a:gd fmla="*/ 575436 w 7412719" name="connsiteX3-79"/>
                <a:gd fmla="*/ 2031752 h 2031752" name="connsiteY3-80"/>
                <a:gd fmla="*/ 0 w 7412719" name="connsiteX4-81"/>
                <a:gd fmla="*/ 1363472 h 2031752" name="connsiteY4-82"/>
                <a:gd fmla="*/ 1258878 w 7412719" name="connsiteX5-83"/>
                <a:gd fmla="*/ 0 h 2031752" name="connsiteY5-84"/>
                <a:gd fmla="*/ 1258878 w 7385620" name="connsiteX0-85"/>
                <a:gd fmla="*/ 0 h 2041911" name="connsiteY0-86"/>
                <a:gd fmla="*/ 7382233 w 7385620" name="connsiteX1-87"/>
                <a:gd fmla="*/ 0 h 2041911" name="connsiteY1-88"/>
                <a:gd fmla="*/ 7385620 w 7385620" name="connsiteX2-89"/>
                <a:gd fmla="*/ 2041911 h 2041911" name="connsiteY2-90"/>
                <a:gd fmla="*/ 575436 w 7385620" name="connsiteX3-91"/>
                <a:gd fmla="*/ 2031752 h 2041911" name="connsiteY3-92"/>
                <a:gd fmla="*/ 0 w 7385620" name="connsiteX4-93"/>
                <a:gd fmla="*/ 1363472 h 2041911" name="connsiteY4-94"/>
                <a:gd fmla="*/ 1258878 w 7385620" name="connsiteX5-95"/>
                <a:gd fmla="*/ 0 h 2041911" name="connsiteY5-96"/>
              </a:gdLst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b="b" l="l" r="r" t="t"/>
              <a:pathLst>
                <a:path h="2041911" w="7385620">
                  <a:moveTo>
                    <a:pt x="1258878" y="0"/>
                  </a:moveTo>
                  <a:lnTo>
                    <a:pt x="7382233" y="0"/>
                  </a:lnTo>
                  <a:lnTo>
                    <a:pt x="7385620" y="2041911"/>
                  </a:lnTo>
                  <a:lnTo>
                    <a:pt x="575436" y="2031752"/>
                  </a:lnTo>
                  <a:cubicBezTo>
                    <a:pt x="550942" y="1703235"/>
                    <a:pt x="313296" y="1434242"/>
                    <a:pt x="0" y="1363472"/>
                  </a:cubicBezTo>
                  <a:lnTo>
                    <a:pt x="1258878" y="0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algn="ctr" cap="flat" cmpd="sng" w="6350">
              <a:noFill/>
              <a:prstDash val="solid"/>
            </a:ln>
            <a:effectLst/>
          </p:spPr>
          <p:txBody>
            <a:bodyPr anchor="ctr" bIns="54000" lIns="540000" rIns="81000" tIns="81000">
              <a:normAutofit/>
            </a:bodyPr>
            <a:lstStyle/>
            <a:p>
              <a:pPr algn="just">
                <a:lnSpc>
                  <a:spcPct val="120000"/>
                </a:lnSpc>
                <a:spcAft>
                  <a:spcPts val="450"/>
                </a:spcAft>
                <a:defRPr/>
              </a:pPr>
              <a:endParaRPr altLang="en-US" kern="0" lang="zh-CN" sz="1200">
                <a:solidFill>
                  <a:srgbClr val="515151"/>
                </a:solidFill>
                <a:latin charset="-122" panose="02010609060101010101" pitchFamily="49" typeface="楷体"/>
                <a:ea charset="-122" panose="02010609060101010101" pitchFamily="49" typeface="楷体"/>
              </a:endParaRPr>
            </a:p>
          </p:txBody>
        </p:sp>
        <p:sp>
          <p:nvSpPr>
            <p:cNvPr id="49" name="矩形 48"/>
            <p:cNvSpPr/>
            <p:nvPr/>
          </p:nvSpPr>
          <p:spPr>
            <a:xfrm>
              <a:off x="5347451" y="3897079"/>
              <a:ext cx="3296926" cy="6949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lvl="0">
                <a:lnSpc>
                  <a:spcPct val="120000"/>
                </a:lnSpc>
                <a:spcAft>
                  <a:spcPts val="450"/>
                </a:spcAft>
                <a:defRPr/>
              </a:pPr>
              <a:r>
                <a:rPr altLang="en-US" kern="0" lang="zh-CN" sz="1100">
                  <a:solidFill>
                    <a:srgbClr val="515151"/>
                  </a:solidFill>
                  <a:latin charset="-122" panose="02010609060101010101" pitchFamily="49" typeface="楷体"/>
                  <a:ea charset="-122" panose="02010609060101010101" pitchFamily="49" typeface="楷体"/>
                </a:rPr>
                <a:t>严肃安全生产责任追究，对有人员责任的安全问题，继续推进连带责任考核，按照“四不放过”原则，严肃追究相关人员的责任。</a:t>
              </a:r>
            </a:p>
          </p:txBody>
        </p:sp>
      </p:grpSp>
    </p:spTree>
    <p:custDataLst>
      <p:tags r:id="rId9"/>
    </p:custData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9" nodeType="withEffect" presetClass="entr" presetID="2" presetSubtype="2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3" nodeType="withEffect" presetClass="entr" presetID="16" presetSubtype="37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15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16" nodeType="withEffect" presetClass="entr" presetID="53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fill="hold" id="22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4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5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fill="hold" grpId="0" id="27" nodeType="afterEffect" presetClass="entr" presetID="12" presetSubtype="8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29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3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1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grpId="0" id="32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4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5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6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7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fill="hold" grpId="0" id="38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1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fill="hold" id="42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44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5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47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8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1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53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7"/>
      <p:bldP grpId="0" spid="22"/>
      <p:bldP grpId="1" spid="22"/>
      <p:bldP grpId="0" spid="4"/>
      <p:bldP grpId="0" spid="31"/>
    </p:bldLst>
  </p:timing>
</p:sld>
</file>

<file path=ppt/slides/slide2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7" name="矩形 16"/>
          <p:cNvSpPr/>
          <p:nvPr/>
        </p:nvSpPr>
        <p:spPr>
          <a:xfrm>
            <a:off x="818232" y="1202365"/>
            <a:ext cx="1198880" cy="3962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b="1" lang="zh-CN" sz="2000">
                <a:solidFill>
                  <a:srgbClr val="D83417"/>
                </a:solidFill>
                <a:latin typeface="+mj-ea"/>
                <a:ea typeface="+mj-ea"/>
                <a:cs charset="-122" panose="02010600030101010101" pitchFamily="2" typeface="宋体"/>
              </a:rPr>
              <a:t>保证措施</a:t>
            </a:r>
          </a:p>
        </p:txBody>
      </p:sp>
      <p:grpSp>
        <p:nvGrpSpPr>
          <p:cNvPr id="18" name="组合 17"/>
          <p:cNvGrpSpPr/>
          <p:nvPr/>
        </p:nvGrpSpPr>
        <p:grpSpPr>
          <a:xfrm>
            <a:off x="8256193" y="306793"/>
            <a:ext cx="604125" cy="215941"/>
            <a:chOff x="264939" y="188640"/>
            <a:chExt cx="604358" cy="216024"/>
          </a:xfrm>
        </p:grpSpPr>
        <p:sp>
          <p:nvSpPr>
            <p:cNvPr id="19" name="燕尾形 3"/>
            <p:cNvSpPr/>
            <p:nvPr/>
          </p:nvSpPr>
          <p:spPr>
            <a:xfrm>
              <a:off x="264939" y="188640"/>
              <a:ext cx="216024" cy="216024"/>
            </a:xfrm>
            <a:prstGeom prst="chevron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20" name="燕尾形 4"/>
            <p:cNvSpPr/>
            <p:nvPr/>
          </p:nvSpPr>
          <p:spPr>
            <a:xfrm>
              <a:off x="454914" y="188640"/>
              <a:ext cx="216024" cy="216024"/>
            </a:xfrm>
            <a:prstGeom prst="chevron">
              <a:avLst/>
            </a:prstGeom>
            <a:solidFill>
              <a:srgbClr val="E57E20">
                <a:alpha val="7882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21" name="燕尾形 5"/>
            <p:cNvSpPr/>
            <p:nvPr/>
          </p:nvSpPr>
          <p:spPr>
            <a:xfrm>
              <a:off x="653273" y="188640"/>
              <a:ext cx="216024" cy="216024"/>
            </a:xfrm>
            <a:prstGeom prst="chevron">
              <a:avLst/>
            </a:prstGeom>
            <a:solidFill>
              <a:schemeClr val="accent2">
                <a:alpha val="5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</p:grpSp>
      <p:sp>
        <p:nvSpPr>
          <p:cNvPr id="22" name="矩形: 圆角 21"/>
          <p:cNvSpPr/>
          <p:nvPr>
            <p:custDataLst>
              <p:tags r:id="rId3"/>
            </p:custDataLst>
          </p:nvPr>
        </p:nvSpPr>
        <p:spPr>
          <a:xfrm>
            <a:off x="2527932" y="190288"/>
            <a:ext cx="4088136" cy="468000"/>
          </a:xfrm>
          <a:prstGeom prst="roundRect">
            <a:avLst>
              <a:gd fmla="val 50000" name="adj"/>
            </a:avLst>
          </a:prstGeom>
          <a:noFill/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b="1" lang="zh-CN" sz="28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工作思路和工作计划</a:t>
            </a:r>
          </a:p>
        </p:txBody>
      </p:sp>
      <p:grpSp>
        <p:nvGrpSpPr>
          <p:cNvPr id="23" name="组合 22"/>
          <p:cNvGrpSpPr/>
          <p:nvPr/>
        </p:nvGrpSpPr>
        <p:grpSpPr>
          <a:xfrm rot="10800000">
            <a:off x="217552" y="330199"/>
            <a:ext cx="604125" cy="215941"/>
            <a:chOff x="264939" y="188640"/>
            <a:chExt cx="604358" cy="216024"/>
          </a:xfrm>
        </p:grpSpPr>
        <p:sp>
          <p:nvSpPr>
            <p:cNvPr id="24" name="燕尾形 7"/>
            <p:cNvSpPr/>
            <p:nvPr/>
          </p:nvSpPr>
          <p:spPr>
            <a:xfrm>
              <a:off x="264939" y="188640"/>
              <a:ext cx="216024" cy="216024"/>
            </a:xfrm>
            <a:prstGeom prst="chevron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26" name="燕尾形 8"/>
            <p:cNvSpPr/>
            <p:nvPr/>
          </p:nvSpPr>
          <p:spPr>
            <a:xfrm>
              <a:off x="454914" y="188640"/>
              <a:ext cx="216024" cy="216024"/>
            </a:xfrm>
            <a:prstGeom prst="chevron">
              <a:avLst/>
            </a:prstGeom>
            <a:solidFill>
              <a:srgbClr val="E57E20">
                <a:alpha val="7882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32" name="燕尾形 9"/>
            <p:cNvSpPr/>
            <p:nvPr/>
          </p:nvSpPr>
          <p:spPr>
            <a:xfrm>
              <a:off x="653273" y="188640"/>
              <a:ext cx="216024" cy="216024"/>
            </a:xfrm>
            <a:prstGeom prst="chevron">
              <a:avLst/>
            </a:prstGeom>
            <a:solidFill>
              <a:schemeClr val="accent2">
                <a:alpha val="5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211549" y="1147497"/>
            <a:ext cx="610128" cy="502391"/>
            <a:chOff x="158871" y="99382"/>
            <a:chExt cx="757910" cy="624078"/>
          </a:xfrm>
        </p:grpSpPr>
        <p:grpSp>
          <p:nvGrpSpPr>
            <p:cNvPr id="34" name="组合 33"/>
            <p:cNvGrpSpPr/>
            <p:nvPr/>
          </p:nvGrpSpPr>
          <p:grpSpPr>
            <a:xfrm>
              <a:off x="223648" y="99382"/>
              <a:ext cx="624078" cy="624078"/>
              <a:chOff x="3452622" y="1395531"/>
              <a:chExt cx="701705" cy="701705"/>
            </a:xfrm>
          </p:grpSpPr>
          <p:sp>
            <p:nvSpPr>
              <p:cNvPr id="36" name="椭圆 35"/>
              <p:cNvSpPr/>
              <p:nvPr/>
            </p:nvSpPr>
            <p:spPr>
              <a:xfrm>
                <a:off x="3452622" y="1395531"/>
                <a:ext cx="701705" cy="701705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 sz="1000">
                  <a:latin charset="0" panose="020b0a04020102020204" pitchFamily="34" typeface="Arial Black"/>
                </a:endParaRPr>
              </a:p>
            </p:txBody>
          </p:sp>
          <p:sp>
            <p:nvSpPr>
              <p:cNvPr id="37" name="圆角矩形 1"/>
              <p:cNvSpPr/>
              <p:nvPr/>
            </p:nvSpPr>
            <p:spPr>
              <a:xfrm>
                <a:off x="3533474" y="1476383"/>
                <a:ext cx="540000" cy="540000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100000">
                    <a:schemeClr val="bg1"/>
                  </a:gs>
                  <a:gs pos="0">
                    <a:srgbClr val="EEEEEE"/>
                  </a:gs>
                </a:gsLst>
                <a:lin ang="8100000" scaled="0"/>
              </a:gradFill>
              <a:ln w="1905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rgbClr val="EEEEEE"/>
                    </a:gs>
                  </a:gsLst>
                  <a:lin ang="8100000" scaled="0"/>
                </a:gradFill>
              </a:ln>
              <a:effectLst>
                <a:outerShdw algn="tr" blurRad="127000" dir="8100000" dist="63500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 sz="1000">
                  <a:solidFill>
                    <a:srgbClr val="FA783A"/>
                  </a:solidFill>
                  <a:latin charset="0" panose="020b0a04020102020204" pitchFamily="34" typeface="Arial Black"/>
                </a:endParaRPr>
              </a:p>
            </p:txBody>
          </p:sp>
        </p:grpSp>
        <p:sp>
          <p:nvSpPr>
            <p:cNvPr id="35" name="文本框 34"/>
            <p:cNvSpPr txBox="1"/>
            <p:nvPr/>
          </p:nvSpPr>
          <p:spPr>
            <a:xfrm>
              <a:off x="158871" y="186205"/>
              <a:ext cx="757910" cy="454353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>
                  <a:solidFill>
                    <a:schemeClr val="tx1">
                      <a:lumMod val="75000"/>
                      <a:lumOff val="25000"/>
                    </a:schemeClr>
                  </a:solidFill>
                  <a:latin charset="0" panose="020b0a04020102020204" pitchFamily="34" typeface="Arial Black"/>
                  <a:cs charset="-79" panose="02010803020104030203" pitchFamily="2" typeface="Aharoni"/>
                </a:rPr>
                <a:t>03</a:t>
              </a:r>
            </a:p>
          </p:txBody>
        </p:sp>
      </p:grpSp>
      <p:sp>
        <p:nvSpPr>
          <p:cNvPr id="25" name="矩形 24"/>
          <p:cNvSpPr/>
          <p:nvPr/>
        </p:nvSpPr>
        <p:spPr>
          <a:xfrm>
            <a:off x="333578" y="1751291"/>
            <a:ext cx="3959543" cy="3352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lang="en-US" sz="160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2、强化安全教育培训，提升员工安全素养</a:t>
            </a:r>
          </a:p>
        </p:txBody>
      </p:sp>
      <p:sp>
        <p:nvSpPr>
          <p:cNvPr id="31" name="MH_Other_2"/>
          <p:cNvSpPr/>
          <p:nvPr>
            <p:custDataLst>
              <p:tags r:id="rId4"/>
            </p:custDataLst>
          </p:nvPr>
        </p:nvSpPr>
        <p:spPr>
          <a:xfrm>
            <a:off x="1885991" y="2336208"/>
            <a:ext cx="262692" cy="207550"/>
          </a:xfrm>
          <a:custGeom>
            <a:rect b="b" l="l" r="r" t="t"/>
            <a:pathLst>
              <a:path h="739561" w="936104">
                <a:moveTo>
                  <a:pt x="282640" y="667561"/>
                </a:moveTo>
                <a:lnTo>
                  <a:pt x="653465" y="667561"/>
                </a:lnTo>
                <a:lnTo>
                  <a:pt x="684077" y="739561"/>
                </a:lnTo>
                <a:lnTo>
                  <a:pt x="252028" y="739561"/>
                </a:lnTo>
                <a:close/>
                <a:moveTo>
                  <a:pt x="54052" y="52175"/>
                </a:moveTo>
                <a:lnTo>
                  <a:pt x="54052" y="520185"/>
                </a:lnTo>
                <a:lnTo>
                  <a:pt x="882052" y="520185"/>
                </a:lnTo>
                <a:lnTo>
                  <a:pt x="882052" y="52175"/>
                </a:lnTo>
                <a:close/>
                <a:moveTo>
                  <a:pt x="0" y="0"/>
                </a:moveTo>
                <a:lnTo>
                  <a:pt x="936104" y="0"/>
                </a:lnTo>
                <a:lnTo>
                  <a:pt x="936104" y="648000"/>
                </a:lnTo>
                <a:lnTo>
                  <a:pt x="0" y="648000"/>
                </a:lnTo>
                <a:close/>
              </a:path>
            </a:pathLst>
          </a:custGeom>
          <a:solidFill>
            <a:srgbClr val="D834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243000">
            <a:scene3d>
              <a:camera prst="orthographicFront"/>
              <a:lightRig dir="t" rig="threeP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altLang="en-US" lang="zh-CN" sz="1350">
              <a:solidFill>
                <a:srgbClr val="17C2CF"/>
              </a:solidFill>
            </a:endParaRPr>
          </a:p>
        </p:txBody>
      </p:sp>
      <p:sp>
        <p:nvSpPr>
          <p:cNvPr id="39" name="MH_Other_3"/>
          <p:cNvSpPr/>
          <p:nvPr>
            <p:custDataLst>
              <p:tags r:id="rId5"/>
            </p:custDataLst>
          </p:nvPr>
        </p:nvSpPr>
        <p:spPr>
          <a:xfrm flipH="1">
            <a:off x="1885991" y="2948135"/>
            <a:ext cx="262692" cy="239717"/>
          </a:xfrm>
          <a:custGeom>
            <a:rect b="b" l="l" r="r" t="t"/>
            <a:pathLst>
              <a:path h="1186978" w="1301527">
                <a:moveTo>
                  <a:pt x="744913" y="309576"/>
                </a:moveTo>
                <a:lnTo>
                  <a:pt x="744913" y="877403"/>
                </a:lnTo>
                <a:lnTo>
                  <a:pt x="1001726" y="719489"/>
                </a:lnTo>
                <a:lnTo>
                  <a:pt x="1259526" y="719489"/>
                </a:lnTo>
                <a:cubicBezTo>
                  <a:pt x="1282723" y="719489"/>
                  <a:pt x="1301527" y="700685"/>
                  <a:pt x="1301527" y="677488"/>
                </a:cubicBezTo>
                <a:lnTo>
                  <a:pt x="1301527" y="509490"/>
                </a:lnTo>
                <a:cubicBezTo>
                  <a:pt x="1301527" y="486293"/>
                  <a:pt x="1282723" y="467489"/>
                  <a:pt x="1259526" y="467489"/>
                </a:cubicBezTo>
                <a:lnTo>
                  <a:pt x="1001724" y="467489"/>
                </a:lnTo>
                <a:close/>
                <a:moveTo>
                  <a:pt x="486516" y="175870"/>
                </a:moveTo>
                <a:cubicBezTo>
                  <a:pt x="371649" y="278215"/>
                  <a:pt x="300385" y="427530"/>
                  <a:pt x="300385" y="593488"/>
                </a:cubicBezTo>
                <a:cubicBezTo>
                  <a:pt x="300385" y="759449"/>
                  <a:pt x="371649" y="908762"/>
                  <a:pt x="486516" y="1011109"/>
                </a:cubicBezTo>
                <a:lnTo>
                  <a:pt x="609421" y="924274"/>
                </a:lnTo>
                <a:cubicBezTo>
                  <a:pt x="509665" y="848549"/>
                  <a:pt x="446248" y="728424"/>
                  <a:pt x="446248" y="593488"/>
                </a:cubicBezTo>
                <a:cubicBezTo>
                  <a:pt x="446248" y="458553"/>
                  <a:pt x="509665" y="338428"/>
                  <a:pt x="609421" y="262704"/>
                </a:cubicBezTo>
                <a:close/>
                <a:moveTo>
                  <a:pt x="237591" y="0"/>
                </a:moveTo>
                <a:cubicBezTo>
                  <a:pt x="89700" y="153897"/>
                  <a:pt x="0" y="363218"/>
                  <a:pt x="0" y="593490"/>
                </a:cubicBezTo>
                <a:cubicBezTo>
                  <a:pt x="0" y="823760"/>
                  <a:pt x="89700" y="1033081"/>
                  <a:pt x="237589" y="1186978"/>
                </a:cubicBezTo>
                <a:lnTo>
                  <a:pt x="362934" y="1098420"/>
                </a:lnTo>
                <a:cubicBezTo>
                  <a:pt x="233669" y="969220"/>
                  <a:pt x="153719" y="790692"/>
                  <a:pt x="153719" y="593490"/>
                </a:cubicBezTo>
                <a:cubicBezTo>
                  <a:pt x="153719" y="396288"/>
                  <a:pt x="233671" y="217758"/>
                  <a:pt x="362936" y="88558"/>
                </a:cubicBezTo>
                <a:close/>
              </a:path>
            </a:pathLst>
          </a:custGeom>
          <a:solidFill>
            <a:srgbClr val="D834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dir="t" rig="threeP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altLang="en-US" lang="zh-CN" sz="1350">
              <a:solidFill>
                <a:srgbClr val="17C2CF"/>
              </a:solidFill>
            </a:endParaRPr>
          </a:p>
        </p:txBody>
      </p:sp>
      <p:sp>
        <p:nvSpPr>
          <p:cNvPr id="41" name="MH_Other_4"/>
          <p:cNvSpPr/>
          <p:nvPr>
            <p:custDataLst>
              <p:tags r:id="rId6"/>
            </p:custDataLst>
          </p:nvPr>
        </p:nvSpPr>
        <p:spPr bwMode="auto">
          <a:xfrm>
            <a:off x="1914328" y="3576912"/>
            <a:ext cx="262693" cy="228994"/>
          </a:xfrm>
          <a:custGeom>
            <a:gdLst>
              <a:gd fmla="*/ 979217 w 2433638" name="T0"/>
              <a:gd fmla="*/ 1098870 h 2124076" name="T1"/>
              <a:gd fmla="*/ 173881 w 2433638" name="T2"/>
              <a:gd fmla="*/ 432901 h 2124076" name="T3"/>
              <a:gd fmla="*/ 155458 w 2433638" name="T4"/>
              <a:gd fmla="*/ 437460 h 2124076" name="T5"/>
              <a:gd fmla="*/ 139312 w 2433638" name="T6"/>
              <a:gd fmla="*/ 446991 h 2124076" name="T7"/>
              <a:gd fmla="*/ 126684 w 2433638" name="T8"/>
              <a:gd fmla="*/ 460667 h 2124076" name="T9"/>
              <a:gd fmla="*/ 118611 w 2433638" name="T10"/>
              <a:gd fmla="*/ 477036 h 2124076" name="T11"/>
              <a:gd fmla="*/ 115713 w 2433638" name="T12"/>
              <a:gd fmla="*/ 496099 h 2124076" name="T13"/>
              <a:gd fmla="*/ 117576 w 2433638" name="T14"/>
              <a:gd fmla="*/ 1502909 h 2124076" name="T15"/>
              <a:gd fmla="*/ 125029 w 2433638" name="T16"/>
              <a:gd fmla="*/ 1520107 h 2124076" name="T17"/>
              <a:gd fmla="*/ 137035 w 2433638" name="T18"/>
              <a:gd fmla="*/ 1534197 h 2124076" name="T19"/>
              <a:gd fmla="*/ 152560 w 2433638" name="T20"/>
              <a:gd fmla="*/ 1544350 h 2124076" name="T21"/>
              <a:gd fmla="*/ 170776 w 2433638" name="T22"/>
              <a:gd fmla="*/ 1549944 h 2124076" name="T23"/>
              <a:gd fmla="*/ 1002920 w 2433638" name="T24"/>
              <a:gd fmla="*/ 1550566 h 2124076" name="T25"/>
              <a:gd fmla="*/ 1021550 w 2433638" name="T26"/>
              <a:gd fmla="*/ 1545800 h 2124076" name="T27"/>
              <a:gd fmla="*/ 1037696 w 2433638" name="T28"/>
              <a:gd fmla="*/ 1536269 h 2124076" name="T29"/>
              <a:gd fmla="*/ 1050116 w 2433638" name="T30"/>
              <a:gd fmla="*/ 1522800 h 2124076" name="T31"/>
              <a:gd fmla="*/ 1058396 w 2433638" name="T32"/>
              <a:gd fmla="*/ 1506017 h 2124076" name="T33"/>
              <a:gd fmla="*/ 1061294 w 2433638" name="T34"/>
              <a:gd fmla="*/ 1487161 h 2124076" name="T35"/>
              <a:gd fmla="*/ 1061087 w 2433638" name="T36"/>
              <a:gd fmla="*/ 492784 h 2124076" name="T37"/>
              <a:gd fmla="*/ 1057361 w 2433638" name="T38"/>
              <a:gd fmla="*/ 474342 h 2124076" name="T39"/>
              <a:gd fmla="*/ 1048253 w 2433638" name="T40"/>
              <a:gd fmla="*/ 457973 h 2124076" name="T41"/>
              <a:gd fmla="*/ 1035212 w 2433638" name="T42"/>
              <a:gd fmla="*/ 445126 h 2124076" name="T43"/>
              <a:gd fmla="*/ 1018859 w 2433638" name="T44"/>
              <a:gd fmla="*/ 436424 h 2124076" name="T45"/>
              <a:gd fmla="*/ 999608 w 2433638" name="T46"/>
              <a:gd fmla="*/ 432694 h 2124076" name="T47"/>
              <a:gd fmla="*/ 1176801 w 2433638" name="T48"/>
              <a:gd fmla="*/ 1487161 h 2124076" name="T49"/>
              <a:gd fmla="*/ 1168728 w 2433638" name="T50"/>
              <a:gd fmla="*/ 1539792 h 2124076" name="T51"/>
              <a:gd fmla="*/ 1145957 w 2433638" name="T52"/>
              <a:gd fmla="*/ 1585998 h 2124076" name="T53"/>
              <a:gd fmla="*/ 1111182 w 2433638" name="T54"/>
              <a:gd fmla="*/ 1623502 h 2124076" name="T55"/>
              <a:gd fmla="*/ 1066469 w 2433638" name="T56"/>
              <a:gd fmla="*/ 1649818 h 2124076" name="T57"/>
              <a:gd fmla="*/ 1014719 w 2433638" name="T58"/>
              <a:gd fmla="*/ 1662871 h 2124076" name="T59"/>
              <a:gd fmla="*/ 153180 w 2433638" name="T60"/>
              <a:gd fmla="*/ 1661628 h 2124076" name="T61"/>
              <a:gd fmla="*/ 102466 w 2433638" name="T62"/>
              <a:gd fmla="*/ 1646295 h 2124076" name="T63"/>
              <a:gd fmla="*/ 59409 w 2433638" name="T64"/>
              <a:gd fmla="*/ 1617908 h 2124076" name="T65"/>
              <a:gd fmla="*/ 26289 w 2433638" name="T66"/>
              <a:gd fmla="*/ 1578746 h 2124076" name="T67"/>
              <a:gd fmla="*/ 6003 w 2433638" name="T68"/>
              <a:gd fmla="*/ 1531296 h 2124076" name="T69"/>
              <a:gd fmla="*/ 0 w 2433638" name="T70"/>
              <a:gd fmla="*/ 496099 h 2124076" name="T71"/>
              <a:gd fmla="*/ 8280 w 2433638" name="T72"/>
              <a:gd fmla="*/ 443676 h 2124076" name="T73"/>
              <a:gd fmla="*/ 31050 w 2433638" name="T74"/>
              <a:gd fmla="*/ 397469 h 2124076" name="T75"/>
              <a:gd fmla="*/ 66033 w 2433638" name="T76"/>
              <a:gd fmla="*/ 359965 h 2124076" name="T77"/>
              <a:gd fmla="*/ 110331 w 2433638" name="T78"/>
              <a:gd fmla="*/ 333442 h 2124076" name="T79"/>
              <a:gd fmla="*/ 162081 w 2433638" name="T80"/>
              <a:gd fmla="*/ 320596 h 2124076" name="T81"/>
              <a:gd fmla="*/ 1023827 w 2433638" name="T82"/>
              <a:gd fmla="*/ 321425 h 2124076" name="T83"/>
              <a:gd fmla="*/ 1074749 w 2433638" name="T84"/>
              <a:gd fmla="*/ 336966 h 2124076" name="T85"/>
              <a:gd fmla="*/ 1117806 w 2433638" name="T86"/>
              <a:gd fmla="*/ 365352 h 2124076" name="T87"/>
              <a:gd fmla="*/ 1150512 w 2433638" name="T88"/>
              <a:gd fmla="*/ 404514 h 2124076" name="T89"/>
              <a:gd fmla="*/ 1171005 w 2433638" name="T90"/>
              <a:gd fmla="*/ 451964 h 2124076" name="T91"/>
              <a:gd fmla="*/ 1176801 w 2433638" name="T92"/>
              <a:gd fmla="*/ 497443 h 2124076" name="T93"/>
              <a:gd fmla="*/ 1779124 w 2433638" name="T94"/>
              <a:gd fmla="*/ 2694 h 2124076" name="T95"/>
              <a:gd fmla="*/ 1821773 w 2433638" name="T96"/>
              <a:gd fmla="*/ 17411 h 2124076" name="T97"/>
              <a:gd fmla="*/ 1859246 w 2433638" name="T98"/>
              <a:gd fmla="*/ 44565 h 2124076" name="T99"/>
              <a:gd fmla="*/ 1887196 w 2433638" name="T100"/>
              <a:gd fmla="*/ 81253 h 2124076" name="T101"/>
              <a:gd fmla="*/ 1902101 w 2433638" name="T102"/>
              <a:gd fmla="*/ 122915 h 2124076" name="T103"/>
              <a:gd fmla="*/ 1904172 w 2433638" name="T104"/>
              <a:gd fmla="*/ 166444 h 2124076" name="T105"/>
              <a:gd fmla="*/ 1893406 w 2433638" name="T106"/>
              <a:gd fmla="*/ 209142 h 2124076" name="T107"/>
              <a:gd fmla="*/ 1870011 w 2433638" name="T108"/>
              <a:gd fmla="*/ 247696 h 2124076" name="T109"/>
              <a:gd fmla="*/ 1645796 w 2433638" name="T110"/>
              <a:gd fmla="*/ 39175 h 2124076" name="T111"/>
              <a:gd fmla="*/ 1684511 w 2433638" name="T112"/>
              <a:gd fmla="*/ 14302 h 2124076" name="T113"/>
              <a:gd fmla="*/ 1727160 w 2433638" name="T114"/>
              <a:gd fmla="*/ 1658 h 2124076" name="T115"/>
              <a:gd fmla="*/ 0 60000 65536" name="T116"/>
              <a:gd fmla="*/ 0 60000 65536" name="T117"/>
              <a:gd fmla="*/ 0 60000 65536" name="T118"/>
              <a:gd fmla="*/ 0 60000 65536" name="T119"/>
              <a:gd fmla="*/ 0 60000 65536" name="T120"/>
              <a:gd fmla="*/ 0 60000 65536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  <a:gd fmla="*/ 0 60000 65536" name="T156"/>
              <a:gd fmla="*/ 0 60000 65536" name="T157"/>
              <a:gd fmla="*/ 0 60000 65536" name="T158"/>
              <a:gd fmla="*/ 0 60000 65536" name="T159"/>
              <a:gd fmla="*/ 0 60000 65536" name="T160"/>
              <a:gd fmla="*/ 0 60000 65536" name="T161"/>
              <a:gd fmla="*/ 0 60000 65536" name="T162"/>
              <a:gd fmla="*/ 0 60000 65536" name="T163"/>
              <a:gd fmla="*/ 0 60000 65536" name="T164"/>
              <a:gd fmla="*/ 0 60000 65536" name="T165"/>
              <a:gd fmla="*/ 0 60000 65536" name="T166"/>
              <a:gd fmla="*/ 0 60000 65536" name="T167"/>
              <a:gd fmla="*/ 0 60000 65536" name="T168"/>
              <a:gd fmla="*/ 0 60000 65536" name="T169"/>
              <a:gd fmla="*/ 0 60000 65536" name="T170"/>
              <a:gd fmla="*/ 0 60000 65536" name="T171"/>
              <a:gd fmla="*/ 0 60000 65536" name="T172"/>
              <a:gd fmla="*/ 0 60000 65536" name="T173"/>
            </a:gdLst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b="b" l="0" r="r" t="0"/>
            <a:pathLst>
              <a:path h="2124076" w="2433638">
                <a:moveTo>
                  <a:pt x="713371" y="1577975"/>
                </a:moveTo>
                <a:lnTo>
                  <a:pt x="804863" y="1667192"/>
                </a:lnTo>
                <a:lnTo>
                  <a:pt x="574675" y="1801813"/>
                </a:lnTo>
                <a:lnTo>
                  <a:pt x="713371" y="1577975"/>
                </a:lnTo>
                <a:close/>
                <a:moveTo>
                  <a:pt x="994071" y="1152525"/>
                </a:moveTo>
                <a:lnTo>
                  <a:pt x="1250950" y="1402947"/>
                </a:lnTo>
                <a:lnTo>
                  <a:pt x="852445" y="1631950"/>
                </a:lnTo>
                <a:lnTo>
                  <a:pt x="757237" y="1538868"/>
                </a:lnTo>
                <a:lnTo>
                  <a:pt x="994071" y="1152525"/>
                </a:lnTo>
                <a:close/>
                <a:moveTo>
                  <a:pt x="230859" y="552164"/>
                </a:moveTo>
                <a:lnTo>
                  <a:pt x="226364" y="552428"/>
                </a:lnTo>
                <a:lnTo>
                  <a:pt x="222133" y="552693"/>
                </a:lnTo>
                <a:lnTo>
                  <a:pt x="218166" y="553222"/>
                </a:lnTo>
                <a:lnTo>
                  <a:pt x="213935" y="553751"/>
                </a:lnTo>
                <a:lnTo>
                  <a:pt x="209968" y="554809"/>
                </a:lnTo>
                <a:lnTo>
                  <a:pt x="206266" y="555867"/>
                </a:lnTo>
                <a:lnTo>
                  <a:pt x="202299" y="557190"/>
                </a:lnTo>
                <a:lnTo>
                  <a:pt x="198597" y="558513"/>
                </a:lnTo>
                <a:lnTo>
                  <a:pt x="194895" y="560100"/>
                </a:lnTo>
                <a:lnTo>
                  <a:pt x="191457" y="561952"/>
                </a:lnTo>
                <a:lnTo>
                  <a:pt x="187755" y="564068"/>
                </a:lnTo>
                <a:lnTo>
                  <a:pt x="184582" y="565920"/>
                </a:lnTo>
                <a:lnTo>
                  <a:pt x="181144" y="568301"/>
                </a:lnTo>
                <a:lnTo>
                  <a:pt x="177971" y="570682"/>
                </a:lnTo>
                <a:lnTo>
                  <a:pt x="175062" y="573063"/>
                </a:lnTo>
                <a:lnTo>
                  <a:pt x="171888" y="575708"/>
                </a:lnTo>
                <a:lnTo>
                  <a:pt x="169244" y="578883"/>
                </a:lnTo>
                <a:lnTo>
                  <a:pt x="166599" y="581793"/>
                </a:lnTo>
                <a:lnTo>
                  <a:pt x="164219" y="584703"/>
                </a:lnTo>
                <a:lnTo>
                  <a:pt x="161839" y="588142"/>
                </a:lnTo>
                <a:lnTo>
                  <a:pt x="159724" y="591316"/>
                </a:lnTo>
                <a:lnTo>
                  <a:pt x="157608" y="594491"/>
                </a:lnTo>
                <a:lnTo>
                  <a:pt x="156022" y="598194"/>
                </a:lnTo>
                <a:lnTo>
                  <a:pt x="154435" y="601633"/>
                </a:lnTo>
                <a:lnTo>
                  <a:pt x="152848" y="605601"/>
                </a:lnTo>
                <a:lnTo>
                  <a:pt x="151526" y="609041"/>
                </a:lnTo>
                <a:lnTo>
                  <a:pt x="150204" y="613009"/>
                </a:lnTo>
                <a:lnTo>
                  <a:pt x="149411" y="616977"/>
                </a:lnTo>
                <a:lnTo>
                  <a:pt x="148882" y="620945"/>
                </a:lnTo>
                <a:lnTo>
                  <a:pt x="148088" y="624913"/>
                </a:lnTo>
                <a:lnTo>
                  <a:pt x="147824" y="629146"/>
                </a:lnTo>
                <a:lnTo>
                  <a:pt x="147824" y="633378"/>
                </a:lnTo>
                <a:lnTo>
                  <a:pt x="147824" y="1898686"/>
                </a:lnTo>
                <a:lnTo>
                  <a:pt x="147824" y="1902918"/>
                </a:lnTo>
                <a:lnTo>
                  <a:pt x="148088" y="1906887"/>
                </a:lnTo>
                <a:lnTo>
                  <a:pt x="148882" y="1911119"/>
                </a:lnTo>
                <a:lnTo>
                  <a:pt x="149411" y="1915087"/>
                </a:lnTo>
                <a:lnTo>
                  <a:pt x="150204" y="1918791"/>
                </a:lnTo>
                <a:lnTo>
                  <a:pt x="151526" y="1922759"/>
                </a:lnTo>
                <a:lnTo>
                  <a:pt x="152848" y="1926463"/>
                </a:lnTo>
                <a:lnTo>
                  <a:pt x="154435" y="1930166"/>
                </a:lnTo>
                <a:lnTo>
                  <a:pt x="156022" y="1933605"/>
                </a:lnTo>
                <a:lnTo>
                  <a:pt x="157608" y="1937309"/>
                </a:lnTo>
                <a:lnTo>
                  <a:pt x="159724" y="1940748"/>
                </a:lnTo>
                <a:lnTo>
                  <a:pt x="161839" y="1944187"/>
                </a:lnTo>
                <a:lnTo>
                  <a:pt x="164219" y="1947097"/>
                </a:lnTo>
                <a:lnTo>
                  <a:pt x="166599" y="1950272"/>
                </a:lnTo>
                <a:lnTo>
                  <a:pt x="169244" y="1953446"/>
                </a:lnTo>
                <a:lnTo>
                  <a:pt x="171888" y="1956091"/>
                </a:lnTo>
                <a:lnTo>
                  <a:pt x="175062" y="1958737"/>
                </a:lnTo>
                <a:lnTo>
                  <a:pt x="177971" y="1961382"/>
                </a:lnTo>
                <a:lnTo>
                  <a:pt x="181144" y="1963763"/>
                </a:lnTo>
                <a:lnTo>
                  <a:pt x="184582" y="1965880"/>
                </a:lnTo>
                <a:lnTo>
                  <a:pt x="187755" y="1967996"/>
                </a:lnTo>
                <a:lnTo>
                  <a:pt x="191457" y="1970112"/>
                </a:lnTo>
                <a:lnTo>
                  <a:pt x="194895" y="1971700"/>
                </a:lnTo>
                <a:lnTo>
                  <a:pt x="198597" y="1973551"/>
                </a:lnTo>
                <a:lnTo>
                  <a:pt x="202299" y="1974874"/>
                </a:lnTo>
                <a:lnTo>
                  <a:pt x="206266" y="1976197"/>
                </a:lnTo>
                <a:lnTo>
                  <a:pt x="209968" y="1977255"/>
                </a:lnTo>
                <a:lnTo>
                  <a:pt x="213935" y="1978049"/>
                </a:lnTo>
                <a:lnTo>
                  <a:pt x="218166" y="1978842"/>
                </a:lnTo>
                <a:lnTo>
                  <a:pt x="222133" y="1979636"/>
                </a:lnTo>
                <a:lnTo>
                  <a:pt x="226364" y="1979900"/>
                </a:lnTo>
                <a:lnTo>
                  <a:pt x="230859" y="1979900"/>
                </a:lnTo>
                <a:lnTo>
                  <a:pt x="1273033" y="1979900"/>
                </a:lnTo>
                <a:lnTo>
                  <a:pt x="1276999" y="1979900"/>
                </a:lnTo>
                <a:lnTo>
                  <a:pt x="1281230" y="1979636"/>
                </a:lnTo>
                <a:lnTo>
                  <a:pt x="1285461" y="1978842"/>
                </a:lnTo>
                <a:lnTo>
                  <a:pt x="1289693" y="1978049"/>
                </a:lnTo>
                <a:lnTo>
                  <a:pt x="1293395" y="1977255"/>
                </a:lnTo>
                <a:lnTo>
                  <a:pt x="1297626" y="1976197"/>
                </a:lnTo>
                <a:lnTo>
                  <a:pt x="1301593" y="1974874"/>
                </a:lnTo>
                <a:lnTo>
                  <a:pt x="1305030" y="1973551"/>
                </a:lnTo>
                <a:lnTo>
                  <a:pt x="1308997" y="1971700"/>
                </a:lnTo>
                <a:lnTo>
                  <a:pt x="1312435" y="1970112"/>
                </a:lnTo>
                <a:lnTo>
                  <a:pt x="1315873" y="1967996"/>
                </a:lnTo>
                <a:lnTo>
                  <a:pt x="1319310" y="1965880"/>
                </a:lnTo>
                <a:lnTo>
                  <a:pt x="1322484" y="1963763"/>
                </a:lnTo>
                <a:lnTo>
                  <a:pt x="1325657" y="1961382"/>
                </a:lnTo>
                <a:lnTo>
                  <a:pt x="1328566" y="1958737"/>
                </a:lnTo>
                <a:lnTo>
                  <a:pt x="1331475" y="1956091"/>
                </a:lnTo>
                <a:lnTo>
                  <a:pt x="1334119" y="1953446"/>
                </a:lnTo>
                <a:lnTo>
                  <a:pt x="1336764" y="1950272"/>
                </a:lnTo>
                <a:lnTo>
                  <a:pt x="1339144" y="1947097"/>
                </a:lnTo>
                <a:lnTo>
                  <a:pt x="1341524" y="1944187"/>
                </a:lnTo>
                <a:lnTo>
                  <a:pt x="1343639" y="1940748"/>
                </a:lnTo>
                <a:lnTo>
                  <a:pt x="1345755" y="1937309"/>
                </a:lnTo>
                <a:lnTo>
                  <a:pt x="1347606" y="1933605"/>
                </a:lnTo>
                <a:lnTo>
                  <a:pt x="1349457" y="1930166"/>
                </a:lnTo>
                <a:lnTo>
                  <a:pt x="1350779" y="1926463"/>
                </a:lnTo>
                <a:lnTo>
                  <a:pt x="1352101" y="1922759"/>
                </a:lnTo>
                <a:lnTo>
                  <a:pt x="1353159" y="1918791"/>
                </a:lnTo>
                <a:lnTo>
                  <a:pt x="1354217" y="1915087"/>
                </a:lnTo>
                <a:lnTo>
                  <a:pt x="1354746" y="1911119"/>
                </a:lnTo>
                <a:lnTo>
                  <a:pt x="1355275" y="1906887"/>
                </a:lnTo>
                <a:lnTo>
                  <a:pt x="1355539" y="1902918"/>
                </a:lnTo>
                <a:lnTo>
                  <a:pt x="1355804" y="1898686"/>
                </a:lnTo>
                <a:lnTo>
                  <a:pt x="1355804" y="1327749"/>
                </a:lnTo>
                <a:lnTo>
                  <a:pt x="1312492" y="1370013"/>
                </a:lnTo>
                <a:lnTo>
                  <a:pt x="1031875" y="1095852"/>
                </a:lnTo>
                <a:lnTo>
                  <a:pt x="1355804" y="779295"/>
                </a:lnTo>
                <a:lnTo>
                  <a:pt x="1355804" y="633378"/>
                </a:lnTo>
                <a:lnTo>
                  <a:pt x="1355539" y="629146"/>
                </a:lnTo>
                <a:lnTo>
                  <a:pt x="1355275" y="624913"/>
                </a:lnTo>
                <a:lnTo>
                  <a:pt x="1354746" y="620945"/>
                </a:lnTo>
                <a:lnTo>
                  <a:pt x="1354217" y="616977"/>
                </a:lnTo>
                <a:lnTo>
                  <a:pt x="1353159" y="613009"/>
                </a:lnTo>
                <a:lnTo>
                  <a:pt x="1352101" y="609041"/>
                </a:lnTo>
                <a:lnTo>
                  <a:pt x="1350779" y="605601"/>
                </a:lnTo>
                <a:lnTo>
                  <a:pt x="1349457" y="601633"/>
                </a:lnTo>
                <a:lnTo>
                  <a:pt x="1347606" y="598194"/>
                </a:lnTo>
                <a:lnTo>
                  <a:pt x="1345755" y="594491"/>
                </a:lnTo>
                <a:lnTo>
                  <a:pt x="1343639" y="591316"/>
                </a:lnTo>
                <a:lnTo>
                  <a:pt x="1341524" y="588142"/>
                </a:lnTo>
                <a:lnTo>
                  <a:pt x="1339144" y="584703"/>
                </a:lnTo>
                <a:lnTo>
                  <a:pt x="1336764" y="581793"/>
                </a:lnTo>
                <a:lnTo>
                  <a:pt x="1334119" y="578883"/>
                </a:lnTo>
                <a:lnTo>
                  <a:pt x="1331475" y="575708"/>
                </a:lnTo>
                <a:lnTo>
                  <a:pt x="1328566" y="573063"/>
                </a:lnTo>
                <a:lnTo>
                  <a:pt x="1325657" y="570682"/>
                </a:lnTo>
                <a:lnTo>
                  <a:pt x="1322484" y="568301"/>
                </a:lnTo>
                <a:lnTo>
                  <a:pt x="1319310" y="565920"/>
                </a:lnTo>
                <a:lnTo>
                  <a:pt x="1315873" y="564068"/>
                </a:lnTo>
                <a:lnTo>
                  <a:pt x="1312435" y="561952"/>
                </a:lnTo>
                <a:lnTo>
                  <a:pt x="1308997" y="560100"/>
                </a:lnTo>
                <a:lnTo>
                  <a:pt x="1305030" y="558513"/>
                </a:lnTo>
                <a:lnTo>
                  <a:pt x="1301593" y="557190"/>
                </a:lnTo>
                <a:lnTo>
                  <a:pt x="1297626" y="555867"/>
                </a:lnTo>
                <a:lnTo>
                  <a:pt x="1293395" y="554809"/>
                </a:lnTo>
                <a:lnTo>
                  <a:pt x="1289693" y="553751"/>
                </a:lnTo>
                <a:lnTo>
                  <a:pt x="1285461" y="553222"/>
                </a:lnTo>
                <a:lnTo>
                  <a:pt x="1281230" y="552693"/>
                </a:lnTo>
                <a:lnTo>
                  <a:pt x="1276999" y="552428"/>
                </a:lnTo>
                <a:lnTo>
                  <a:pt x="1273033" y="552164"/>
                </a:lnTo>
                <a:lnTo>
                  <a:pt x="230859" y="552164"/>
                </a:lnTo>
                <a:close/>
                <a:moveTo>
                  <a:pt x="1950691" y="197947"/>
                </a:moveTo>
                <a:lnTo>
                  <a:pt x="2231837" y="472902"/>
                </a:lnTo>
                <a:lnTo>
                  <a:pt x="1503363" y="1183758"/>
                </a:lnTo>
                <a:lnTo>
                  <a:pt x="1503363" y="1898686"/>
                </a:lnTo>
                <a:lnTo>
                  <a:pt x="1503099" y="1910326"/>
                </a:lnTo>
                <a:lnTo>
                  <a:pt x="1502305" y="1921701"/>
                </a:lnTo>
                <a:lnTo>
                  <a:pt x="1500719" y="1933076"/>
                </a:lnTo>
                <a:lnTo>
                  <a:pt x="1498603" y="1944187"/>
                </a:lnTo>
                <a:lnTo>
                  <a:pt x="1495959" y="1955033"/>
                </a:lnTo>
                <a:lnTo>
                  <a:pt x="1493050" y="1965880"/>
                </a:lnTo>
                <a:lnTo>
                  <a:pt x="1489348" y="1976197"/>
                </a:lnTo>
                <a:lnTo>
                  <a:pt x="1485381" y="1986249"/>
                </a:lnTo>
                <a:lnTo>
                  <a:pt x="1480621" y="1996567"/>
                </a:lnTo>
                <a:lnTo>
                  <a:pt x="1475332" y="2006090"/>
                </a:lnTo>
                <a:lnTo>
                  <a:pt x="1469779" y="2018614"/>
                </a:lnTo>
                <a:lnTo>
                  <a:pt x="1463961" y="2024873"/>
                </a:lnTo>
                <a:lnTo>
                  <a:pt x="1457614" y="2033338"/>
                </a:lnTo>
                <a:lnTo>
                  <a:pt x="1450739" y="2042068"/>
                </a:lnTo>
                <a:lnTo>
                  <a:pt x="1443334" y="2050004"/>
                </a:lnTo>
                <a:lnTo>
                  <a:pt x="1435930" y="2057940"/>
                </a:lnTo>
                <a:lnTo>
                  <a:pt x="1427997" y="2065612"/>
                </a:lnTo>
                <a:lnTo>
                  <a:pt x="1419535" y="2072755"/>
                </a:lnTo>
                <a:lnTo>
                  <a:pt x="1410543" y="2079104"/>
                </a:lnTo>
                <a:lnTo>
                  <a:pt x="1401817" y="2085453"/>
                </a:lnTo>
                <a:lnTo>
                  <a:pt x="1392561" y="2091273"/>
                </a:lnTo>
                <a:lnTo>
                  <a:pt x="1382777" y="2096828"/>
                </a:lnTo>
                <a:lnTo>
                  <a:pt x="1372992" y="2101855"/>
                </a:lnTo>
                <a:lnTo>
                  <a:pt x="1362415" y="2106352"/>
                </a:lnTo>
                <a:lnTo>
                  <a:pt x="1352101" y="2110320"/>
                </a:lnTo>
                <a:lnTo>
                  <a:pt x="1341259" y="2114024"/>
                </a:lnTo>
                <a:lnTo>
                  <a:pt x="1330417" y="2116934"/>
                </a:lnTo>
                <a:lnTo>
                  <a:pt x="1319310" y="2119314"/>
                </a:lnTo>
                <a:lnTo>
                  <a:pt x="1307939" y="2121431"/>
                </a:lnTo>
                <a:lnTo>
                  <a:pt x="1296304" y="2123018"/>
                </a:lnTo>
                <a:lnTo>
                  <a:pt x="1284933" y="2123812"/>
                </a:lnTo>
                <a:lnTo>
                  <a:pt x="1273033" y="2124076"/>
                </a:lnTo>
                <a:lnTo>
                  <a:pt x="230859" y="2124076"/>
                </a:lnTo>
                <a:lnTo>
                  <a:pt x="218959" y="2123812"/>
                </a:lnTo>
                <a:lnTo>
                  <a:pt x="207059" y="2123018"/>
                </a:lnTo>
                <a:lnTo>
                  <a:pt x="195688" y="2121431"/>
                </a:lnTo>
                <a:lnTo>
                  <a:pt x="184582" y="2119314"/>
                </a:lnTo>
                <a:lnTo>
                  <a:pt x="173211" y="2116934"/>
                </a:lnTo>
                <a:lnTo>
                  <a:pt x="162104" y="2114024"/>
                </a:lnTo>
                <a:lnTo>
                  <a:pt x="151526" y="2110320"/>
                </a:lnTo>
                <a:lnTo>
                  <a:pt x="140948" y="2106352"/>
                </a:lnTo>
                <a:lnTo>
                  <a:pt x="130900" y="2101855"/>
                </a:lnTo>
                <a:lnTo>
                  <a:pt x="120851" y="2096828"/>
                </a:lnTo>
                <a:lnTo>
                  <a:pt x="111331" y="2091273"/>
                </a:lnTo>
                <a:lnTo>
                  <a:pt x="101811" y="2085453"/>
                </a:lnTo>
                <a:lnTo>
                  <a:pt x="92820" y="2079104"/>
                </a:lnTo>
                <a:lnTo>
                  <a:pt x="84357" y="2072755"/>
                </a:lnTo>
                <a:lnTo>
                  <a:pt x="75895" y="2065612"/>
                </a:lnTo>
                <a:lnTo>
                  <a:pt x="67962" y="2057940"/>
                </a:lnTo>
                <a:lnTo>
                  <a:pt x="60293" y="2050004"/>
                </a:lnTo>
                <a:lnTo>
                  <a:pt x="53153" y="2042068"/>
                </a:lnTo>
                <a:lnTo>
                  <a:pt x="46278" y="2033338"/>
                </a:lnTo>
                <a:lnTo>
                  <a:pt x="39666" y="2024873"/>
                </a:lnTo>
                <a:lnTo>
                  <a:pt x="33584" y="2018614"/>
                </a:lnTo>
                <a:lnTo>
                  <a:pt x="28031" y="2006090"/>
                </a:lnTo>
                <a:lnTo>
                  <a:pt x="23006" y="1996567"/>
                </a:lnTo>
                <a:lnTo>
                  <a:pt x="18511" y="1986249"/>
                </a:lnTo>
                <a:lnTo>
                  <a:pt x="14280" y="1976197"/>
                </a:lnTo>
                <a:lnTo>
                  <a:pt x="10578" y="1965880"/>
                </a:lnTo>
                <a:lnTo>
                  <a:pt x="7669" y="1955033"/>
                </a:lnTo>
                <a:lnTo>
                  <a:pt x="4760" y="1944187"/>
                </a:lnTo>
                <a:lnTo>
                  <a:pt x="2909" y="1933076"/>
                </a:lnTo>
                <a:lnTo>
                  <a:pt x="1322" y="1921701"/>
                </a:lnTo>
                <a:lnTo>
                  <a:pt x="529" y="1910326"/>
                </a:lnTo>
                <a:lnTo>
                  <a:pt x="0" y="1898686"/>
                </a:lnTo>
                <a:lnTo>
                  <a:pt x="0" y="633378"/>
                </a:lnTo>
                <a:lnTo>
                  <a:pt x="529" y="621739"/>
                </a:lnTo>
                <a:lnTo>
                  <a:pt x="1322" y="610363"/>
                </a:lnTo>
                <a:lnTo>
                  <a:pt x="2909" y="598988"/>
                </a:lnTo>
                <a:lnTo>
                  <a:pt x="4760" y="587613"/>
                </a:lnTo>
                <a:lnTo>
                  <a:pt x="7669" y="577031"/>
                </a:lnTo>
                <a:lnTo>
                  <a:pt x="10578" y="566449"/>
                </a:lnTo>
                <a:lnTo>
                  <a:pt x="14280" y="555867"/>
                </a:lnTo>
                <a:lnTo>
                  <a:pt x="18511" y="545550"/>
                </a:lnTo>
                <a:lnTo>
                  <a:pt x="23006" y="535762"/>
                </a:lnTo>
                <a:lnTo>
                  <a:pt x="28031" y="525974"/>
                </a:lnTo>
                <a:lnTo>
                  <a:pt x="33584" y="516451"/>
                </a:lnTo>
                <a:lnTo>
                  <a:pt x="39666" y="507456"/>
                </a:lnTo>
                <a:lnTo>
                  <a:pt x="46278" y="498462"/>
                </a:lnTo>
                <a:lnTo>
                  <a:pt x="53153" y="489996"/>
                </a:lnTo>
                <a:lnTo>
                  <a:pt x="60293" y="481795"/>
                </a:lnTo>
                <a:lnTo>
                  <a:pt x="67962" y="474124"/>
                </a:lnTo>
                <a:lnTo>
                  <a:pt x="75895" y="466717"/>
                </a:lnTo>
                <a:lnTo>
                  <a:pt x="84357" y="459574"/>
                </a:lnTo>
                <a:lnTo>
                  <a:pt x="92820" y="452696"/>
                </a:lnTo>
                <a:lnTo>
                  <a:pt x="101811" y="446347"/>
                </a:lnTo>
                <a:lnTo>
                  <a:pt x="111331" y="440527"/>
                </a:lnTo>
                <a:lnTo>
                  <a:pt x="120851" y="435236"/>
                </a:lnTo>
                <a:lnTo>
                  <a:pt x="130900" y="430474"/>
                </a:lnTo>
                <a:lnTo>
                  <a:pt x="140948" y="425712"/>
                </a:lnTo>
                <a:lnTo>
                  <a:pt x="151526" y="421744"/>
                </a:lnTo>
                <a:lnTo>
                  <a:pt x="162104" y="418305"/>
                </a:lnTo>
                <a:lnTo>
                  <a:pt x="173211" y="415131"/>
                </a:lnTo>
                <a:lnTo>
                  <a:pt x="184582" y="412485"/>
                </a:lnTo>
                <a:lnTo>
                  <a:pt x="195688" y="410634"/>
                </a:lnTo>
                <a:lnTo>
                  <a:pt x="207059" y="409311"/>
                </a:lnTo>
                <a:lnTo>
                  <a:pt x="218959" y="408253"/>
                </a:lnTo>
                <a:lnTo>
                  <a:pt x="230859" y="407988"/>
                </a:lnTo>
                <a:lnTo>
                  <a:pt x="1273033" y="407988"/>
                </a:lnTo>
                <a:lnTo>
                  <a:pt x="1284933" y="408253"/>
                </a:lnTo>
                <a:lnTo>
                  <a:pt x="1296304" y="409311"/>
                </a:lnTo>
                <a:lnTo>
                  <a:pt x="1307939" y="410369"/>
                </a:lnTo>
                <a:lnTo>
                  <a:pt x="1319310" y="412485"/>
                </a:lnTo>
                <a:lnTo>
                  <a:pt x="1330417" y="415131"/>
                </a:lnTo>
                <a:lnTo>
                  <a:pt x="1341259" y="418305"/>
                </a:lnTo>
                <a:lnTo>
                  <a:pt x="1352101" y="421744"/>
                </a:lnTo>
                <a:lnTo>
                  <a:pt x="1362415" y="425712"/>
                </a:lnTo>
                <a:lnTo>
                  <a:pt x="1372992" y="430210"/>
                </a:lnTo>
                <a:lnTo>
                  <a:pt x="1382777" y="435236"/>
                </a:lnTo>
                <a:lnTo>
                  <a:pt x="1392561" y="440527"/>
                </a:lnTo>
                <a:lnTo>
                  <a:pt x="1401817" y="446347"/>
                </a:lnTo>
                <a:lnTo>
                  <a:pt x="1410543" y="452696"/>
                </a:lnTo>
                <a:lnTo>
                  <a:pt x="1419535" y="459574"/>
                </a:lnTo>
                <a:lnTo>
                  <a:pt x="1427997" y="466452"/>
                </a:lnTo>
                <a:lnTo>
                  <a:pt x="1435930" y="473859"/>
                </a:lnTo>
                <a:lnTo>
                  <a:pt x="1443334" y="481795"/>
                </a:lnTo>
                <a:lnTo>
                  <a:pt x="1450739" y="489996"/>
                </a:lnTo>
                <a:lnTo>
                  <a:pt x="1457614" y="498462"/>
                </a:lnTo>
                <a:lnTo>
                  <a:pt x="1463961" y="507456"/>
                </a:lnTo>
                <a:lnTo>
                  <a:pt x="1469779" y="516451"/>
                </a:lnTo>
                <a:lnTo>
                  <a:pt x="1475332" y="525974"/>
                </a:lnTo>
                <a:lnTo>
                  <a:pt x="1480621" y="535762"/>
                </a:lnTo>
                <a:lnTo>
                  <a:pt x="1485381" y="545550"/>
                </a:lnTo>
                <a:lnTo>
                  <a:pt x="1489348" y="555867"/>
                </a:lnTo>
                <a:lnTo>
                  <a:pt x="1493050" y="566449"/>
                </a:lnTo>
                <a:lnTo>
                  <a:pt x="1495959" y="577031"/>
                </a:lnTo>
                <a:lnTo>
                  <a:pt x="1498603" y="587613"/>
                </a:lnTo>
                <a:lnTo>
                  <a:pt x="1500719" y="598988"/>
                </a:lnTo>
                <a:lnTo>
                  <a:pt x="1502305" y="610363"/>
                </a:lnTo>
                <a:lnTo>
                  <a:pt x="1503099" y="621739"/>
                </a:lnTo>
                <a:lnTo>
                  <a:pt x="1503363" y="633378"/>
                </a:lnTo>
                <a:lnTo>
                  <a:pt x="1503363" y="635094"/>
                </a:lnTo>
                <a:lnTo>
                  <a:pt x="1950691" y="197947"/>
                </a:lnTo>
                <a:close/>
                <a:moveTo>
                  <a:pt x="2235011" y="0"/>
                </a:moveTo>
                <a:lnTo>
                  <a:pt x="2244532" y="265"/>
                </a:lnTo>
                <a:lnTo>
                  <a:pt x="2254054" y="794"/>
                </a:lnTo>
                <a:lnTo>
                  <a:pt x="2263575" y="2117"/>
                </a:lnTo>
                <a:lnTo>
                  <a:pt x="2272832" y="3440"/>
                </a:lnTo>
                <a:lnTo>
                  <a:pt x="2282354" y="5557"/>
                </a:lnTo>
                <a:lnTo>
                  <a:pt x="2291611" y="7939"/>
                </a:lnTo>
                <a:lnTo>
                  <a:pt x="2300867" y="11115"/>
                </a:lnTo>
                <a:lnTo>
                  <a:pt x="2309860" y="14290"/>
                </a:lnTo>
                <a:lnTo>
                  <a:pt x="2318588" y="18260"/>
                </a:lnTo>
                <a:lnTo>
                  <a:pt x="2327316" y="22229"/>
                </a:lnTo>
                <a:lnTo>
                  <a:pt x="2336044" y="26728"/>
                </a:lnTo>
                <a:lnTo>
                  <a:pt x="2344243" y="32021"/>
                </a:lnTo>
                <a:lnTo>
                  <a:pt x="2352442" y="37578"/>
                </a:lnTo>
                <a:lnTo>
                  <a:pt x="2360376" y="43400"/>
                </a:lnTo>
                <a:lnTo>
                  <a:pt x="2368046" y="50016"/>
                </a:lnTo>
                <a:lnTo>
                  <a:pt x="2375187" y="56897"/>
                </a:lnTo>
                <a:lnTo>
                  <a:pt x="2382328" y="64042"/>
                </a:lnTo>
                <a:lnTo>
                  <a:pt x="2388940" y="71451"/>
                </a:lnTo>
                <a:lnTo>
                  <a:pt x="2395024" y="79126"/>
                </a:lnTo>
                <a:lnTo>
                  <a:pt x="2400842" y="87065"/>
                </a:lnTo>
                <a:lnTo>
                  <a:pt x="2406132" y="95533"/>
                </a:lnTo>
                <a:lnTo>
                  <a:pt x="2410893" y="103737"/>
                </a:lnTo>
                <a:lnTo>
                  <a:pt x="2415124" y="112205"/>
                </a:lnTo>
                <a:lnTo>
                  <a:pt x="2418827" y="120938"/>
                </a:lnTo>
                <a:lnTo>
                  <a:pt x="2422265" y="129671"/>
                </a:lnTo>
                <a:lnTo>
                  <a:pt x="2425175" y="138669"/>
                </a:lnTo>
                <a:lnTo>
                  <a:pt x="2427820" y="147666"/>
                </a:lnTo>
                <a:lnTo>
                  <a:pt x="2429935" y="156928"/>
                </a:lnTo>
                <a:lnTo>
                  <a:pt x="2431522" y="165926"/>
                </a:lnTo>
                <a:lnTo>
                  <a:pt x="2432580" y="175188"/>
                </a:lnTo>
                <a:lnTo>
                  <a:pt x="2433109" y="184450"/>
                </a:lnTo>
                <a:lnTo>
                  <a:pt x="2433638" y="193713"/>
                </a:lnTo>
                <a:lnTo>
                  <a:pt x="2433109" y="203239"/>
                </a:lnTo>
                <a:lnTo>
                  <a:pt x="2432580" y="212502"/>
                </a:lnTo>
                <a:lnTo>
                  <a:pt x="2431522" y="221764"/>
                </a:lnTo>
                <a:lnTo>
                  <a:pt x="2429935" y="231026"/>
                </a:lnTo>
                <a:lnTo>
                  <a:pt x="2427820" y="240024"/>
                </a:lnTo>
                <a:lnTo>
                  <a:pt x="2425175" y="249021"/>
                </a:lnTo>
                <a:lnTo>
                  <a:pt x="2422265" y="258019"/>
                </a:lnTo>
                <a:lnTo>
                  <a:pt x="2418827" y="267016"/>
                </a:lnTo>
                <a:lnTo>
                  <a:pt x="2415124" y="275485"/>
                </a:lnTo>
                <a:lnTo>
                  <a:pt x="2410893" y="283953"/>
                </a:lnTo>
                <a:lnTo>
                  <a:pt x="2406132" y="292157"/>
                </a:lnTo>
                <a:lnTo>
                  <a:pt x="2400842" y="300625"/>
                </a:lnTo>
                <a:lnTo>
                  <a:pt x="2395024" y="308564"/>
                </a:lnTo>
                <a:lnTo>
                  <a:pt x="2388940" y="316238"/>
                </a:lnTo>
                <a:lnTo>
                  <a:pt x="2382328" y="323648"/>
                </a:lnTo>
                <a:lnTo>
                  <a:pt x="2375187" y="330793"/>
                </a:lnTo>
                <a:lnTo>
                  <a:pt x="2295842" y="408596"/>
                </a:lnTo>
                <a:lnTo>
                  <a:pt x="2018490" y="134434"/>
                </a:lnTo>
                <a:lnTo>
                  <a:pt x="2095099" y="56897"/>
                </a:lnTo>
                <a:lnTo>
                  <a:pt x="2102505" y="50016"/>
                </a:lnTo>
                <a:lnTo>
                  <a:pt x="2110175" y="43400"/>
                </a:lnTo>
                <a:lnTo>
                  <a:pt x="2117845" y="37578"/>
                </a:lnTo>
                <a:lnTo>
                  <a:pt x="2126044" y="32021"/>
                </a:lnTo>
                <a:lnTo>
                  <a:pt x="2134507" y="26728"/>
                </a:lnTo>
                <a:lnTo>
                  <a:pt x="2142971" y="22229"/>
                </a:lnTo>
                <a:lnTo>
                  <a:pt x="2151963" y="18260"/>
                </a:lnTo>
                <a:lnTo>
                  <a:pt x="2160427" y="14290"/>
                </a:lnTo>
                <a:lnTo>
                  <a:pt x="2169684" y="11115"/>
                </a:lnTo>
                <a:lnTo>
                  <a:pt x="2178676" y="7939"/>
                </a:lnTo>
                <a:lnTo>
                  <a:pt x="2187933" y="5557"/>
                </a:lnTo>
                <a:lnTo>
                  <a:pt x="2197454" y="3440"/>
                </a:lnTo>
                <a:lnTo>
                  <a:pt x="2206447" y="2117"/>
                </a:lnTo>
                <a:lnTo>
                  <a:pt x="2215968" y="794"/>
                </a:lnTo>
                <a:lnTo>
                  <a:pt x="2225490" y="265"/>
                </a:lnTo>
                <a:lnTo>
                  <a:pt x="2235011" y="0"/>
                </a:lnTo>
                <a:close/>
              </a:path>
            </a:pathLst>
          </a:custGeom>
          <a:solidFill>
            <a:srgbClr val="D83417"/>
          </a:solidFill>
          <a:ln>
            <a:noFill/>
          </a:ln>
        </p:spPr>
        <p:txBody>
          <a:bodyPr anchor="ctr">
            <a:scene3d>
              <a:camera prst="orthographicFront"/>
              <a:lightRig dir="t" rig="threeP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altLang="en-US" lang="zh-CN" sz="1350">
              <a:solidFill>
                <a:srgbClr val="17C2CF"/>
              </a:solidFill>
            </a:endParaRPr>
          </a:p>
        </p:txBody>
      </p:sp>
      <p:sp>
        <p:nvSpPr>
          <p:cNvPr id="43" name="MH_Other_5"/>
          <p:cNvSpPr/>
          <p:nvPr>
            <p:custDataLst>
              <p:tags r:id="rId7"/>
            </p:custDataLst>
          </p:nvPr>
        </p:nvSpPr>
        <p:spPr bwMode="auto">
          <a:xfrm>
            <a:off x="1892884" y="4186543"/>
            <a:ext cx="262693" cy="223634"/>
          </a:xfrm>
          <a:custGeom>
            <a:gdLst>
              <a:gd fmla="*/ 1221908 w 2276475" name="T0"/>
              <a:gd fmla="*/ 1328927 h 1936751" name="T1"/>
              <a:gd fmla="*/ 1196654 w 2276475" name="T2"/>
              <a:gd fmla="*/ 1388292 h 1936751" name="T3"/>
              <a:gd fmla="*/ 691864 w 2276475" name="T4"/>
              <a:gd fmla="*/ 1376845 h 1936751" name="T5"/>
              <a:gd fmla="*/ 695585 w 2276475" name="T6"/>
              <a:gd fmla="*/ 1314285 h 1936751" name="T7"/>
              <a:gd fmla="*/ 1104489 w 2276475" name="T8"/>
              <a:gd fmla="*/ 1115137 h 1936751" name="T9"/>
              <a:gd fmla="*/ 1117497 w 2276475" name="T10"/>
              <a:gd fmla="*/ 1168850 h 1936751" name="T11"/>
              <a:gd fmla="*/ 811396 w 2276475" name="T12"/>
              <a:gd fmla="*/ 1188695 h 1936751" name="T13"/>
              <a:gd fmla="*/ 783254 w 2276475" name="T14"/>
              <a:gd fmla="*/ 1141068 h 1936751" name="T15"/>
              <a:gd fmla="*/ 309026 w 2276475" name="T16"/>
              <a:gd fmla="*/ 898551 h 1936751" name="T17"/>
              <a:gd fmla="*/ 798665 w 2276475" name="T18"/>
              <a:gd fmla="*/ 935449 h 1936751" name="T19"/>
              <a:gd fmla="*/ 759855 w 2276475" name="T20"/>
              <a:gd fmla="*/ 989335 h 1936751" name="T21"/>
              <a:gd fmla="*/ 259317 w 2276475" name="T22"/>
              <a:gd fmla="*/ 967303 h 1936751" name="T23"/>
              <a:gd fmla="*/ 277393 w 2276475" name="T24"/>
              <a:gd fmla="*/ 906514 h 1936751" name="T25"/>
              <a:gd fmla="*/ 1086287 w 2276475" name="T26"/>
              <a:gd fmla="*/ 817903 h 1936751" name="T27"/>
              <a:gd fmla="*/ 1028372 w 2276475" name="T28"/>
              <a:gd fmla="*/ 919230 h 1936751" name="T29"/>
              <a:gd fmla="*/ 999280 w 2276475" name="T30"/>
              <a:gd fmla="*/ 917630 h 1936751" name="T31"/>
              <a:gd fmla="*/ 289574 w 2276475" name="T32"/>
              <a:gd fmla="*/ 706099 h 1936751" name="T33"/>
              <a:gd fmla="*/ 590631 w 2276475" name="T34"/>
              <a:gd fmla="*/ 735033 h 1936751" name="T35"/>
              <a:gd fmla="*/ 567535 w 2276475" name="T36"/>
              <a:gd fmla="*/ 784938 h 1936751" name="T37"/>
              <a:gd fmla="*/ 259309 w 2276475" name="T38"/>
              <a:gd fmla="*/ 770073 h 1936751" name="T39"/>
              <a:gd fmla="*/ 267273 w 2276475" name="T40"/>
              <a:gd fmla="*/ 715124 h 1936751" name="T41"/>
              <a:gd fmla="*/ 836933 w 2276475" name="T42"/>
              <a:gd fmla="*/ 505684 h 1936751" name="T43"/>
              <a:gd fmla="*/ 846494 w 2276475" name="T44"/>
              <a:gd fmla="*/ 574170 h 1936751" name="T45"/>
              <a:gd fmla="*/ 268069 w 2276475" name="T46"/>
              <a:gd fmla="*/ 592752 h 1936751" name="T47"/>
              <a:gd fmla="*/ 238855 w 2276475" name="T48"/>
              <a:gd fmla="*/ 530105 h 1936751" name="T49"/>
              <a:gd fmla="*/ 1467818 w 2276475" name="T50"/>
              <a:gd fmla="*/ 344025 h 1936751" name="T51"/>
              <a:gd fmla="*/ 1566759 w 2276475" name="T52"/>
              <a:gd fmla="*/ 428438 h 1936751" name="T53"/>
              <a:gd fmla="*/ 1578461 w 2276475" name="T54"/>
              <a:gd fmla="*/ 479936 h 1936751" name="T55"/>
              <a:gd fmla="*/ 1197862 w 2276475" name="T56"/>
              <a:gd fmla="*/ 846789 h 1936751" name="T57"/>
              <a:gd fmla="*/ 1138817 w 2276475" name="T58"/>
              <a:gd fmla="*/ 842806 h 1936751" name="T59"/>
              <a:gd fmla="*/ 1093869 w 2276475" name="T60"/>
              <a:gd fmla="*/ 799538 h 1936751" name="T61"/>
              <a:gd fmla="*/ 1075782 w 2276475" name="T62"/>
              <a:gd fmla="*/ 737423 h 1936751" name="T63"/>
              <a:gd fmla="*/ 1456382 w 2276475" name="T64"/>
              <a:gd fmla="*/ 344821 h 1936751" name="T65"/>
              <a:gd fmla="*/ 199469 w 2276475" name="T66"/>
              <a:gd fmla="*/ 367345 h 1936751" name="T67"/>
              <a:gd fmla="*/ 114475 w 2276475" name="T68"/>
              <a:gd fmla="*/ 448541 h 1936751" name="T69"/>
              <a:gd fmla="*/ 103321 w 2276475" name="T70"/>
              <a:gd fmla="*/ 1407238 h 1936751" name="T71"/>
              <a:gd fmla="*/ 171315 w 2276475" name="T72"/>
              <a:gd fmla="*/ 1503559 h 1936751" name="T73"/>
              <a:gd fmla="*/ 1382734 w 2276475" name="T74"/>
              <a:gd fmla="*/ 1530890 h 1936751" name="T75"/>
              <a:gd fmla="*/ 1488975 w 2276475" name="T76"/>
              <a:gd fmla="*/ 1477289 h 1936751" name="T77"/>
              <a:gd fmla="*/ 1531737 w 2276475" name="T78"/>
              <a:gd fmla="*/ 1365845 h 1936751" name="T79"/>
              <a:gd fmla="*/ 1605841 w 2276475" name="T80"/>
              <a:gd fmla="*/ 1539381 h 1936751" name="T81"/>
              <a:gd fmla="*/ 1513146 w 2276475" name="T82"/>
              <a:gd fmla="*/ 1611821 h 1936751" name="T83"/>
              <a:gd fmla="*/ 101461 w 2276475" name="T84"/>
              <a:gd fmla="*/ 1605982 h 1936751" name="T85"/>
              <a:gd fmla="*/ 16468 w 2276475" name="T86"/>
              <a:gd fmla="*/ 1525317 h 1936751" name="T87"/>
              <a:gd fmla="*/ 5312 w 2276475" name="T88"/>
              <a:gd fmla="*/ 391226 h 1936751" name="T89"/>
              <a:gd fmla="*/ 73307 w 2276475" name="T90"/>
              <a:gd fmla="*/ 295170 h 1936751" name="T91"/>
              <a:gd fmla="*/ 1746529 w 2276475" name="T92"/>
              <a:gd fmla="*/ 88926 h 1936751" name="T93"/>
              <a:gd fmla="*/ 1805153 w 2276475" name="T94"/>
              <a:gd fmla="*/ 114614 h 1936751" name="T95"/>
              <a:gd fmla="*/ 1838312 w 2276475" name="T96"/>
              <a:gd fmla="*/ 176846 h 1936751" name="T97"/>
              <a:gd fmla="*/ 1821600 w 2276475" name="T98"/>
              <a:gd fmla="*/ 237490 h 1936751" name="T99"/>
              <a:gd fmla="*/ 1620792 w 2276475" name="T100"/>
              <a:gd fmla="*/ 421806 h 1936751" name="T101"/>
              <a:gd fmla="*/ 1543068 w 2276475" name="T102"/>
              <a:gd fmla="*/ 339447 h 1936751" name="T103"/>
              <a:gd fmla="*/ 1506460 w 2276475" name="T104"/>
              <a:gd fmla="*/ 289925 h 1936751" name="T105"/>
              <a:gd fmla="*/ 1716818 w 2276475" name="T106"/>
              <a:gd fmla="*/ 92634 h 1936751" name="T107"/>
              <a:gd fmla="*/ 1893521 w 2276475" name="T108"/>
              <a:gd fmla="*/ 35131 h 1936751" name="T109"/>
              <a:gd fmla="*/ 1889783 w 2276475" name="T110"/>
              <a:gd fmla="*/ 106078 h 1936751" name="T111"/>
              <a:gd fmla="*/ 1844400 w 2276475" name="T112"/>
              <a:gd fmla="*/ 105545 h 1936751" name="T113"/>
              <a:gd fmla="*/ 1793944 w 2276475" name="T114"/>
              <a:gd fmla="*/ 59669 h 1936751" name="T115"/>
              <a:gd fmla="*/ 1847069 w 2276475" name="T116"/>
              <a:gd fmla="*/ 16194 h 1936751" name="T117"/>
              <a:gd fmla="*/ 1697756 w 2276475" name="T118"/>
              <a:gd fmla="*/ 22018 h 1936751" name="T119"/>
              <a:gd fmla="*/ 1364698 w 2276475" name="T120"/>
              <a:gd fmla="*/ 383050 h 1936751" name="T121"/>
              <a:gd fmla="*/ 1317840 w 2276475" name="T122"/>
              <a:gd fmla="*/ 375887 h 1936751" name="T123"/>
              <a:gd fmla="*/ 1320237 w 2276475" name="T124"/>
              <a:gd fmla="*/ 329200 h 1936751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  <a:gd fmla="*/ 0 60000 65536" name="T156"/>
              <a:gd fmla="*/ 0 60000 65536" name="T157"/>
              <a:gd fmla="*/ 0 60000 65536" name="T158"/>
              <a:gd fmla="*/ 0 60000 65536" name="T159"/>
              <a:gd fmla="*/ 0 60000 65536" name="T160"/>
              <a:gd fmla="*/ 0 60000 65536" name="T161"/>
              <a:gd fmla="*/ 0 60000 65536" name="T162"/>
              <a:gd fmla="*/ 0 60000 65536" name="T163"/>
              <a:gd fmla="*/ 0 60000 65536" name="T164"/>
              <a:gd fmla="*/ 0 60000 65536" name="T165"/>
              <a:gd fmla="*/ 0 60000 65536" name="T166"/>
              <a:gd fmla="*/ 0 60000 65536" name="T167"/>
              <a:gd fmla="*/ 0 60000 65536" name="T168"/>
              <a:gd fmla="*/ 0 60000 65536" name="T169"/>
              <a:gd fmla="*/ 0 60000 65536" name="T170"/>
              <a:gd fmla="*/ 0 60000 65536" name="T171"/>
              <a:gd fmla="*/ 0 60000 65536" name="T172"/>
              <a:gd fmla="*/ 0 60000 65536" name="T173"/>
              <a:gd fmla="*/ 0 60000 65536" name="T174"/>
              <a:gd fmla="*/ 0 60000 65536" name="T175"/>
              <a:gd fmla="*/ 0 60000 65536" name="T176"/>
              <a:gd fmla="*/ 0 60000 65536" name="T177"/>
              <a:gd fmla="*/ 0 60000 65536" name="T178"/>
              <a:gd fmla="*/ 0 60000 65536" name="T179"/>
              <a:gd fmla="*/ 0 60000 65536" name="T180"/>
              <a:gd fmla="*/ 0 60000 65536" name="T181"/>
              <a:gd fmla="*/ 0 60000 65536" name="T182"/>
              <a:gd fmla="*/ 0 60000 65536" name="T183"/>
              <a:gd fmla="*/ 0 60000 65536" name="T184"/>
              <a:gd fmla="*/ 0 60000 65536" name="T185"/>
              <a:gd fmla="*/ 0 60000 65536" name="T186"/>
              <a:gd fmla="*/ 0 60000 65536" name="T187"/>
              <a:gd fmla="*/ 0 60000 65536" name="T188"/>
            </a:gdLst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b="b" l="0" r="r" t="0"/>
            <a:pathLst>
              <a:path h="1936751" w="2276475">
                <a:moveTo>
                  <a:pt x="872202" y="1555750"/>
                </a:moveTo>
                <a:lnTo>
                  <a:pt x="879190" y="1555750"/>
                </a:lnTo>
                <a:lnTo>
                  <a:pt x="1397284" y="1555750"/>
                </a:lnTo>
                <a:lnTo>
                  <a:pt x="1404272" y="1555750"/>
                </a:lnTo>
                <a:lnTo>
                  <a:pt x="1410943" y="1557024"/>
                </a:lnTo>
                <a:lnTo>
                  <a:pt x="1417614" y="1557979"/>
                </a:lnTo>
                <a:lnTo>
                  <a:pt x="1423649" y="1560208"/>
                </a:lnTo>
                <a:lnTo>
                  <a:pt x="1430002" y="1562437"/>
                </a:lnTo>
                <a:lnTo>
                  <a:pt x="1435403" y="1565303"/>
                </a:lnTo>
                <a:lnTo>
                  <a:pt x="1440485" y="1568168"/>
                </a:lnTo>
                <a:lnTo>
                  <a:pt x="1445567" y="1571989"/>
                </a:lnTo>
                <a:lnTo>
                  <a:pt x="1450015" y="1576128"/>
                </a:lnTo>
                <a:lnTo>
                  <a:pt x="1453509" y="1580268"/>
                </a:lnTo>
                <a:lnTo>
                  <a:pt x="1457321" y="1584726"/>
                </a:lnTo>
                <a:lnTo>
                  <a:pt x="1460180" y="1589502"/>
                </a:lnTo>
                <a:lnTo>
                  <a:pt x="1462403" y="1594915"/>
                </a:lnTo>
                <a:lnTo>
                  <a:pt x="1463674" y="1600009"/>
                </a:lnTo>
                <a:lnTo>
                  <a:pt x="1464944" y="1605741"/>
                </a:lnTo>
                <a:lnTo>
                  <a:pt x="1465262" y="1611472"/>
                </a:lnTo>
                <a:lnTo>
                  <a:pt x="1464944" y="1617203"/>
                </a:lnTo>
                <a:lnTo>
                  <a:pt x="1463674" y="1622935"/>
                </a:lnTo>
                <a:lnTo>
                  <a:pt x="1462403" y="1628029"/>
                </a:lnTo>
                <a:lnTo>
                  <a:pt x="1460180" y="1633124"/>
                </a:lnTo>
                <a:lnTo>
                  <a:pt x="1457321" y="1638218"/>
                </a:lnTo>
                <a:lnTo>
                  <a:pt x="1453509" y="1642358"/>
                </a:lnTo>
                <a:lnTo>
                  <a:pt x="1450015" y="1646815"/>
                </a:lnTo>
                <a:lnTo>
                  <a:pt x="1445567" y="1650955"/>
                </a:lnTo>
                <a:lnTo>
                  <a:pt x="1440485" y="1654457"/>
                </a:lnTo>
                <a:lnTo>
                  <a:pt x="1435403" y="1657641"/>
                </a:lnTo>
                <a:lnTo>
                  <a:pt x="1430002" y="1660507"/>
                </a:lnTo>
                <a:lnTo>
                  <a:pt x="1423649" y="1662736"/>
                </a:lnTo>
                <a:lnTo>
                  <a:pt x="1417614" y="1664328"/>
                </a:lnTo>
                <a:lnTo>
                  <a:pt x="1410943" y="1665920"/>
                </a:lnTo>
                <a:lnTo>
                  <a:pt x="1404272" y="1666875"/>
                </a:lnTo>
                <a:lnTo>
                  <a:pt x="1397284" y="1666875"/>
                </a:lnTo>
                <a:lnTo>
                  <a:pt x="879190" y="1666875"/>
                </a:lnTo>
                <a:lnTo>
                  <a:pt x="872202" y="1666875"/>
                </a:lnTo>
                <a:lnTo>
                  <a:pt x="865531" y="1665920"/>
                </a:lnTo>
                <a:lnTo>
                  <a:pt x="858860" y="1664328"/>
                </a:lnTo>
                <a:lnTo>
                  <a:pt x="852507" y="1662736"/>
                </a:lnTo>
                <a:lnTo>
                  <a:pt x="846790" y="1660507"/>
                </a:lnTo>
                <a:lnTo>
                  <a:pt x="841389" y="1657641"/>
                </a:lnTo>
                <a:lnTo>
                  <a:pt x="835989" y="1654139"/>
                </a:lnTo>
                <a:lnTo>
                  <a:pt x="831224" y="1650955"/>
                </a:lnTo>
                <a:lnTo>
                  <a:pt x="826777" y="1646815"/>
                </a:lnTo>
                <a:lnTo>
                  <a:pt x="822648" y="1642358"/>
                </a:lnTo>
                <a:lnTo>
                  <a:pt x="819471" y="1637900"/>
                </a:lnTo>
                <a:lnTo>
                  <a:pt x="816612" y="1633124"/>
                </a:lnTo>
                <a:lnTo>
                  <a:pt x="814389" y="1628029"/>
                </a:lnTo>
                <a:lnTo>
                  <a:pt x="812483" y="1622935"/>
                </a:lnTo>
                <a:lnTo>
                  <a:pt x="811530" y="1617203"/>
                </a:lnTo>
                <a:lnTo>
                  <a:pt x="811212" y="1611472"/>
                </a:lnTo>
                <a:lnTo>
                  <a:pt x="811530" y="1605741"/>
                </a:lnTo>
                <a:lnTo>
                  <a:pt x="812483" y="1600009"/>
                </a:lnTo>
                <a:lnTo>
                  <a:pt x="814389" y="1594915"/>
                </a:lnTo>
                <a:lnTo>
                  <a:pt x="816612" y="1589820"/>
                </a:lnTo>
                <a:lnTo>
                  <a:pt x="819471" y="1584726"/>
                </a:lnTo>
                <a:lnTo>
                  <a:pt x="822648" y="1580268"/>
                </a:lnTo>
                <a:lnTo>
                  <a:pt x="826777" y="1576128"/>
                </a:lnTo>
                <a:lnTo>
                  <a:pt x="831224" y="1571989"/>
                </a:lnTo>
                <a:lnTo>
                  <a:pt x="835989" y="1568168"/>
                </a:lnTo>
                <a:lnTo>
                  <a:pt x="841389" y="1565303"/>
                </a:lnTo>
                <a:lnTo>
                  <a:pt x="846790" y="1562437"/>
                </a:lnTo>
                <a:lnTo>
                  <a:pt x="852507" y="1560208"/>
                </a:lnTo>
                <a:lnTo>
                  <a:pt x="858860" y="1558298"/>
                </a:lnTo>
                <a:lnTo>
                  <a:pt x="865531" y="1557024"/>
                </a:lnTo>
                <a:lnTo>
                  <a:pt x="872202" y="1555750"/>
                </a:lnTo>
                <a:close/>
                <a:moveTo>
                  <a:pt x="984211" y="1325563"/>
                </a:moveTo>
                <a:lnTo>
                  <a:pt x="1292263" y="1325563"/>
                </a:lnTo>
                <a:lnTo>
                  <a:pt x="1297339" y="1325880"/>
                </a:lnTo>
                <a:lnTo>
                  <a:pt x="1302415" y="1326513"/>
                </a:lnTo>
                <a:lnTo>
                  <a:pt x="1307174" y="1327779"/>
                </a:lnTo>
                <a:lnTo>
                  <a:pt x="1311615" y="1329361"/>
                </a:lnTo>
                <a:lnTo>
                  <a:pt x="1315740" y="1331260"/>
                </a:lnTo>
                <a:lnTo>
                  <a:pt x="1319864" y="1333792"/>
                </a:lnTo>
                <a:lnTo>
                  <a:pt x="1323671" y="1336640"/>
                </a:lnTo>
                <a:lnTo>
                  <a:pt x="1327161" y="1340121"/>
                </a:lnTo>
                <a:lnTo>
                  <a:pt x="1330333" y="1343286"/>
                </a:lnTo>
                <a:lnTo>
                  <a:pt x="1332871" y="1347400"/>
                </a:lnTo>
                <a:lnTo>
                  <a:pt x="1335409" y="1351198"/>
                </a:lnTo>
                <a:lnTo>
                  <a:pt x="1337630" y="1355629"/>
                </a:lnTo>
                <a:lnTo>
                  <a:pt x="1339216" y="1360059"/>
                </a:lnTo>
                <a:lnTo>
                  <a:pt x="1340485" y="1364807"/>
                </a:lnTo>
                <a:lnTo>
                  <a:pt x="1341437" y="1369870"/>
                </a:lnTo>
                <a:lnTo>
                  <a:pt x="1341437" y="1374934"/>
                </a:lnTo>
                <a:lnTo>
                  <a:pt x="1341437" y="1379681"/>
                </a:lnTo>
                <a:lnTo>
                  <a:pt x="1340485" y="1384745"/>
                </a:lnTo>
                <a:lnTo>
                  <a:pt x="1339216" y="1389492"/>
                </a:lnTo>
                <a:lnTo>
                  <a:pt x="1337630" y="1393923"/>
                </a:lnTo>
                <a:lnTo>
                  <a:pt x="1335409" y="1398037"/>
                </a:lnTo>
                <a:lnTo>
                  <a:pt x="1332871" y="1402151"/>
                </a:lnTo>
                <a:lnTo>
                  <a:pt x="1330016" y="1405632"/>
                </a:lnTo>
                <a:lnTo>
                  <a:pt x="1327161" y="1409430"/>
                </a:lnTo>
                <a:lnTo>
                  <a:pt x="1323671" y="1412595"/>
                </a:lnTo>
                <a:lnTo>
                  <a:pt x="1319864" y="1415443"/>
                </a:lnTo>
                <a:lnTo>
                  <a:pt x="1315740" y="1417659"/>
                </a:lnTo>
                <a:lnTo>
                  <a:pt x="1311615" y="1419874"/>
                </a:lnTo>
                <a:lnTo>
                  <a:pt x="1306857" y="1421773"/>
                </a:lnTo>
                <a:lnTo>
                  <a:pt x="1302415" y="1422722"/>
                </a:lnTo>
                <a:lnTo>
                  <a:pt x="1297339" y="1423672"/>
                </a:lnTo>
                <a:lnTo>
                  <a:pt x="1292263" y="1423988"/>
                </a:lnTo>
                <a:lnTo>
                  <a:pt x="984211" y="1423988"/>
                </a:lnTo>
                <a:lnTo>
                  <a:pt x="979453" y="1423672"/>
                </a:lnTo>
                <a:lnTo>
                  <a:pt x="974377" y="1422722"/>
                </a:lnTo>
                <a:lnTo>
                  <a:pt x="969618" y="1421773"/>
                </a:lnTo>
                <a:lnTo>
                  <a:pt x="965176" y="1419874"/>
                </a:lnTo>
                <a:lnTo>
                  <a:pt x="960735" y="1417659"/>
                </a:lnTo>
                <a:lnTo>
                  <a:pt x="956928" y="1415443"/>
                </a:lnTo>
                <a:lnTo>
                  <a:pt x="952803" y="1412595"/>
                </a:lnTo>
                <a:lnTo>
                  <a:pt x="949631" y="1409430"/>
                </a:lnTo>
                <a:lnTo>
                  <a:pt x="946141" y="1405632"/>
                </a:lnTo>
                <a:lnTo>
                  <a:pt x="943286" y="1402151"/>
                </a:lnTo>
                <a:lnTo>
                  <a:pt x="941065" y="1398037"/>
                </a:lnTo>
                <a:lnTo>
                  <a:pt x="938844" y="1393923"/>
                </a:lnTo>
                <a:lnTo>
                  <a:pt x="937258" y="1389492"/>
                </a:lnTo>
                <a:lnTo>
                  <a:pt x="935989" y="1384745"/>
                </a:lnTo>
                <a:lnTo>
                  <a:pt x="935355" y="1379681"/>
                </a:lnTo>
                <a:lnTo>
                  <a:pt x="935037" y="1374934"/>
                </a:lnTo>
                <a:lnTo>
                  <a:pt x="935355" y="1369870"/>
                </a:lnTo>
                <a:lnTo>
                  <a:pt x="935989" y="1364807"/>
                </a:lnTo>
                <a:lnTo>
                  <a:pt x="937258" y="1360059"/>
                </a:lnTo>
                <a:lnTo>
                  <a:pt x="938844" y="1355629"/>
                </a:lnTo>
                <a:lnTo>
                  <a:pt x="940748" y="1351198"/>
                </a:lnTo>
                <a:lnTo>
                  <a:pt x="943286" y="1347400"/>
                </a:lnTo>
                <a:lnTo>
                  <a:pt x="946141" y="1343286"/>
                </a:lnTo>
                <a:lnTo>
                  <a:pt x="949631" y="1340121"/>
                </a:lnTo>
                <a:lnTo>
                  <a:pt x="952803" y="1336640"/>
                </a:lnTo>
                <a:lnTo>
                  <a:pt x="956928" y="1333792"/>
                </a:lnTo>
                <a:lnTo>
                  <a:pt x="960735" y="1331260"/>
                </a:lnTo>
                <a:lnTo>
                  <a:pt x="965176" y="1329361"/>
                </a:lnTo>
                <a:lnTo>
                  <a:pt x="969618" y="1327779"/>
                </a:lnTo>
                <a:lnTo>
                  <a:pt x="974377" y="1326513"/>
                </a:lnTo>
                <a:lnTo>
                  <a:pt x="979453" y="1325880"/>
                </a:lnTo>
                <a:lnTo>
                  <a:pt x="984211" y="1325563"/>
                </a:lnTo>
                <a:close/>
                <a:moveTo>
                  <a:pt x="369286" y="1074738"/>
                </a:moveTo>
                <a:lnTo>
                  <a:pt x="887697" y="1074738"/>
                </a:lnTo>
                <a:lnTo>
                  <a:pt x="894368" y="1075056"/>
                </a:lnTo>
                <a:lnTo>
                  <a:pt x="901356" y="1076008"/>
                </a:lnTo>
                <a:lnTo>
                  <a:pt x="908027" y="1077278"/>
                </a:lnTo>
                <a:lnTo>
                  <a:pt x="914063" y="1079183"/>
                </a:lnTo>
                <a:lnTo>
                  <a:pt x="920098" y="1081406"/>
                </a:lnTo>
                <a:lnTo>
                  <a:pt x="925816" y="1084263"/>
                </a:lnTo>
                <a:lnTo>
                  <a:pt x="930898" y="1087438"/>
                </a:lnTo>
                <a:lnTo>
                  <a:pt x="935663" y="1090931"/>
                </a:lnTo>
                <a:lnTo>
                  <a:pt x="940110" y="1094741"/>
                </a:lnTo>
                <a:lnTo>
                  <a:pt x="944240" y="1099186"/>
                </a:lnTo>
                <a:lnTo>
                  <a:pt x="947416" y="1103948"/>
                </a:lnTo>
                <a:lnTo>
                  <a:pt x="950275" y="1108711"/>
                </a:lnTo>
                <a:lnTo>
                  <a:pt x="952499" y="1113791"/>
                </a:lnTo>
                <a:lnTo>
                  <a:pt x="954405" y="1118871"/>
                </a:lnTo>
                <a:lnTo>
                  <a:pt x="955358" y="1124903"/>
                </a:lnTo>
                <a:lnTo>
                  <a:pt x="955675" y="1130301"/>
                </a:lnTo>
                <a:lnTo>
                  <a:pt x="955358" y="1136016"/>
                </a:lnTo>
                <a:lnTo>
                  <a:pt x="954405" y="1141413"/>
                </a:lnTo>
                <a:lnTo>
                  <a:pt x="952499" y="1147128"/>
                </a:lnTo>
                <a:lnTo>
                  <a:pt x="950275" y="1152208"/>
                </a:lnTo>
                <a:lnTo>
                  <a:pt x="947416" y="1156971"/>
                </a:lnTo>
                <a:lnTo>
                  <a:pt x="944240" y="1161098"/>
                </a:lnTo>
                <a:lnTo>
                  <a:pt x="940110" y="1165543"/>
                </a:lnTo>
                <a:lnTo>
                  <a:pt x="935663" y="1169671"/>
                </a:lnTo>
                <a:lnTo>
                  <a:pt x="930898" y="1173163"/>
                </a:lnTo>
                <a:lnTo>
                  <a:pt x="925816" y="1176656"/>
                </a:lnTo>
                <a:lnTo>
                  <a:pt x="920098" y="1179196"/>
                </a:lnTo>
                <a:lnTo>
                  <a:pt x="914063" y="1181736"/>
                </a:lnTo>
                <a:lnTo>
                  <a:pt x="908027" y="1183323"/>
                </a:lnTo>
                <a:lnTo>
                  <a:pt x="901356" y="1184593"/>
                </a:lnTo>
                <a:lnTo>
                  <a:pt x="894368" y="1185546"/>
                </a:lnTo>
                <a:lnTo>
                  <a:pt x="887697" y="1185863"/>
                </a:lnTo>
                <a:lnTo>
                  <a:pt x="369286" y="1185863"/>
                </a:lnTo>
                <a:lnTo>
                  <a:pt x="362615" y="1185546"/>
                </a:lnTo>
                <a:lnTo>
                  <a:pt x="355944" y="1184593"/>
                </a:lnTo>
                <a:lnTo>
                  <a:pt x="349273" y="1183323"/>
                </a:lnTo>
                <a:lnTo>
                  <a:pt x="343238" y="1181736"/>
                </a:lnTo>
                <a:lnTo>
                  <a:pt x="337203" y="1179196"/>
                </a:lnTo>
                <a:lnTo>
                  <a:pt x="331485" y="1176656"/>
                </a:lnTo>
                <a:lnTo>
                  <a:pt x="326402" y="1173163"/>
                </a:lnTo>
                <a:lnTo>
                  <a:pt x="321637" y="1169671"/>
                </a:lnTo>
                <a:lnTo>
                  <a:pt x="317190" y="1165543"/>
                </a:lnTo>
                <a:lnTo>
                  <a:pt x="313378" y="1161098"/>
                </a:lnTo>
                <a:lnTo>
                  <a:pt x="309884" y="1156971"/>
                </a:lnTo>
                <a:lnTo>
                  <a:pt x="307025" y="1152208"/>
                </a:lnTo>
                <a:lnTo>
                  <a:pt x="304802" y="1147128"/>
                </a:lnTo>
                <a:lnTo>
                  <a:pt x="302896" y="1141413"/>
                </a:lnTo>
                <a:lnTo>
                  <a:pt x="301943" y="1136016"/>
                </a:lnTo>
                <a:lnTo>
                  <a:pt x="301625" y="1130301"/>
                </a:lnTo>
                <a:lnTo>
                  <a:pt x="301943" y="1124903"/>
                </a:lnTo>
                <a:lnTo>
                  <a:pt x="302896" y="1119188"/>
                </a:lnTo>
                <a:lnTo>
                  <a:pt x="304802" y="1113791"/>
                </a:lnTo>
                <a:lnTo>
                  <a:pt x="307025" y="1108711"/>
                </a:lnTo>
                <a:lnTo>
                  <a:pt x="309884" y="1103948"/>
                </a:lnTo>
                <a:lnTo>
                  <a:pt x="313378" y="1099186"/>
                </a:lnTo>
                <a:lnTo>
                  <a:pt x="317190" y="1094741"/>
                </a:lnTo>
                <a:lnTo>
                  <a:pt x="321637" y="1091248"/>
                </a:lnTo>
                <a:lnTo>
                  <a:pt x="326402" y="1087438"/>
                </a:lnTo>
                <a:lnTo>
                  <a:pt x="331485" y="1084263"/>
                </a:lnTo>
                <a:lnTo>
                  <a:pt x="337203" y="1081406"/>
                </a:lnTo>
                <a:lnTo>
                  <a:pt x="343238" y="1079183"/>
                </a:lnTo>
                <a:lnTo>
                  <a:pt x="349273" y="1077278"/>
                </a:lnTo>
                <a:lnTo>
                  <a:pt x="355944" y="1076008"/>
                </a:lnTo>
                <a:lnTo>
                  <a:pt x="362615" y="1075056"/>
                </a:lnTo>
                <a:lnTo>
                  <a:pt x="369286" y="1074738"/>
                </a:lnTo>
                <a:close/>
                <a:moveTo>
                  <a:pt x="1261435" y="965200"/>
                </a:moveTo>
                <a:lnTo>
                  <a:pt x="1264624" y="965200"/>
                </a:lnTo>
                <a:lnTo>
                  <a:pt x="1267814" y="965200"/>
                </a:lnTo>
                <a:lnTo>
                  <a:pt x="1271322" y="965838"/>
                </a:lnTo>
                <a:lnTo>
                  <a:pt x="1275149" y="967114"/>
                </a:lnTo>
                <a:lnTo>
                  <a:pt x="1278977" y="968390"/>
                </a:lnTo>
                <a:lnTo>
                  <a:pt x="1282804" y="969984"/>
                </a:lnTo>
                <a:lnTo>
                  <a:pt x="1290777" y="973811"/>
                </a:lnTo>
                <a:lnTo>
                  <a:pt x="1298113" y="978277"/>
                </a:lnTo>
                <a:lnTo>
                  <a:pt x="1304491" y="982742"/>
                </a:lnTo>
                <a:lnTo>
                  <a:pt x="1308637" y="986250"/>
                </a:lnTo>
                <a:lnTo>
                  <a:pt x="1312784" y="990715"/>
                </a:lnTo>
                <a:lnTo>
                  <a:pt x="1317249" y="997094"/>
                </a:lnTo>
                <a:lnTo>
                  <a:pt x="1321395" y="1004429"/>
                </a:lnTo>
                <a:lnTo>
                  <a:pt x="1325222" y="1012403"/>
                </a:lnTo>
                <a:lnTo>
                  <a:pt x="1326817" y="1016549"/>
                </a:lnTo>
                <a:lnTo>
                  <a:pt x="1328092" y="1020057"/>
                </a:lnTo>
                <a:lnTo>
                  <a:pt x="1329368" y="1024203"/>
                </a:lnTo>
                <a:lnTo>
                  <a:pt x="1330006" y="1027711"/>
                </a:lnTo>
                <a:lnTo>
                  <a:pt x="1330325" y="1030901"/>
                </a:lnTo>
                <a:lnTo>
                  <a:pt x="1330006" y="1034090"/>
                </a:lnTo>
                <a:lnTo>
                  <a:pt x="1329368" y="1036004"/>
                </a:lnTo>
                <a:lnTo>
                  <a:pt x="1327774" y="1038236"/>
                </a:lnTo>
                <a:lnTo>
                  <a:pt x="1228904" y="1099472"/>
                </a:lnTo>
                <a:lnTo>
                  <a:pt x="1226990" y="1101066"/>
                </a:lnTo>
                <a:lnTo>
                  <a:pt x="1225396" y="1102342"/>
                </a:lnTo>
                <a:lnTo>
                  <a:pt x="1223163" y="1103618"/>
                </a:lnTo>
                <a:lnTo>
                  <a:pt x="1220930" y="1104575"/>
                </a:lnTo>
                <a:lnTo>
                  <a:pt x="1219017" y="1105213"/>
                </a:lnTo>
                <a:lnTo>
                  <a:pt x="1216784" y="1105850"/>
                </a:lnTo>
                <a:lnTo>
                  <a:pt x="1212000" y="1106488"/>
                </a:lnTo>
                <a:lnTo>
                  <a:pt x="1207854" y="1105850"/>
                </a:lnTo>
                <a:lnTo>
                  <a:pt x="1205622" y="1105213"/>
                </a:lnTo>
                <a:lnTo>
                  <a:pt x="1203389" y="1104575"/>
                </a:lnTo>
                <a:lnTo>
                  <a:pt x="1201475" y="1103618"/>
                </a:lnTo>
                <a:lnTo>
                  <a:pt x="1199243" y="1102342"/>
                </a:lnTo>
                <a:lnTo>
                  <a:pt x="1197329" y="1101066"/>
                </a:lnTo>
                <a:lnTo>
                  <a:pt x="1195735" y="1099472"/>
                </a:lnTo>
                <a:lnTo>
                  <a:pt x="1194140" y="1097558"/>
                </a:lnTo>
                <a:lnTo>
                  <a:pt x="1192864" y="1095963"/>
                </a:lnTo>
                <a:lnTo>
                  <a:pt x="1191588" y="1093731"/>
                </a:lnTo>
                <a:lnTo>
                  <a:pt x="1190632" y="1091817"/>
                </a:lnTo>
                <a:lnTo>
                  <a:pt x="1189356" y="1087352"/>
                </a:lnTo>
                <a:lnTo>
                  <a:pt x="1189037" y="1082887"/>
                </a:lnTo>
                <a:lnTo>
                  <a:pt x="1189356" y="1078741"/>
                </a:lnTo>
                <a:lnTo>
                  <a:pt x="1190632" y="1074276"/>
                </a:lnTo>
                <a:lnTo>
                  <a:pt x="1191588" y="1072043"/>
                </a:lnTo>
                <a:lnTo>
                  <a:pt x="1192864" y="1070130"/>
                </a:lnTo>
                <a:lnTo>
                  <a:pt x="1194140" y="1068535"/>
                </a:lnTo>
                <a:lnTo>
                  <a:pt x="1195735" y="1066621"/>
                </a:lnTo>
                <a:lnTo>
                  <a:pt x="1257289" y="967433"/>
                </a:lnTo>
                <a:lnTo>
                  <a:pt x="1258884" y="965838"/>
                </a:lnTo>
                <a:lnTo>
                  <a:pt x="1261435" y="965200"/>
                </a:lnTo>
                <a:close/>
                <a:moveTo>
                  <a:pt x="346041" y="844550"/>
                </a:moveTo>
                <a:lnTo>
                  <a:pt x="350799" y="844550"/>
                </a:lnTo>
                <a:lnTo>
                  <a:pt x="658851" y="844550"/>
                </a:lnTo>
                <a:lnTo>
                  <a:pt x="663927" y="844550"/>
                </a:lnTo>
                <a:lnTo>
                  <a:pt x="669003" y="845185"/>
                </a:lnTo>
                <a:lnTo>
                  <a:pt x="673762" y="846773"/>
                </a:lnTo>
                <a:lnTo>
                  <a:pt x="678204" y="848043"/>
                </a:lnTo>
                <a:lnTo>
                  <a:pt x="682645" y="850265"/>
                </a:lnTo>
                <a:lnTo>
                  <a:pt x="686452" y="852805"/>
                </a:lnTo>
                <a:lnTo>
                  <a:pt x="690259" y="855345"/>
                </a:lnTo>
                <a:lnTo>
                  <a:pt x="693749" y="858838"/>
                </a:lnTo>
                <a:lnTo>
                  <a:pt x="697239" y="862330"/>
                </a:lnTo>
                <a:lnTo>
                  <a:pt x="699777" y="865823"/>
                </a:lnTo>
                <a:lnTo>
                  <a:pt x="702315" y="869950"/>
                </a:lnTo>
                <a:lnTo>
                  <a:pt x="704218" y="874395"/>
                </a:lnTo>
                <a:lnTo>
                  <a:pt x="705804" y="879158"/>
                </a:lnTo>
                <a:lnTo>
                  <a:pt x="707391" y="883920"/>
                </a:lnTo>
                <a:lnTo>
                  <a:pt x="708025" y="888683"/>
                </a:lnTo>
                <a:lnTo>
                  <a:pt x="708025" y="893763"/>
                </a:lnTo>
                <a:lnTo>
                  <a:pt x="708025" y="898843"/>
                </a:lnTo>
                <a:lnTo>
                  <a:pt x="707391" y="903605"/>
                </a:lnTo>
                <a:lnTo>
                  <a:pt x="705804" y="908368"/>
                </a:lnTo>
                <a:lnTo>
                  <a:pt x="704218" y="912495"/>
                </a:lnTo>
                <a:lnTo>
                  <a:pt x="702315" y="916940"/>
                </a:lnTo>
                <a:lnTo>
                  <a:pt x="699777" y="921068"/>
                </a:lnTo>
                <a:lnTo>
                  <a:pt x="697239" y="924878"/>
                </a:lnTo>
                <a:lnTo>
                  <a:pt x="693749" y="928370"/>
                </a:lnTo>
                <a:lnTo>
                  <a:pt x="690259" y="931545"/>
                </a:lnTo>
                <a:lnTo>
                  <a:pt x="686452" y="934403"/>
                </a:lnTo>
                <a:lnTo>
                  <a:pt x="682645" y="936943"/>
                </a:lnTo>
                <a:lnTo>
                  <a:pt x="678204" y="938848"/>
                </a:lnTo>
                <a:lnTo>
                  <a:pt x="673762" y="940753"/>
                </a:lnTo>
                <a:lnTo>
                  <a:pt x="669003" y="941705"/>
                </a:lnTo>
                <a:lnTo>
                  <a:pt x="663927" y="942658"/>
                </a:lnTo>
                <a:lnTo>
                  <a:pt x="658851" y="942975"/>
                </a:lnTo>
                <a:lnTo>
                  <a:pt x="350799" y="942975"/>
                </a:lnTo>
                <a:lnTo>
                  <a:pt x="346041" y="942658"/>
                </a:lnTo>
                <a:lnTo>
                  <a:pt x="340965" y="941705"/>
                </a:lnTo>
                <a:lnTo>
                  <a:pt x="336206" y="940753"/>
                </a:lnTo>
                <a:lnTo>
                  <a:pt x="331764" y="938848"/>
                </a:lnTo>
                <a:lnTo>
                  <a:pt x="327323" y="936943"/>
                </a:lnTo>
                <a:lnTo>
                  <a:pt x="323516" y="934403"/>
                </a:lnTo>
                <a:lnTo>
                  <a:pt x="319391" y="931545"/>
                </a:lnTo>
                <a:lnTo>
                  <a:pt x="316219" y="928370"/>
                </a:lnTo>
                <a:lnTo>
                  <a:pt x="312729" y="924878"/>
                </a:lnTo>
                <a:lnTo>
                  <a:pt x="309874" y="921068"/>
                </a:lnTo>
                <a:lnTo>
                  <a:pt x="307653" y="916940"/>
                </a:lnTo>
                <a:lnTo>
                  <a:pt x="305432" y="912495"/>
                </a:lnTo>
                <a:lnTo>
                  <a:pt x="303846" y="908368"/>
                </a:lnTo>
                <a:lnTo>
                  <a:pt x="302577" y="903605"/>
                </a:lnTo>
                <a:lnTo>
                  <a:pt x="301943" y="898843"/>
                </a:lnTo>
                <a:lnTo>
                  <a:pt x="301625" y="893763"/>
                </a:lnTo>
                <a:lnTo>
                  <a:pt x="301943" y="888683"/>
                </a:lnTo>
                <a:lnTo>
                  <a:pt x="302577" y="883920"/>
                </a:lnTo>
                <a:lnTo>
                  <a:pt x="303846" y="879158"/>
                </a:lnTo>
                <a:lnTo>
                  <a:pt x="305432" y="874395"/>
                </a:lnTo>
                <a:lnTo>
                  <a:pt x="307336" y="869950"/>
                </a:lnTo>
                <a:lnTo>
                  <a:pt x="309874" y="865823"/>
                </a:lnTo>
                <a:lnTo>
                  <a:pt x="312729" y="862330"/>
                </a:lnTo>
                <a:lnTo>
                  <a:pt x="316219" y="858838"/>
                </a:lnTo>
                <a:lnTo>
                  <a:pt x="319391" y="855345"/>
                </a:lnTo>
                <a:lnTo>
                  <a:pt x="323516" y="852805"/>
                </a:lnTo>
                <a:lnTo>
                  <a:pt x="327323" y="850265"/>
                </a:lnTo>
                <a:lnTo>
                  <a:pt x="331764" y="848043"/>
                </a:lnTo>
                <a:lnTo>
                  <a:pt x="336206" y="846773"/>
                </a:lnTo>
                <a:lnTo>
                  <a:pt x="340965" y="845185"/>
                </a:lnTo>
                <a:lnTo>
                  <a:pt x="346041" y="844550"/>
                </a:lnTo>
                <a:close/>
                <a:moveTo>
                  <a:pt x="344144" y="590550"/>
                </a:moveTo>
                <a:lnTo>
                  <a:pt x="960782" y="590550"/>
                </a:lnTo>
                <a:lnTo>
                  <a:pt x="966812" y="591185"/>
                </a:lnTo>
                <a:lnTo>
                  <a:pt x="973159" y="592138"/>
                </a:lnTo>
                <a:lnTo>
                  <a:pt x="978871" y="593725"/>
                </a:lnTo>
                <a:lnTo>
                  <a:pt x="984584" y="595630"/>
                </a:lnTo>
                <a:lnTo>
                  <a:pt x="990296" y="598488"/>
                </a:lnTo>
                <a:lnTo>
                  <a:pt x="995374" y="601345"/>
                </a:lnTo>
                <a:lnTo>
                  <a:pt x="1000135" y="604838"/>
                </a:lnTo>
                <a:lnTo>
                  <a:pt x="1004260" y="608965"/>
                </a:lnTo>
                <a:lnTo>
                  <a:pt x="1008386" y="613410"/>
                </a:lnTo>
                <a:lnTo>
                  <a:pt x="1011560" y="617855"/>
                </a:lnTo>
                <a:lnTo>
                  <a:pt x="1015051" y="623253"/>
                </a:lnTo>
                <a:lnTo>
                  <a:pt x="1017590" y="628650"/>
                </a:lnTo>
                <a:lnTo>
                  <a:pt x="1019811" y="634048"/>
                </a:lnTo>
                <a:lnTo>
                  <a:pt x="1021081" y="639763"/>
                </a:lnTo>
                <a:lnTo>
                  <a:pt x="1021715" y="646113"/>
                </a:lnTo>
                <a:lnTo>
                  <a:pt x="1022350" y="652145"/>
                </a:lnTo>
                <a:lnTo>
                  <a:pt x="1021715" y="658813"/>
                </a:lnTo>
                <a:lnTo>
                  <a:pt x="1021081" y="664528"/>
                </a:lnTo>
                <a:lnTo>
                  <a:pt x="1019811" y="670878"/>
                </a:lnTo>
                <a:lnTo>
                  <a:pt x="1017590" y="676275"/>
                </a:lnTo>
                <a:lnTo>
                  <a:pt x="1015051" y="681673"/>
                </a:lnTo>
                <a:lnTo>
                  <a:pt x="1011560" y="686753"/>
                </a:lnTo>
                <a:lnTo>
                  <a:pt x="1008386" y="691515"/>
                </a:lnTo>
                <a:lnTo>
                  <a:pt x="1004260" y="695960"/>
                </a:lnTo>
                <a:lnTo>
                  <a:pt x="1000135" y="700088"/>
                </a:lnTo>
                <a:lnTo>
                  <a:pt x="995374" y="703580"/>
                </a:lnTo>
                <a:lnTo>
                  <a:pt x="990296" y="706438"/>
                </a:lnTo>
                <a:lnTo>
                  <a:pt x="984584" y="708978"/>
                </a:lnTo>
                <a:lnTo>
                  <a:pt x="978871" y="711200"/>
                </a:lnTo>
                <a:lnTo>
                  <a:pt x="973159" y="712788"/>
                </a:lnTo>
                <a:lnTo>
                  <a:pt x="966812" y="713740"/>
                </a:lnTo>
                <a:lnTo>
                  <a:pt x="960782" y="714375"/>
                </a:lnTo>
                <a:lnTo>
                  <a:pt x="344144" y="714375"/>
                </a:lnTo>
                <a:lnTo>
                  <a:pt x="338114" y="713740"/>
                </a:lnTo>
                <a:lnTo>
                  <a:pt x="331767" y="712788"/>
                </a:lnTo>
                <a:lnTo>
                  <a:pt x="326054" y="711200"/>
                </a:lnTo>
                <a:lnTo>
                  <a:pt x="320342" y="708978"/>
                </a:lnTo>
                <a:lnTo>
                  <a:pt x="314946" y="706438"/>
                </a:lnTo>
                <a:lnTo>
                  <a:pt x="309869" y="703580"/>
                </a:lnTo>
                <a:lnTo>
                  <a:pt x="305108" y="700088"/>
                </a:lnTo>
                <a:lnTo>
                  <a:pt x="300982" y="695960"/>
                </a:lnTo>
                <a:lnTo>
                  <a:pt x="296857" y="691515"/>
                </a:lnTo>
                <a:lnTo>
                  <a:pt x="293366" y="686753"/>
                </a:lnTo>
                <a:lnTo>
                  <a:pt x="290192" y="681673"/>
                </a:lnTo>
                <a:lnTo>
                  <a:pt x="287653" y="676275"/>
                </a:lnTo>
                <a:lnTo>
                  <a:pt x="285432" y="670878"/>
                </a:lnTo>
                <a:lnTo>
                  <a:pt x="284162" y="664528"/>
                </a:lnTo>
                <a:lnTo>
                  <a:pt x="282893" y="658813"/>
                </a:lnTo>
                <a:lnTo>
                  <a:pt x="282575" y="652145"/>
                </a:lnTo>
                <a:lnTo>
                  <a:pt x="282893" y="646113"/>
                </a:lnTo>
                <a:lnTo>
                  <a:pt x="284162" y="639763"/>
                </a:lnTo>
                <a:lnTo>
                  <a:pt x="285432" y="634048"/>
                </a:lnTo>
                <a:lnTo>
                  <a:pt x="287653" y="628650"/>
                </a:lnTo>
                <a:lnTo>
                  <a:pt x="290192" y="623253"/>
                </a:lnTo>
                <a:lnTo>
                  <a:pt x="293366" y="617855"/>
                </a:lnTo>
                <a:lnTo>
                  <a:pt x="296857" y="613410"/>
                </a:lnTo>
                <a:lnTo>
                  <a:pt x="300982" y="608965"/>
                </a:lnTo>
                <a:lnTo>
                  <a:pt x="305108" y="604838"/>
                </a:lnTo>
                <a:lnTo>
                  <a:pt x="309869" y="601345"/>
                </a:lnTo>
                <a:lnTo>
                  <a:pt x="314946" y="598488"/>
                </a:lnTo>
                <a:lnTo>
                  <a:pt x="320342" y="595630"/>
                </a:lnTo>
                <a:lnTo>
                  <a:pt x="326054" y="593725"/>
                </a:lnTo>
                <a:lnTo>
                  <a:pt x="331767" y="592138"/>
                </a:lnTo>
                <a:lnTo>
                  <a:pt x="338114" y="591185"/>
                </a:lnTo>
                <a:lnTo>
                  <a:pt x="344144" y="590550"/>
                </a:lnTo>
                <a:close/>
                <a:moveTo>
                  <a:pt x="1750865" y="411163"/>
                </a:moveTo>
                <a:lnTo>
                  <a:pt x="1754043" y="411481"/>
                </a:lnTo>
                <a:lnTo>
                  <a:pt x="1757540" y="411798"/>
                </a:lnTo>
                <a:lnTo>
                  <a:pt x="1760718" y="413068"/>
                </a:lnTo>
                <a:lnTo>
                  <a:pt x="1764214" y="414021"/>
                </a:lnTo>
                <a:lnTo>
                  <a:pt x="1767710" y="414973"/>
                </a:lnTo>
                <a:lnTo>
                  <a:pt x="1770889" y="416878"/>
                </a:lnTo>
                <a:lnTo>
                  <a:pt x="1777563" y="421006"/>
                </a:lnTo>
                <a:lnTo>
                  <a:pt x="1784555" y="425768"/>
                </a:lnTo>
                <a:lnTo>
                  <a:pt x="1790912" y="431166"/>
                </a:lnTo>
                <a:lnTo>
                  <a:pt x="1797904" y="437198"/>
                </a:lnTo>
                <a:lnTo>
                  <a:pt x="1812207" y="451486"/>
                </a:lnTo>
                <a:lnTo>
                  <a:pt x="1827145" y="466408"/>
                </a:lnTo>
                <a:lnTo>
                  <a:pt x="1836680" y="476251"/>
                </a:lnTo>
                <a:lnTo>
                  <a:pt x="1851935" y="491173"/>
                </a:lnTo>
                <a:lnTo>
                  <a:pt x="1865920" y="505461"/>
                </a:lnTo>
                <a:lnTo>
                  <a:pt x="1872277" y="512446"/>
                </a:lnTo>
                <a:lnTo>
                  <a:pt x="1877680" y="519431"/>
                </a:lnTo>
                <a:lnTo>
                  <a:pt x="1882447" y="525781"/>
                </a:lnTo>
                <a:lnTo>
                  <a:pt x="1886579" y="532766"/>
                </a:lnTo>
                <a:lnTo>
                  <a:pt x="1888486" y="536258"/>
                </a:lnTo>
                <a:lnTo>
                  <a:pt x="1889439" y="539433"/>
                </a:lnTo>
                <a:lnTo>
                  <a:pt x="1891029" y="542608"/>
                </a:lnTo>
                <a:lnTo>
                  <a:pt x="1891664" y="546101"/>
                </a:lnTo>
                <a:lnTo>
                  <a:pt x="1891982" y="549593"/>
                </a:lnTo>
                <a:lnTo>
                  <a:pt x="1892300" y="552768"/>
                </a:lnTo>
                <a:lnTo>
                  <a:pt x="1892300" y="556261"/>
                </a:lnTo>
                <a:lnTo>
                  <a:pt x="1891664" y="559753"/>
                </a:lnTo>
                <a:lnTo>
                  <a:pt x="1891029" y="562928"/>
                </a:lnTo>
                <a:lnTo>
                  <a:pt x="1889757" y="566738"/>
                </a:lnTo>
                <a:lnTo>
                  <a:pt x="1888486" y="570231"/>
                </a:lnTo>
                <a:lnTo>
                  <a:pt x="1886261" y="574041"/>
                </a:lnTo>
                <a:lnTo>
                  <a:pt x="1884036" y="577533"/>
                </a:lnTo>
                <a:lnTo>
                  <a:pt x="1881176" y="581343"/>
                </a:lnTo>
                <a:lnTo>
                  <a:pt x="1877680" y="585153"/>
                </a:lnTo>
                <a:lnTo>
                  <a:pt x="1874184" y="588963"/>
                </a:lnTo>
                <a:lnTo>
                  <a:pt x="1476895" y="985838"/>
                </a:lnTo>
                <a:lnTo>
                  <a:pt x="1472763" y="989966"/>
                </a:lnTo>
                <a:lnTo>
                  <a:pt x="1468313" y="993458"/>
                </a:lnTo>
                <a:lnTo>
                  <a:pt x="1464182" y="996633"/>
                </a:lnTo>
                <a:lnTo>
                  <a:pt x="1459732" y="999808"/>
                </a:lnTo>
                <a:lnTo>
                  <a:pt x="1455282" y="1002348"/>
                </a:lnTo>
                <a:lnTo>
                  <a:pt x="1450515" y="1004888"/>
                </a:lnTo>
                <a:lnTo>
                  <a:pt x="1446065" y="1007111"/>
                </a:lnTo>
                <a:lnTo>
                  <a:pt x="1440980" y="1009016"/>
                </a:lnTo>
                <a:lnTo>
                  <a:pt x="1436212" y="1010921"/>
                </a:lnTo>
                <a:lnTo>
                  <a:pt x="1431445" y="1012826"/>
                </a:lnTo>
                <a:lnTo>
                  <a:pt x="1426360" y="1013778"/>
                </a:lnTo>
                <a:lnTo>
                  <a:pt x="1421274" y="1015366"/>
                </a:lnTo>
                <a:lnTo>
                  <a:pt x="1416507" y="1016001"/>
                </a:lnTo>
                <a:lnTo>
                  <a:pt x="1411422" y="1016953"/>
                </a:lnTo>
                <a:lnTo>
                  <a:pt x="1406336" y="1017271"/>
                </a:lnTo>
                <a:lnTo>
                  <a:pt x="1401569" y="1017588"/>
                </a:lnTo>
                <a:lnTo>
                  <a:pt x="1396484" y="1017588"/>
                </a:lnTo>
                <a:lnTo>
                  <a:pt x="1391716" y="1017271"/>
                </a:lnTo>
                <a:lnTo>
                  <a:pt x="1386949" y="1016953"/>
                </a:lnTo>
                <a:lnTo>
                  <a:pt x="1382499" y="1015683"/>
                </a:lnTo>
                <a:lnTo>
                  <a:pt x="1377731" y="1015048"/>
                </a:lnTo>
                <a:lnTo>
                  <a:pt x="1373282" y="1013461"/>
                </a:lnTo>
                <a:lnTo>
                  <a:pt x="1368832" y="1012191"/>
                </a:lnTo>
                <a:lnTo>
                  <a:pt x="1364700" y="1010286"/>
                </a:lnTo>
                <a:lnTo>
                  <a:pt x="1360886" y="1008063"/>
                </a:lnTo>
                <a:lnTo>
                  <a:pt x="1357072" y="1005523"/>
                </a:lnTo>
                <a:lnTo>
                  <a:pt x="1353576" y="1002983"/>
                </a:lnTo>
                <a:lnTo>
                  <a:pt x="1350080" y="1000126"/>
                </a:lnTo>
                <a:lnTo>
                  <a:pt x="1347220" y="996633"/>
                </a:lnTo>
                <a:lnTo>
                  <a:pt x="1344359" y="993458"/>
                </a:lnTo>
                <a:lnTo>
                  <a:pt x="1341817" y="989331"/>
                </a:lnTo>
                <a:lnTo>
                  <a:pt x="1339274" y="985521"/>
                </a:lnTo>
                <a:lnTo>
                  <a:pt x="1337367" y="981076"/>
                </a:lnTo>
                <a:lnTo>
                  <a:pt x="1335778" y="976313"/>
                </a:lnTo>
                <a:lnTo>
                  <a:pt x="1326561" y="967106"/>
                </a:lnTo>
                <a:lnTo>
                  <a:pt x="1322111" y="965518"/>
                </a:lnTo>
                <a:lnTo>
                  <a:pt x="1317979" y="963296"/>
                </a:lnTo>
                <a:lnTo>
                  <a:pt x="1314165" y="961073"/>
                </a:lnTo>
                <a:lnTo>
                  <a:pt x="1310351" y="958851"/>
                </a:lnTo>
                <a:lnTo>
                  <a:pt x="1307173" y="956311"/>
                </a:lnTo>
                <a:lnTo>
                  <a:pt x="1303995" y="953453"/>
                </a:lnTo>
                <a:lnTo>
                  <a:pt x="1301134" y="950913"/>
                </a:lnTo>
                <a:lnTo>
                  <a:pt x="1298274" y="948056"/>
                </a:lnTo>
                <a:lnTo>
                  <a:pt x="1295731" y="944563"/>
                </a:lnTo>
                <a:lnTo>
                  <a:pt x="1293824" y="941706"/>
                </a:lnTo>
                <a:lnTo>
                  <a:pt x="1291599" y="938531"/>
                </a:lnTo>
                <a:lnTo>
                  <a:pt x="1289692" y="935038"/>
                </a:lnTo>
                <a:lnTo>
                  <a:pt x="1288103" y="931546"/>
                </a:lnTo>
                <a:lnTo>
                  <a:pt x="1286832" y="928371"/>
                </a:lnTo>
                <a:lnTo>
                  <a:pt x="1284607" y="921068"/>
                </a:lnTo>
                <a:lnTo>
                  <a:pt x="1283336" y="913448"/>
                </a:lnTo>
                <a:lnTo>
                  <a:pt x="1282700" y="905511"/>
                </a:lnTo>
                <a:lnTo>
                  <a:pt x="1283018" y="897573"/>
                </a:lnTo>
                <a:lnTo>
                  <a:pt x="1283971" y="889953"/>
                </a:lnTo>
                <a:lnTo>
                  <a:pt x="1285560" y="882018"/>
                </a:lnTo>
                <a:lnTo>
                  <a:pt x="1287785" y="874078"/>
                </a:lnTo>
                <a:lnTo>
                  <a:pt x="1290646" y="866141"/>
                </a:lnTo>
                <a:lnTo>
                  <a:pt x="1294142" y="858521"/>
                </a:lnTo>
                <a:lnTo>
                  <a:pt x="1298909" y="849948"/>
                </a:lnTo>
                <a:lnTo>
                  <a:pt x="1304313" y="841376"/>
                </a:lnTo>
                <a:lnTo>
                  <a:pt x="1310351" y="833756"/>
                </a:lnTo>
                <a:lnTo>
                  <a:pt x="1317026" y="826136"/>
                </a:lnTo>
                <a:lnTo>
                  <a:pt x="1714315" y="429261"/>
                </a:lnTo>
                <a:lnTo>
                  <a:pt x="1718446" y="425768"/>
                </a:lnTo>
                <a:lnTo>
                  <a:pt x="1721943" y="422276"/>
                </a:lnTo>
                <a:lnTo>
                  <a:pt x="1726074" y="419736"/>
                </a:lnTo>
                <a:lnTo>
                  <a:pt x="1729571" y="417196"/>
                </a:lnTo>
                <a:lnTo>
                  <a:pt x="1733384" y="415608"/>
                </a:lnTo>
                <a:lnTo>
                  <a:pt x="1736881" y="414021"/>
                </a:lnTo>
                <a:lnTo>
                  <a:pt x="1740377" y="412433"/>
                </a:lnTo>
                <a:lnTo>
                  <a:pt x="1743873" y="411798"/>
                </a:lnTo>
                <a:lnTo>
                  <a:pt x="1747051" y="411481"/>
                </a:lnTo>
                <a:lnTo>
                  <a:pt x="1750865" y="411163"/>
                </a:lnTo>
                <a:close/>
                <a:moveTo>
                  <a:pt x="198373" y="319088"/>
                </a:moveTo>
                <a:lnTo>
                  <a:pt x="1557783" y="319088"/>
                </a:lnTo>
                <a:lnTo>
                  <a:pt x="1453042" y="423822"/>
                </a:lnTo>
                <a:lnTo>
                  <a:pt x="315492" y="423822"/>
                </a:lnTo>
                <a:lnTo>
                  <a:pt x="305336" y="424140"/>
                </a:lnTo>
                <a:lnTo>
                  <a:pt x="295179" y="424774"/>
                </a:lnTo>
                <a:lnTo>
                  <a:pt x="285340" y="426361"/>
                </a:lnTo>
                <a:lnTo>
                  <a:pt x="275500" y="427631"/>
                </a:lnTo>
                <a:lnTo>
                  <a:pt x="265979" y="429852"/>
                </a:lnTo>
                <a:lnTo>
                  <a:pt x="256457" y="433026"/>
                </a:lnTo>
                <a:lnTo>
                  <a:pt x="247570" y="435882"/>
                </a:lnTo>
                <a:lnTo>
                  <a:pt x="238365" y="439374"/>
                </a:lnTo>
                <a:lnTo>
                  <a:pt x="229478" y="443499"/>
                </a:lnTo>
                <a:lnTo>
                  <a:pt x="221226" y="447943"/>
                </a:lnTo>
                <a:lnTo>
                  <a:pt x="212973" y="452703"/>
                </a:lnTo>
                <a:lnTo>
                  <a:pt x="204721" y="457781"/>
                </a:lnTo>
                <a:lnTo>
                  <a:pt x="196786" y="463494"/>
                </a:lnTo>
                <a:lnTo>
                  <a:pt x="189486" y="469207"/>
                </a:lnTo>
                <a:lnTo>
                  <a:pt x="182186" y="475554"/>
                </a:lnTo>
                <a:lnTo>
                  <a:pt x="175203" y="481902"/>
                </a:lnTo>
                <a:lnTo>
                  <a:pt x="168855" y="488884"/>
                </a:lnTo>
                <a:lnTo>
                  <a:pt x="162507" y="496184"/>
                </a:lnTo>
                <a:lnTo>
                  <a:pt x="156794" y="503483"/>
                </a:lnTo>
                <a:lnTo>
                  <a:pt x="151398" y="511100"/>
                </a:lnTo>
                <a:lnTo>
                  <a:pt x="145685" y="519670"/>
                </a:lnTo>
                <a:lnTo>
                  <a:pt x="140924" y="527604"/>
                </a:lnTo>
                <a:lnTo>
                  <a:pt x="136798" y="536490"/>
                </a:lnTo>
                <a:lnTo>
                  <a:pt x="132672" y="545060"/>
                </a:lnTo>
                <a:lnTo>
                  <a:pt x="129498" y="554263"/>
                </a:lnTo>
                <a:lnTo>
                  <a:pt x="126007" y="563150"/>
                </a:lnTo>
                <a:lnTo>
                  <a:pt x="123468" y="572671"/>
                </a:lnTo>
                <a:lnTo>
                  <a:pt x="121246" y="582193"/>
                </a:lnTo>
                <a:lnTo>
                  <a:pt x="119659" y="592031"/>
                </a:lnTo>
                <a:lnTo>
                  <a:pt x="118072" y="601870"/>
                </a:lnTo>
                <a:lnTo>
                  <a:pt x="117437" y="612026"/>
                </a:lnTo>
                <a:lnTo>
                  <a:pt x="117437" y="622182"/>
                </a:lnTo>
                <a:lnTo>
                  <a:pt x="117437" y="1633658"/>
                </a:lnTo>
                <a:lnTo>
                  <a:pt x="117437" y="1643814"/>
                </a:lnTo>
                <a:lnTo>
                  <a:pt x="118072" y="1653970"/>
                </a:lnTo>
                <a:lnTo>
                  <a:pt x="119659" y="1663808"/>
                </a:lnTo>
                <a:lnTo>
                  <a:pt x="121246" y="1673647"/>
                </a:lnTo>
                <a:lnTo>
                  <a:pt x="123468" y="1683168"/>
                </a:lnTo>
                <a:lnTo>
                  <a:pt x="126007" y="1692689"/>
                </a:lnTo>
                <a:lnTo>
                  <a:pt x="129498" y="1701576"/>
                </a:lnTo>
                <a:lnTo>
                  <a:pt x="132672" y="1710780"/>
                </a:lnTo>
                <a:lnTo>
                  <a:pt x="136798" y="1719666"/>
                </a:lnTo>
                <a:lnTo>
                  <a:pt x="140924" y="1728235"/>
                </a:lnTo>
                <a:lnTo>
                  <a:pt x="145685" y="1736170"/>
                </a:lnTo>
                <a:lnTo>
                  <a:pt x="151398" y="1744739"/>
                </a:lnTo>
                <a:lnTo>
                  <a:pt x="156794" y="1752356"/>
                </a:lnTo>
                <a:lnTo>
                  <a:pt x="162507" y="1759656"/>
                </a:lnTo>
                <a:lnTo>
                  <a:pt x="168855" y="1766955"/>
                </a:lnTo>
                <a:lnTo>
                  <a:pt x="175203" y="1773938"/>
                </a:lnTo>
                <a:lnTo>
                  <a:pt x="182186" y="1780285"/>
                </a:lnTo>
                <a:lnTo>
                  <a:pt x="189486" y="1786633"/>
                </a:lnTo>
                <a:lnTo>
                  <a:pt x="196786" y="1792345"/>
                </a:lnTo>
                <a:lnTo>
                  <a:pt x="204721" y="1798375"/>
                </a:lnTo>
                <a:lnTo>
                  <a:pt x="212973" y="1803453"/>
                </a:lnTo>
                <a:lnTo>
                  <a:pt x="221226" y="1808214"/>
                </a:lnTo>
                <a:lnTo>
                  <a:pt x="229478" y="1812340"/>
                </a:lnTo>
                <a:lnTo>
                  <a:pt x="238365" y="1816466"/>
                </a:lnTo>
                <a:lnTo>
                  <a:pt x="247570" y="1819640"/>
                </a:lnTo>
                <a:lnTo>
                  <a:pt x="256457" y="1823131"/>
                </a:lnTo>
                <a:lnTo>
                  <a:pt x="265979" y="1825670"/>
                </a:lnTo>
                <a:lnTo>
                  <a:pt x="275500" y="1827891"/>
                </a:lnTo>
                <a:lnTo>
                  <a:pt x="285340" y="1829478"/>
                </a:lnTo>
                <a:lnTo>
                  <a:pt x="295179" y="1831065"/>
                </a:lnTo>
                <a:lnTo>
                  <a:pt x="305336" y="1831700"/>
                </a:lnTo>
                <a:lnTo>
                  <a:pt x="315492" y="1831700"/>
                </a:lnTo>
                <a:lnTo>
                  <a:pt x="1632371" y="1831700"/>
                </a:lnTo>
                <a:lnTo>
                  <a:pt x="1642527" y="1831700"/>
                </a:lnTo>
                <a:lnTo>
                  <a:pt x="1652367" y="1831065"/>
                </a:lnTo>
                <a:lnTo>
                  <a:pt x="1662523" y="1829478"/>
                </a:lnTo>
                <a:lnTo>
                  <a:pt x="1672045" y="1827891"/>
                </a:lnTo>
                <a:lnTo>
                  <a:pt x="1681885" y="1825670"/>
                </a:lnTo>
                <a:lnTo>
                  <a:pt x="1691089" y="1823131"/>
                </a:lnTo>
                <a:lnTo>
                  <a:pt x="1700611" y="1819640"/>
                </a:lnTo>
                <a:lnTo>
                  <a:pt x="1709181" y="1816466"/>
                </a:lnTo>
                <a:lnTo>
                  <a:pt x="1718385" y="1812340"/>
                </a:lnTo>
                <a:lnTo>
                  <a:pt x="1726637" y="1808214"/>
                </a:lnTo>
                <a:lnTo>
                  <a:pt x="1735207" y="1803453"/>
                </a:lnTo>
                <a:lnTo>
                  <a:pt x="1743142" y="1798375"/>
                </a:lnTo>
                <a:lnTo>
                  <a:pt x="1750760" y="1792345"/>
                </a:lnTo>
                <a:lnTo>
                  <a:pt x="1758377" y="1786633"/>
                </a:lnTo>
                <a:lnTo>
                  <a:pt x="1765677" y="1780285"/>
                </a:lnTo>
                <a:lnTo>
                  <a:pt x="1772660" y="1773938"/>
                </a:lnTo>
                <a:lnTo>
                  <a:pt x="1779325" y="1766955"/>
                </a:lnTo>
                <a:lnTo>
                  <a:pt x="1785356" y="1759973"/>
                </a:lnTo>
                <a:lnTo>
                  <a:pt x="1791069" y="1752356"/>
                </a:lnTo>
                <a:lnTo>
                  <a:pt x="1796782" y="1744739"/>
                </a:lnTo>
                <a:lnTo>
                  <a:pt x="1801861" y="1736805"/>
                </a:lnTo>
                <a:lnTo>
                  <a:pt x="1806621" y="1728235"/>
                </a:lnTo>
                <a:lnTo>
                  <a:pt x="1810748" y="1719666"/>
                </a:lnTo>
                <a:lnTo>
                  <a:pt x="1814874" y="1710780"/>
                </a:lnTo>
                <a:lnTo>
                  <a:pt x="1818683" y="1702211"/>
                </a:lnTo>
                <a:lnTo>
                  <a:pt x="1821857" y="1692689"/>
                </a:lnTo>
                <a:lnTo>
                  <a:pt x="1824396" y="1683168"/>
                </a:lnTo>
                <a:lnTo>
                  <a:pt x="1826617" y="1673647"/>
                </a:lnTo>
                <a:lnTo>
                  <a:pt x="1828522" y="1663808"/>
                </a:lnTo>
                <a:lnTo>
                  <a:pt x="1829474" y="1653970"/>
                </a:lnTo>
                <a:lnTo>
                  <a:pt x="1830109" y="1643814"/>
                </a:lnTo>
                <a:lnTo>
                  <a:pt x="1830426" y="1633658"/>
                </a:lnTo>
                <a:lnTo>
                  <a:pt x="1830426" y="1113162"/>
                </a:lnTo>
                <a:lnTo>
                  <a:pt x="1830426" y="773570"/>
                </a:lnTo>
                <a:lnTo>
                  <a:pt x="1947863" y="656458"/>
                </a:lnTo>
                <a:lnTo>
                  <a:pt x="1947863" y="1738391"/>
                </a:lnTo>
                <a:lnTo>
                  <a:pt x="1947546" y="1748865"/>
                </a:lnTo>
                <a:lnTo>
                  <a:pt x="1946911" y="1758704"/>
                </a:lnTo>
                <a:lnTo>
                  <a:pt x="1945324" y="1768860"/>
                </a:lnTo>
                <a:lnTo>
                  <a:pt x="1943419" y="1778063"/>
                </a:lnTo>
                <a:lnTo>
                  <a:pt x="1941198" y="1787902"/>
                </a:lnTo>
                <a:lnTo>
                  <a:pt x="1938659" y="1797423"/>
                </a:lnTo>
                <a:lnTo>
                  <a:pt x="1935802" y="1806627"/>
                </a:lnTo>
                <a:lnTo>
                  <a:pt x="1932311" y="1815831"/>
                </a:lnTo>
                <a:lnTo>
                  <a:pt x="1928184" y="1824400"/>
                </a:lnTo>
                <a:lnTo>
                  <a:pt x="1923741" y="1832969"/>
                </a:lnTo>
                <a:lnTo>
                  <a:pt x="1918980" y="1841221"/>
                </a:lnTo>
                <a:lnTo>
                  <a:pt x="1913902" y="1849156"/>
                </a:lnTo>
                <a:lnTo>
                  <a:pt x="1908188" y="1856773"/>
                </a:lnTo>
                <a:lnTo>
                  <a:pt x="1902475" y="1864707"/>
                </a:lnTo>
                <a:lnTo>
                  <a:pt x="1896127" y="1871689"/>
                </a:lnTo>
                <a:lnTo>
                  <a:pt x="1889462" y="1878671"/>
                </a:lnTo>
                <a:lnTo>
                  <a:pt x="1882797" y="1885336"/>
                </a:lnTo>
                <a:lnTo>
                  <a:pt x="1875497" y="1891366"/>
                </a:lnTo>
                <a:lnTo>
                  <a:pt x="1868197" y="1897397"/>
                </a:lnTo>
                <a:lnTo>
                  <a:pt x="1860579" y="1902792"/>
                </a:lnTo>
                <a:lnTo>
                  <a:pt x="1852327" y="1907870"/>
                </a:lnTo>
                <a:lnTo>
                  <a:pt x="1844074" y="1912631"/>
                </a:lnTo>
                <a:lnTo>
                  <a:pt x="1835187" y="1917074"/>
                </a:lnTo>
                <a:lnTo>
                  <a:pt x="1826617" y="1920882"/>
                </a:lnTo>
                <a:lnTo>
                  <a:pt x="1817413" y="1924691"/>
                </a:lnTo>
                <a:lnTo>
                  <a:pt x="1808209" y="1927865"/>
                </a:lnTo>
                <a:lnTo>
                  <a:pt x="1799004" y="1930404"/>
                </a:lnTo>
                <a:lnTo>
                  <a:pt x="1789482" y="1932625"/>
                </a:lnTo>
                <a:lnTo>
                  <a:pt x="1779643" y="1934530"/>
                </a:lnTo>
                <a:lnTo>
                  <a:pt x="1769803" y="1935482"/>
                </a:lnTo>
                <a:lnTo>
                  <a:pt x="1759647" y="1936434"/>
                </a:lnTo>
                <a:lnTo>
                  <a:pt x="1749173" y="1936751"/>
                </a:lnTo>
                <a:lnTo>
                  <a:pt x="198373" y="1936751"/>
                </a:lnTo>
                <a:lnTo>
                  <a:pt x="188216" y="1936434"/>
                </a:lnTo>
                <a:lnTo>
                  <a:pt x="178377" y="1935482"/>
                </a:lnTo>
                <a:lnTo>
                  <a:pt x="168538" y="1934530"/>
                </a:lnTo>
                <a:lnTo>
                  <a:pt x="158699" y="1932625"/>
                </a:lnTo>
                <a:lnTo>
                  <a:pt x="148859" y="1930404"/>
                </a:lnTo>
                <a:lnTo>
                  <a:pt x="139655" y="1927865"/>
                </a:lnTo>
                <a:lnTo>
                  <a:pt x="130133" y="1924691"/>
                </a:lnTo>
                <a:lnTo>
                  <a:pt x="121246" y="1920882"/>
                </a:lnTo>
                <a:lnTo>
                  <a:pt x="112359" y="1917074"/>
                </a:lnTo>
                <a:lnTo>
                  <a:pt x="103789" y="1912631"/>
                </a:lnTo>
                <a:lnTo>
                  <a:pt x="95537" y="1907870"/>
                </a:lnTo>
                <a:lnTo>
                  <a:pt x="87602" y="1902792"/>
                </a:lnTo>
                <a:lnTo>
                  <a:pt x="79984" y="1897397"/>
                </a:lnTo>
                <a:lnTo>
                  <a:pt x="72049" y="1891366"/>
                </a:lnTo>
                <a:lnTo>
                  <a:pt x="65067" y="1885336"/>
                </a:lnTo>
                <a:lnTo>
                  <a:pt x="58084" y="1878671"/>
                </a:lnTo>
                <a:lnTo>
                  <a:pt x="51418" y="1871689"/>
                </a:lnTo>
                <a:lnTo>
                  <a:pt x="45388" y="1864707"/>
                </a:lnTo>
                <a:lnTo>
                  <a:pt x="39357" y="1856773"/>
                </a:lnTo>
                <a:lnTo>
                  <a:pt x="33962" y="1849156"/>
                </a:lnTo>
                <a:lnTo>
                  <a:pt x="28883" y="1841221"/>
                </a:lnTo>
                <a:lnTo>
                  <a:pt x="24122" y="1832969"/>
                </a:lnTo>
                <a:lnTo>
                  <a:pt x="19679" y="1824400"/>
                </a:lnTo>
                <a:lnTo>
                  <a:pt x="15870" y="1815831"/>
                </a:lnTo>
                <a:lnTo>
                  <a:pt x="12061" y="1806627"/>
                </a:lnTo>
                <a:lnTo>
                  <a:pt x="8887" y="1797423"/>
                </a:lnTo>
                <a:lnTo>
                  <a:pt x="6348" y="1787902"/>
                </a:lnTo>
                <a:lnTo>
                  <a:pt x="4126" y="1778063"/>
                </a:lnTo>
                <a:lnTo>
                  <a:pt x="2222" y="1768860"/>
                </a:lnTo>
                <a:lnTo>
                  <a:pt x="1270" y="1758704"/>
                </a:lnTo>
                <a:lnTo>
                  <a:pt x="318" y="1748865"/>
                </a:lnTo>
                <a:lnTo>
                  <a:pt x="0" y="1738391"/>
                </a:lnTo>
                <a:lnTo>
                  <a:pt x="0" y="517448"/>
                </a:lnTo>
                <a:lnTo>
                  <a:pt x="318" y="507292"/>
                </a:lnTo>
                <a:lnTo>
                  <a:pt x="1270" y="497453"/>
                </a:lnTo>
                <a:lnTo>
                  <a:pt x="2222" y="487297"/>
                </a:lnTo>
                <a:lnTo>
                  <a:pt x="4126" y="477776"/>
                </a:lnTo>
                <a:lnTo>
                  <a:pt x="6348" y="467937"/>
                </a:lnTo>
                <a:lnTo>
                  <a:pt x="8887" y="458416"/>
                </a:lnTo>
                <a:lnTo>
                  <a:pt x="12061" y="449212"/>
                </a:lnTo>
                <a:lnTo>
                  <a:pt x="15870" y="440008"/>
                </a:lnTo>
                <a:lnTo>
                  <a:pt x="19679" y="431439"/>
                </a:lnTo>
                <a:lnTo>
                  <a:pt x="24122" y="423187"/>
                </a:lnTo>
                <a:lnTo>
                  <a:pt x="28883" y="414618"/>
                </a:lnTo>
                <a:lnTo>
                  <a:pt x="33962" y="406684"/>
                </a:lnTo>
                <a:lnTo>
                  <a:pt x="39357" y="399067"/>
                </a:lnTo>
                <a:lnTo>
                  <a:pt x="45388" y="391450"/>
                </a:lnTo>
                <a:lnTo>
                  <a:pt x="51418" y="384150"/>
                </a:lnTo>
                <a:lnTo>
                  <a:pt x="58084" y="377168"/>
                </a:lnTo>
                <a:lnTo>
                  <a:pt x="65067" y="370503"/>
                </a:lnTo>
                <a:lnTo>
                  <a:pt x="72049" y="364473"/>
                </a:lnTo>
                <a:lnTo>
                  <a:pt x="79984" y="358443"/>
                </a:lnTo>
                <a:lnTo>
                  <a:pt x="87602" y="353047"/>
                </a:lnTo>
                <a:lnTo>
                  <a:pt x="95537" y="347969"/>
                </a:lnTo>
                <a:lnTo>
                  <a:pt x="103789" y="343209"/>
                </a:lnTo>
                <a:lnTo>
                  <a:pt x="112359" y="338766"/>
                </a:lnTo>
                <a:lnTo>
                  <a:pt x="121246" y="334957"/>
                </a:lnTo>
                <a:lnTo>
                  <a:pt x="130133" y="331149"/>
                </a:lnTo>
                <a:lnTo>
                  <a:pt x="139655" y="328292"/>
                </a:lnTo>
                <a:lnTo>
                  <a:pt x="148859" y="325436"/>
                </a:lnTo>
                <a:lnTo>
                  <a:pt x="158699" y="323214"/>
                </a:lnTo>
                <a:lnTo>
                  <a:pt x="168538" y="321310"/>
                </a:lnTo>
                <a:lnTo>
                  <a:pt x="178377" y="320358"/>
                </a:lnTo>
                <a:lnTo>
                  <a:pt x="188216" y="319723"/>
                </a:lnTo>
                <a:lnTo>
                  <a:pt x="198373" y="319088"/>
                </a:lnTo>
                <a:close/>
                <a:moveTo>
                  <a:pt x="2076641" y="106363"/>
                </a:moveTo>
                <a:lnTo>
                  <a:pt x="2082030" y="106363"/>
                </a:lnTo>
                <a:lnTo>
                  <a:pt x="2087102" y="106363"/>
                </a:lnTo>
                <a:lnTo>
                  <a:pt x="2092174" y="106679"/>
                </a:lnTo>
                <a:lnTo>
                  <a:pt x="2097246" y="107313"/>
                </a:lnTo>
                <a:lnTo>
                  <a:pt x="2102318" y="108263"/>
                </a:lnTo>
                <a:lnTo>
                  <a:pt x="2107390" y="109213"/>
                </a:lnTo>
                <a:lnTo>
                  <a:pt x="2112145" y="110797"/>
                </a:lnTo>
                <a:lnTo>
                  <a:pt x="2117217" y="112064"/>
                </a:lnTo>
                <a:lnTo>
                  <a:pt x="2121972" y="113965"/>
                </a:lnTo>
                <a:lnTo>
                  <a:pt x="2126727" y="116182"/>
                </a:lnTo>
                <a:lnTo>
                  <a:pt x="2131482" y="118399"/>
                </a:lnTo>
                <a:lnTo>
                  <a:pt x="2136237" y="120933"/>
                </a:lnTo>
                <a:lnTo>
                  <a:pt x="2140358" y="123784"/>
                </a:lnTo>
                <a:lnTo>
                  <a:pt x="2144796" y="126634"/>
                </a:lnTo>
                <a:lnTo>
                  <a:pt x="2148916" y="130119"/>
                </a:lnTo>
                <a:lnTo>
                  <a:pt x="2153354" y="133603"/>
                </a:lnTo>
                <a:lnTo>
                  <a:pt x="2157158" y="137087"/>
                </a:lnTo>
                <a:lnTo>
                  <a:pt x="2166351" y="146589"/>
                </a:lnTo>
                <a:lnTo>
                  <a:pt x="2169838" y="150707"/>
                </a:lnTo>
                <a:lnTo>
                  <a:pt x="2173642" y="154825"/>
                </a:lnTo>
                <a:lnTo>
                  <a:pt x="2176812" y="158626"/>
                </a:lnTo>
                <a:lnTo>
                  <a:pt x="2179665" y="163060"/>
                </a:lnTo>
                <a:lnTo>
                  <a:pt x="2182835" y="167811"/>
                </a:lnTo>
                <a:lnTo>
                  <a:pt x="2185371" y="172246"/>
                </a:lnTo>
                <a:lnTo>
                  <a:pt x="2187273" y="176997"/>
                </a:lnTo>
                <a:lnTo>
                  <a:pt x="2189492" y="181748"/>
                </a:lnTo>
                <a:lnTo>
                  <a:pt x="2191394" y="186183"/>
                </a:lnTo>
                <a:lnTo>
                  <a:pt x="2192979" y="191567"/>
                </a:lnTo>
                <a:lnTo>
                  <a:pt x="2194247" y="196002"/>
                </a:lnTo>
                <a:lnTo>
                  <a:pt x="2195515" y="201387"/>
                </a:lnTo>
                <a:lnTo>
                  <a:pt x="2196149" y="206454"/>
                </a:lnTo>
                <a:lnTo>
                  <a:pt x="2196783" y="211522"/>
                </a:lnTo>
                <a:lnTo>
                  <a:pt x="2197100" y="216590"/>
                </a:lnTo>
                <a:lnTo>
                  <a:pt x="2197100" y="221658"/>
                </a:lnTo>
                <a:lnTo>
                  <a:pt x="2197100" y="226726"/>
                </a:lnTo>
                <a:lnTo>
                  <a:pt x="2196783" y="231794"/>
                </a:lnTo>
                <a:lnTo>
                  <a:pt x="2196149" y="236862"/>
                </a:lnTo>
                <a:lnTo>
                  <a:pt x="2195515" y="241613"/>
                </a:lnTo>
                <a:lnTo>
                  <a:pt x="2194247" y="246681"/>
                </a:lnTo>
                <a:lnTo>
                  <a:pt x="2192979" y="251749"/>
                </a:lnTo>
                <a:lnTo>
                  <a:pt x="2191394" y="256500"/>
                </a:lnTo>
                <a:lnTo>
                  <a:pt x="2189492" y="261251"/>
                </a:lnTo>
                <a:lnTo>
                  <a:pt x="2187273" y="266319"/>
                </a:lnTo>
                <a:lnTo>
                  <a:pt x="2185371" y="270754"/>
                </a:lnTo>
                <a:lnTo>
                  <a:pt x="2182835" y="275505"/>
                </a:lnTo>
                <a:lnTo>
                  <a:pt x="2179665" y="279623"/>
                </a:lnTo>
                <a:lnTo>
                  <a:pt x="2176812" y="284057"/>
                </a:lnTo>
                <a:lnTo>
                  <a:pt x="2173642" y="288492"/>
                </a:lnTo>
                <a:lnTo>
                  <a:pt x="2169838" y="292609"/>
                </a:lnTo>
                <a:lnTo>
                  <a:pt x="2166351" y="296410"/>
                </a:lnTo>
                <a:lnTo>
                  <a:pt x="1970764" y="491843"/>
                </a:lnTo>
                <a:lnTo>
                  <a:pt x="1967277" y="495010"/>
                </a:lnTo>
                <a:lnTo>
                  <a:pt x="1963473" y="498178"/>
                </a:lnTo>
                <a:lnTo>
                  <a:pt x="1959986" y="500712"/>
                </a:lnTo>
                <a:lnTo>
                  <a:pt x="1956816" y="502612"/>
                </a:lnTo>
                <a:lnTo>
                  <a:pt x="1953329" y="504513"/>
                </a:lnTo>
                <a:lnTo>
                  <a:pt x="1950476" y="505463"/>
                </a:lnTo>
                <a:lnTo>
                  <a:pt x="1947623" y="505780"/>
                </a:lnTo>
                <a:lnTo>
                  <a:pt x="1944771" y="506413"/>
                </a:lnTo>
                <a:lnTo>
                  <a:pt x="1941918" y="505780"/>
                </a:lnTo>
                <a:lnTo>
                  <a:pt x="1939382" y="505463"/>
                </a:lnTo>
                <a:lnTo>
                  <a:pt x="1936846" y="504513"/>
                </a:lnTo>
                <a:lnTo>
                  <a:pt x="1933993" y="502929"/>
                </a:lnTo>
                <a:lnTo>
                  <a:pt x="1931457" y="501662"/>
                </a:lnTo>
                <a:lnTo>
                  <a:pt x="1928921" y="499445"/>
                </a:lnTo>
                <a:lnTo>
                  <a:pt x="1924166" y="494694"/>
                </a:lnTo>
                <a:lnTo>
                  <a:pt x="1919094" y="489309"/>
                </a:lnTo>
                <a:lnTo>
                  <a:pt x="1914022" y="482657"/>
                </a:lnTo>
                <a:lnTo>
                  <a:pt x="1903561" y="467770"/>
                </a:lnTo>
                <a:lnTo>
                  <a:pt x="1897855" y="459852"/>
                </a:lnTo>
                <a:lnTo>
                  <a:pt x="1891515" y="451616"/>
                </a:lnTo>
                <a:lnTo>
                  <a:pt x="1884541" y="443698"/>
                </a:lnTo>
                <a:lnTo>
                  <a:pt x="1877250" y="435779"/>
                </a:lnTo>
                <a:lnTo>
                  <a:pt x="1868057" y="426277"/>
                </a:lnTo>
                <a:lnTo>
                  <a:pt x="1859815" y="418991"/>
                </a:lnTo>
                <a:lnTo>
                  <a:pt x="1851890" y="412023"/>
                </a:lnTo>
                <a:lnTo>
                  <a:pt x="1843966" y="406005"/>
                </a:lnTo>
                <a:lnTo>
                  <a:pt x="1836041" y="399987"/>
                </a:lnTo>
                <a:lnTo>
                  <a:pt x="1820825" y="389217"/>
                </a:lnTo>
                <a:lnTo>
                  <a:pt x="1814485" y="384466"/>
                </a:lnTo>
                <a:lnTo>
                  <a:pt x="1808462" y="379398"/>
                </a:lnTo>
                <a:lnTo>
                  <a:pt x="1804024" y="374647"/>
                </a:lnTo>
                <a:lnTo>
                  <a:pt x="1802122" y="372113"/>
                </a:lnTo>
                <a:lnTo>
                  <a:pt x="1800220" y="369579"/>
                </a:lnTo>
                <a:lnTo>
                  <a:pt x="1798635" y="367045"/>
                </a:lnTo>
                <a:lnTo>
                  <a:pt x="1798001" y="364511"/>
                </a:lnTo>
                <a:lnTo>
                  <a:pt x="1797367" y="361660"/>
                </a:lnTo>
                <a:lnTo>
                  <a:pt x="1797050" y="359126"/>
                </a:lnTo>
                <a:lnTo>
                  <a:pt x="1797367" y="355959"/>
                </a:lnTo>
                <a:lnTo>
                  <a:pt x="1797684" y="353108"/>
                </a:lnTo>
                <a:lnTo>
                  <a:pt x="1798635" y="349941"/>
                </a:lnTo>
                <a:lnTo>
                  <a:pt x="1800220" y="346773"/>
                </a:lnTo>
                <a:lnTo>
                  <a:pt x="1802439" y="343289"/>
                </a:lnTo>
                <a:lnTo>
                  <a:pt x="1804975" y="340122"/>
                </a:lnTo>
                <a:lnTo>
                  <a:pt x="1807828" y="336637"/>
                </a:lnTo>
                <a:lnTo>
                  <a:pt x="1811632" y="332520"/>
                </a:lnTo>
                <a:lnTo>
                  <a:pt x="2006902" y="137087"/>
                </a:lnTo>
                <a:lnTo>
                  <a:pt x="2011023" y="133603"/>
                </a:lnTo>
                <a:lnTo>
                  <a:pt x="2014827" y="130119"/>
                </a:lnTo>
                <a:lnTo>
                  <a:pt x="2019265" y="126634"/>
                </a:lnTo>
                <a:lnTo>
                  <a:pt x="2023703" y="123784"/>
                </a:lnTo>
                <a:lnTo>
                  <a:pt x="2028141" y="120933"/>
                </a:lnTo>
                <a:lnTo>
                  <a:pt x="2032896" y="118399"/>
                </a:lnTo>
                <a:lnTo>
                  <a:pt x="2037017" y="116182"/>
                </a:lnTo>
                <a:lnTo>
                  <a:pt x="2041772" y="113965"/>
                </a:lnTo>
                <a:lnTo>
                  <a:pt x="2046843" y="112064"/>
                </a:lnTo>
                <a:lnTo>
                  <a:pt x="2051598" y="110797"/>
                </a:lnTo>
                <a:lnTo>
                  <a:pt x="2056670" y="109213"/>
                </a:lnTo>
                <a:lnTo>
                  <a:pt x="2061425" y="108263"/>
                </a:lnTo>
                <a:lnTo>
                  <a:pt x="2066497" y="107313"/>
                </a:lnTo>
                <a:lnTo>
                  <a:pt x="2071569" y="106679"/>
                </a:lnTo>
                <a:lnTo>
                  <a:pt x="2076641" y="106363"/>
                </a:lnTo>
                <a:close/>
                <a:moveTo>
                  <a:pt x="2213628" y="19050"/>
                </a:moveTo>
                <a:lnTo>
                  <a:pt x="2219371" y="19369"/>
                </a:lnTo>
                <a:lnTo>
                  <a:pt x="2225751" y="20007"/>
                </a:lnTo>
                <a:lnTo>
                  <a:pt x="2231493" y="21602"/>
                </a:lnTo>
                <a:lnTo>
                  <a:pt x="2237236" y="23516"/>
                </a:lnTo>
                <a:lnTo>
                  <a:pt x="2242978" y="26387"/>
                </a:lnTo>
                <a:lnTo>
                  <a:pt x="2248401" y="29258"/>
                </a:lnTo>
                <a:lnTo>
                  <a:pt x="2253506" y="33087"/>
                </a:lnTo>
                <a:lnTo>
                  <a:pt x="2258291" y="37234"/>
                </a:lnTo>
                <a:lnTo>
                  <a:pt x="2262757" y="42019"/>
                </a:lnTo>
                <a:lnTo>
                  <a:pt x="2266266" y="47123"/>
                </a:lnTo>
                <a:lnTo>
                  <a:pt x="2269457" y="52547"/>
                </a:lnTo>
                <a:lnTo>
                  <a:pt x="2272009" y="58608"/>
                </a:lnTo>
                <a:lnTo>
                  <a:pt x="2273923" y="64350"/>
                </a:lnTo>
                <a:lnTo>
                  <a:pt x="2275518" y="70412"/>
                </a:lnTo>
                <a:lnTo>
                  <a:pt x="2276475" y="76154"/>
                </a:lnTo>
                <a:lnTo>
                  <a:pt x="2276475" y="82216"/>
                </a:lnTo>
                <a:lnTo>
                  <a:pt x="2276475" y="88277"/>
                </a:lnTo>
                <a:lnTo>
                  <a:pt x="2275518" y="94338"/>
                </a:lnTo>
                <a:lnTo>
                  <a:pt x="2273923" y="100400"/>
                </a:lnTo>
                <a:lnTo>
                  <a:pt x="2272009" y="106142"/>
                </a:lnTo>
                <a:lnTo>
                  <a:pt x="2269457" y="111565"/>
                </a:lnTo>
                <a:lnTo>
                  <a:pt x="2266266" y="117308"/>
                </a:lnTo>
                <a:lnTo>
                  <a:pt x="2262757" y="122412"/>
                </a:lnTo>
                <a:lnTo>
                  <a:pt x="2258291" y="126878"/>
                </a:lnTo>
                <a:lnTo>
                  <a:pt x="2241064" y="144105"/>
                </a:lnTo>
                <a:lnTo>
                  <a:pt x="2236598" y="148253"/>
                </a:lnTo>
                <a:lnTo>
                  <a:pt x="2232769" y="150805"/>
                </a:lnTo>
                <a:lnTo>
                  <a:pt x="2230855" y="151443"/>
                </a:lnTo>
                <a:lnTo>
                  <a:pt x="2228941" y="152400"/>
                </a:lnTo>
                <a:lnTo>
                  <a:pt x="2227346" y="152400"/>
                </a:lnTo>
                <a:lnTo>
                  <a:pt x="2225751" y="152400"/>
                </a:lnTo>
                <a:lnTo>
                  <a:pt x="2224156" y="152081"/>
                </a:lnTo>
                <a:lnTo>
                  <a:pt x="2222880" y="151443"/>
                </a:lnTo>
                <a:lnTo>
                  <a:pt x="2220009" y="149848"/>
                </a:lnTo>
                <a:lnTo>
                  <a:pt x="2217456" y="147295"/>
                </a:lnTo>
                <a:lnTo>
                  <a:pt x="2214904" y="143786"/>
                </a:lnTo>
                <a:lnTo>
                  <a:pt x="2212352" y="140277"/>
                </a:lnTo>
                <a:lnTo>
                  <a:pt x="2209800" y="135811"/>
                </a:lnTo>
                <a:lnTo>
                  <a:pt x="2204058" y="126240"/>
                </a:lnTo>
                <a:lnTo>
                  <a:pt x="2201186" y="121455"/>
                </a:lnTo>
                <a:lnTo>
                  <a:pt x="2197358" y="116351"/>
                </a:lnTo>
                <a:lnTo>
                  <a:pt x="2193530" y="111246"/>
                </a:lnTo>
                <a:lnTo>
                  <a:pt x="2189064" y="106461"/>
                </a:lnTo>
                <a:lnTo>
                  <a:pt x="2184278" y="101995"/>
                </a:lnTo>
                <a:lnTo>
                  <a:pt x="2179493" y="98167"/>
                </a:lnTo>
                <a:lnTo>
                  <a:pt x="2174389" y="94657"/>
                </a:lnTo>
                <a:lnTo>
                  <a:pt x="2169285" y="91467"/>
                </a:lnTo>
                <a:lnTo>
                  <a:pt x="2159714" y="85725"/>
                </a:lnTo>
                <a:lnTo>
                  <a:pt x="2155248" y="83173"/>
                </a:lnTo>
                <a:lnTo>
                  <a:pt x="2151739" y="80620"/>
                </a:lnTo>
                <a:lnTo>
                  <a:pt x="2148229" y="78068"/>
                </a:lnTo>
                <a:lnTo>
                  <a:pt x="2145677" y="75516"/>
                </a:lnTo>
                <a:lnTo>
                  <a:pt x="2144082" y="72964"/>
                </a:lnTo>
                <a:lnTo>
                  <a:pt x="2143763" y="71369"/>
                </a:lnTo>
                <a:lnTo>
                  <a:pt x="2143125" y="69774"/>
                </a:lnTo>
                <a:lnTo>
                  <a:pt x="2143125" y="68179"/>
                </a:lnTo>
                <a:lnTo>
                  <a:pt x="2143763" y="66584"/>
                </a:lnTo>
                <a:lnTo>
                  <a:pt x="2144082" y="64669"/>
                </a:lnTo>
                <a:lnTo>
                  <a:pt x="2144720" y="63074"/>
                </a:lnTo>
                <a:lnTo>
                  <a:pt x="2147591" y="59246"/>
                </a:lnTo>
                <a:lnTo>
                  <a:pt x="2151419" y="54780"/>
                </a:lnTo>
                <a:lnTo>
                  <a:pt x="2168647" y="37234"/>
                </a:lnTo>
                <a:lnTo>
                  <a:pt x="2173751" y="33087"/>
                </a:lnTo>
                <a:lnTo>
                  <a:pt x="2178855" y="29258"/>
                </a:lnTo>
                <a:lnTo>
                  <a:pt x="2183959" y="26387"/>
                </a:lnTo>
                <a:lnTo>
                  <a:pt x="2189702" y="23516"/>
                </a:lnTo>
                <a:lnTo>
                  <a:pt x="2195125" y="21602"/>
                </a:lnTo>
                <a:lnTo>
                  <a:pt x="2201806" y="20007"/>
                </a:lnTo>
                <a:lnTo>
                  <a:pt x="2207248" y="19369"/>
                </a:lnTo>
                <a:lnTo>
                  <a:pt x="2213628" y="19050"/>
                </a:lnTo>
                <a:close/>
                <a:moveTo>
                  <a:pt x="1985550" y="0"/>
                </a:moveTo>
                <a:lnTo>
                  <a:pt x="1989686" y="0"/>
                </a:lnTo>
                <a:lnTo>
                  <a:pt x="1993822" y="0"/>
                </a:lnTo>
                <a:lnTo>
                  <a:pt x="1997640" y="634"/>
                </a:lnTo>
                <a:lnTo>
                  <a:pt x="2001776" y="1903"/>
                </a:lnTo>
                <a:lnTo>
                  <a:pt x="2005594" y="2855"/>
                </a:lnTo>
                <a:lnTo>
                  <a:pt x="2009411" y="4759"/>
                </a:lnTo>
                <a:lnTo>
                  <a:pt x="2012911" y="6980"/>
                </a:lnTo>
                <a:lnTo>
                  <a:pt x="2018411" y="9518"/>
                </a:lnTo>
                <a:lnTo>
                  <a:pt x="2019592" y="12374"/>
                </a:lnTo>
                <a:lnTo>
                  <a:pt x="2022456" y="15229"/>
                </a:lnTo>
                <a:lnTo>
                  <a:pt x="2025001" y="19037"/>
                </a:lnTo>
                <a:lnTo>
                  <a:pt x="2026910" y="22210"/>
                </a:lnTo>
                <a:lnTo>
                  <a:pt x="2028819" y="26334"/>
                </a:lnTo>
                <a:lnTo>
                  <a:pt x="2030091" y="29824"/>
                </a:lnTo>
                <a:lnTo>
                  <a:pt x="2031364" y="33949"/>
                </a:lnTo>
                <a:lnTo>
                  <a:pt x="2031682" y="37757"/>
                </a:lnTo>
                <a:lnTo>
                  <a:pt x="2032000" y="41881"/>
                </a:lnTo>
                <a:lnTo>
                  <a:pt x="2031682" y="46006"/>
                </a:lnTo>
                <a:lnTo>
                  <a:pt x="2031046" y="49813"/>
                </a:lnTo>
                <a:lnTo>
                  <a:pt x="2030091" y="53938"/>
                </a:lnTo>
                <a:lnTo>
                  <a:pt x="2028819" y="57745"/>
                </a:lnTo>
                <a:lnTo>
                  <a:pt x="2026910" y="61553"/>
                </a:lnTo>
                <a:lnTo>
                  <a:pt x="2025001" y="65043"/>
                </a:lnTo>
                <a:lnTo>
                  <a:pt x="2022456" y="68533"/>
                </a:lnTo>
                <a:lnTo>
                  <a:pt x="2019592" y="71706"/>
                </a:lnTo>
                <a:lnTo>
                  <a:pt x="1637177" y="453081"/>
                </a:lnTo>
                <a:lnTo>
                  <a:pt x="1633995" y="455937"/>
                </a:lnTo>
                <a:lnTo>
                  <a:pt x="1630814" y="458158"/>
                </a:lnTo>
                <a:lnTo>
                  <a:pt x="1626996" y="460379"/>
                </a:lnTo>
                <a:lnTo>
                  <a:pt x="1623496" y="462283"/>
                </a:lnTo>
                <a:lnTo>
                  <a:pt x="1619360" y="463552"/>
                </a:lnTo>
                <a:lnTo>
                  <a:pt x="1615224" y="464186"/>
                </a:lnTo>
                <a:lnTo>
                  <a:pt x="1611407" y="465138"/>
                </a:lnTo>
                <a:lnTo>
                  <a:pt x="1607271" y="465138"/>
                </a:lnTo>
                <a:lnTo>
                  <a:pt x="1603135" y="465138"/>
                </a:lnTo>
                <a:lnTo>
                  <a:pt x="1599317" y="464186"/>
                </a:lnTo>
                <a:lnTo>
                  <a:pt x="1595181" y="463552"/>
                </a:lnTo>
                <a:lnTo>
                  <a:pt x="1591681" y="462283"/>
                </a:lnTo>
                <a:lnTo>
                  <a:pt x="1587864" y="460379"/>
                </a:lnTo>
                <a:lnTo>
                  <a:pt x="1584364" y="458158"/>
                </a:lnTo>
                <a:lnTo>
                  <a:pt x="1580864" y="455937"/>
                </a:lnTo>
                <a:lnTo>
                  <a:pt x="1577683" y="453081"/>
                </a:lnTo>
                <a:lnTo>
                  <a:pt x="1574819" y="449591"/>
                </a:lnTo>
                <a:lnTo>
                  <a:pt x="1572274" y="446418"/>
                </a:lnTo>
                <a:lnTo>
                  <a:pt x="1570047" y="442928"/>
                </a:lnTo>
                <a:lnTo>
                  <a:pt x="1568138" y="439121"/>
                </a:lnTo>
                <a:lnTo>
                  <a:pt x="1567184" y="435314"/>
                </a:lnTo>
                <a:lnTo>
                  <a:pt x="1565911" y="431189"/>
                </a:lnTo>
                <a:lnTo>
                  <a:pt x="1565275" y="427381"/>
                </a:lnTo>
                <a:lnTo>
                  <a:pt x="1565275" y="423257"/>
                </a:lnTo>
                <a:lnTo>
                  <a:pt x="1565275" y="419132"/>
                </a:lnTo>
                <a:lnTo>
                  <a:pt x="1565911" y="415007"/>
                </a:lnTo>
                <a:lnTo>
                  <a:pt x="1567184" y="411517"/>
                </a:lnTo>
                <a:lnTo>
                  <a:pt x="1568138" y="407393"/>
                </a:lnTo>
                <a:lnTo>
                  <a:pt x="1570047" y="403902"/>
                </a:lnTo>
                <a:lnTo>
                  <a:pt x="1572274" y="400095"/>
                </a:lnTo>
                <a:lnTo>
                  <a:pt x="1574819" y="396922"/>
                </a:lnTo>
                <a:lnTo>
                  <a:pt x="1577683" y="393749"/>
                </a:lnTo>
                <a:lnTo>
                  <a:pt x="1960098" y="12374"/>
                </a:lnTo>
                <a:lnTo>
                  <a:pt x="1962962" y="9518"/>
                </a:lnTo>
                <a:lnTo>
                  <a:pt x="1966779" y="6980"/>
                </a:lnTo>
                <a:lnTo>
                  <a:pt x="1970279" y="4759"/>
                </a:lnTo>
                <a:lnTo>
                  <a:pt x="1974097" y="2855"/>
                </a:lnTo>
                <a:lnTo>
                  <a:pt x="1977596" y="1903"/>
                </a:lnTo>
                <a:lnTo>
                  <a:pt x="1981732" y="634"/>
                </a:lnTo>
                <a:lnTo>
                  <a:pt x="1985550" y="0"/>
                </a:lnTo>
                <a:close/>
              </a:path>
            </a:pathLst>
          </a:custGeom>
          <a:solidFill>
            <a:srgbClr val="D83417"/>
          </a:solidFill>
          <a:ln>
            <a:noFill/>
          </a:ln>
        </p:spPr>
        <p:txBody>
          <a:bodyPr anchor="ctr">
            <a:scene3d>
              <a:camera prst="orthographicFront"/>
              <a:lightRig dir="t" rig="threeP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altLang="en-US" lang="zh-CN" sz="1350">
              <a:solidFill>
                <a:srgbClr val="17C2CF"/>
              </a:solidFill>
            </a:endParaRPr>
          </a:p>
        </p:txBody>
      </p:sp>
      <p:cxnSp>
        <p:nvCxnSpPr>
          <p:cNvPr id="29" name="MH_Other_1"/>
          <p:cNvCxnSpPr/>
          <p:nvPr>
            <p:custDataLst>
              <p:tags r:id="rId8"/>
            </p:custDataLst>
          </p:nvPr>
        </p:nvCxnSpPr>
        <p:spPr>
          <a:xfrm flipH="1">
            <a:off x="1719798" y="2838616"/>
            <a:ext cx="7100352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MH_Other_6"/>
          <p:cNvCxnSpPr/>
          <p:nvPr>
            <p:custDataLst>
              <p:tags r:id="rId9"/>
            </p:custDataLst>
          </p:nvPr>
        </p:nvCxnSpPr>
        <p:spPr>
          <a:xfrm flipH="1">
            <a:off x="1719798" y="3488072"/>
            <a:ext cx="7100352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MH_Other_7"/>
          <p:cNvCxnSpPr/>
          <p:nvPr>
            <p:custDataLst>
              <p:tags r:id="rId10"/>
            </p:custDataLst>
          </p:nvPr>
        </p:nvCxnSpPr>
        <p:spPr>
          <a:xfrm flipH="1">
            <a:off x="1719798" y="4113019"/>
            <a:ext cx="7100352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2177021" y="2301483"/>
            <a:ext cx="1554480" cy="2743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b="1" lang="zh-CN" sz="1200">
                <a:latin typeface="+mj-ea"/>
                <a:ea typeface="+mj-ea"/>
              </a:rPr>
              <a:t>要加强安全文化建设</a:t>
            </a:r>
          </a:p>
        </p:txBody>
      </p:sp>
      <p:sp>
        <p:nvSpPr>
          <p:cNvPr id="50" name="矩形 49"/>
          <p:cNvSpPr/>
          <p:nvPr/>
        </p:nvSpPr>
        <p:spPr>
          <a:xfrm>
            <a:off x="2155577" y="2929493"/>
            <a:ext cx="1554480" cy="2743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b="1" lang="zh-CN" sz="1200">
                <a:latin typeface="+mj-ea"/>
                <a:ea typeface="+mj-ea"/>
              </a:rPr>
              <a:t>要强化安全理念教育</a:t>
            </a:r>
          </a:p>
        </p:txBody>
      </p:sp>
      <p:sp>
        <p:nvSpPr>
          <p:cNvPr id="51" name="矩形 50"/>
          <p:cNvSpPr/>
          <p:nvPr/>
        </p:nvSpPr>
        <p:spPr>
          <a:xfrm>
            <a:off x="2148683" y="3576912"/>
            <a:ext cx="1554480" cy="2743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b="1" lang="zh-CN" sz="1200">
                <a:latin typeface="+mj-ea"/>
                <a:ea typeface="+mj-ea"/>
              </a:rPr>
              <a:t>要开展主题教育活动</a:t>
            </a:r>
          </a:p>
        </p:txBody>
      </p:sp>
      <p:sp>
        <p:nvSpPr>
          <p:cNvPr id="52" name="矩形 51"/>
          <p:cNvSpPr/>
          <p:nvPr/>
        </p:nvSpPr>
        <p:spPr>
          <a:xfrm>
            <a:off x="2155577" y="4186543"/>
            <a:ext cx="2164080" cy="2743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b="1" lang="zh-CN" sz="1200">
                <a:latin typeface="+mj-ea"/>
                <a:ea typeface="+mj-ea"/>
              </a:rPr>
              <a:t>突出安全行为习惯的养成教育</a:t>
            </a:r>
          </a:p>
        </p:txBody>
      </p:sp>
      <p:sp>
        <p:nvSpPr>
          <p:cNvPr id="8" name="矩形 7"/>
          <p:cNvSpPr/>
          <p:nvPr/>
        </p:nvSpPr>
        <p:spPr>
          <a:xfrm>
            <a:off x="1779122" y="2521623"/>
            <a:ext cx="7091828" cy="365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altLang="en-US" lang="zh-CN" sz="900">
                <a:solidFill>
                  <a:prstClr val="black"/>
                </a:solidFill>
                <a:latin charset="-122" panose="02010609060101010101" pitchFamily="49" typeface="楷体"/>
                <a:ea charset="-122" panose="02010609060101010101" pitchFamily="49" typeface="楷体"/>
              </a:rPr>
              <a:t>牢固树立我要安全的理念，大力开展习惯性违章分析与防范对策的分析和预控，促使广大员工成为自觉维护安全生产的身体力行者，实现“人人想要安全”。</a:t>
            </a:r>
          </a:p>
        </p:txBody>
      </p:sp>
      <p:sp>
        <p:nvSpPr>
          <p:cNvPr id="53" name="矩形 52"/>
          <p:cNvSpPr/>
          <p:nvPr/>
        </p:nvSpPr>
        <p:spPr>
          <a:xfrm>
            <a:off x="1822491" y="3132345"/>
            <a:ext cx="7091828" cy="365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altLang="en-US" lang="zh-CN" sz="900">
                <a:solidFill>
                  <a:prstClr val="black"/>
                </a:solidFill>
                <a:latin charset="-122" panose="02010609060101010101" pitchFamily="49" typeface="楷体"/>
                <a:ea charset="-122" panose="02010609060101010101" pitchFamily="49" typeface="楷体"/>
              </a:rPr>
              <a:t>倡导“相互关爱，共保平安”理念。以深化安全理念为主题，结合“安全月”等活动，开展年度《安规》考试，形式多样的安全文化活动。实施作业现场工作会前安全文化宣贯制度，针对现场工作特点制作移动安全文化展板，强化安全理念入脑、入耳、入心。</a:t>
            </a:r>
          </a:p>
        </p:txBody>
      </p:sp>
      <p:sp>
        <p:nvSpPr>
          <p:cNvPr id="54" name="矩形 53"/>
          <p:cNvSpPr/>
          <p:nvPr/>
        </p:nvSpPr>
        <p:spPr>
          <a:xfrm>
            <a:off x="1822491" y="3794235"/>
            <a:ext cx="7091828" cy="365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altLang="en-US" lang="zh-CN" sz="900">
                <a:solidFill>
                  <a:prstClr val="black"/>
                </a:solidFill>
                <a:latin charset="-122" panose="02010609060101010101" pitchFamily="49" typeface="楷体"/>
                <a:ea charset="-122" panose="02010609060101010101" pitchFamily="49" typeface="楷体"/>
              </a:rPr>
              <a:t>开展解剖性教育，对发生过的事故和违章进行解剖，让广大员工引以为戒。吸收成熟的职业安全健康管理体系的理念，开展职业安全与健康教育培训。</a:t>
            </a:r>
          </a:p>
        </p:txBody>
      </p:sp>
      <p:sp>
        <p:nvSpPr>
          <p:cNvPr id="55" name="矩形 54"/>
          <p:cNvSpPr/>
          <p:nvPr/>
        </p:nvSpPr>
        <p:spPr>
          <a:xfrm>
            <a:off x="1822491" y="4430087"/>
            <a:ext cx="7091828" cy="365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altLang="en-US" lang="zh-CN" sz="900">
                <a:solidFill>
                  <a:prstClr val="black"/>
                </a:solidFill>
                <a:latin charset="-122" panose="02010609060101010101" pitchFamily="49" typeface="楷体"/>
                <a:ea charset="-122" panose="02010609060101010101" pitchFamily="49" typeface="楷体"/>
              </a:rPr>
              <a:t>推行作业标准化和反违章常态管理，培养严谨、细致、规范的作风，坚决抵制“图省事、怕麻烦、抄近路”等不良思想和行为。强化“四种人”的责任意识，对于安全工作中履职不到位的，一经发现即使未造成后果，也按严重违章进行处理。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371104" y="2278729"/>
            <a:ext cx="1175607" cy="2520690"/>
            <a:chOff x="371104" y="2278729"/>
            <a:chExt cx="1175607" cy="2520690"/>
          </a:xfrm>
        </p:grpSpPr>
        <p:sp>
          <p:nvSpPr>
            <p:cNvPr id="28" name="MH_Title_1"/>
            <p:cNvSpPr/>
            <p:nvPr>
              <p:custDataLst>
                <p:tags r:id="rId11"/>
              </p:custDataLst>
            </p:nvPr>
          </p:nvSpPr>
          <p:spPr>
            <a:xfrm>
              <a:off x="371104" y="2278729"/>
              <a:ext cx="1175607" cy="252069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vert="eaVert"/>
            <a:lstStyle/>
            <a:p>
              <a:pPr algn="ctr">
                <a:defRPr/>
              </a:pPr>
              <a:endParaRPr altLang="en-US" b="1" lang="zh-CN" spc="450" sz="4500">
                <a:solidFill>
                  <a:srgbClr val="D83417"/>
                </a:solidFill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708199" y="2439982"/>
              <a:ext cx="638224" cy="2286000"/>
            </a:xfrm>
            <a:prstGeom prst="rect">
              <a:avLst/>
            </a:prstGeom>
          </p:spPr>
          <p:txBody>
            <a:bodyPr vert="horz" wrap="square">
              <a:spAutoFit/>
            </a:bodyPr>
            <a:lstStyle/>
            <a:p>
              <a:r>
                <a:rPr altLang="en-US" b="1" lang="zh-CN" sz="2400">
                  <a:solidFill>
                    <a:srgbClr val="D83417"/>
                  </a:solidFill>
                  <a:latin typeface="+mj-ea"/>
                  <a:ea typeface="+mj-ea"/>
                </a:rPr>
                <a:t>安全教育培训</a:t>
              </a:r>
            </a:p>
          </p:txBody>
        </p:sp>
      </p:grpSp>
    </p:spTree>
    <p:custDataLst>
      <p:tags r:id="rId12"/>
    </p:custData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9" nodeType="withEffect" presetClass="entr" presetID="2" presetSubtype="2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3" nodeType="withEffect" presetClass="entr" presetID="16" presetSubtype="37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15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16" nodeType="withEffect" presetClass="entr" presetID="53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fill="hold" id="22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4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5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fill="hold" grpId="0" id="27" nodeType="afterEffect" presetClass="entr" presetID="12" presetSubtype="8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29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3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1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grpId="0" id="32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34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5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fill="hold" id="36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38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9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fill="hold" grpId="0" id="40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2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3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4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fill="hold" grpId="0" id="45" nodeType="afterEffect" presetClass="entr" presetID="2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7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8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9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fill="hold" grpId="0" id="50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2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3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4" nodeType="afterGroup">
                            <p:stCondLst>
                              <p:cond delay="4750"/>
                            </p:stCondLst>
                            <p:childTnLst>
                              <p:par>
                                <p:cTn fill="hold" grpId="0" id="55" nodeType="afterEffect" presetClass="entr" presetID="2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7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8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9" nodeType="afterGroup">
                            <p:stCondLst>
                              <p:cond delay="5250"/>
                            </p:stCondLst>
                            <p:childTnLst>
                              <p:par>
                                <p:cTn fill="hold" grpId="0" id="60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2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3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4" nodeType="afterGroup">
                            <p:stCondLst>
                              <p:cond delay="5750"/>
                            </p:stCondLst>
                            <p:childTnLst>
                              <p:par>
                                <p:cTn fill="hold" grpId="0" id="65" nodeType="after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7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8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9" nodeType="afterGroup">
                            <p:stCondLst>
                              <p:cond delay="6250"/>
                            </p:stCondLst>
                            <p:childTnLst>
                              <p:par>
                                <p:cTn fill="hold" grpId="0" id="70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2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73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4" nodeType="afterGroup">
                            <p:stCondLst>
                              <p:cond delay="6750"/>
                            </p:stCondLst>
                            <p:childTnLst>
                              <p:par>
                                <p:cTn fill="hold" grpId="0" id="75" nodeType="after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7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78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9" nodeType="afterGroup">
                            <p:stCondLst>
                              <p:cond delay="7250"/>
                            </p:stCondLst>
                            <p:childTnLst>
                              <p:par>
                                <p:cTn fill="hold" grpId="0" id="80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82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3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85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6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88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9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91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92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94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95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97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98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7"/>
      <p:bldP grpId="0" spid="22"/>
      <p:bldP grpId="1" spid="22"/>
      <p:bldP grpId="0" spid="25"/>
      <p:bldP grpId="0" spid="31"/>
      <p:bldP grpId="0" spid="39"/>
      <p:bldP grpId="0" spid="41"/>
      <p:bldP grpId="0" spid="43"/>
      <p:bldP grpId="0" spid="6"/>
      <p:bldP grpId="0" spid="50"/>
      <p:bldP grpId="0" spid="51"/>
      <p:bldP grpId="0" spid="52"/>
      <p:bldP grpId="0" spid="8"/>
      <p:bldP grpId="0" spid="53"/>
      <p:bldP grpId="0" spid="54"/>
      <p:bldP grpId="0" spid="55"/>
    </p:bldLst>
  </p:timing>
</p:sld>
</file>

<file path=ppt/slides/slide2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7" name="矩形 16"/>
          <p:cNvSpPr/>
          <p:nvPr/>
        </p:nvSpPr>
        <p:spPr>
          <a:xfrm>
            <a:off x="818232" y="1202365"/>
            <a:ext cx="1198880" cy="3962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b="1" lang="zh-CN" sz="2000">
                <a:solidFill>
                  <a:srgbClr val="D83417"/>
                </a:solidFill>
                <a:latin typeface="+mj-ea"/>
                <a:cs charset="-122" panose="02010600030101010101" pitchFamily="2" typeface="宋体"/>
              </a:rPr>
              <a:t>保证措施</a:t>
            </a:r>
          </a:p>
        </p:txBody>
      </p:sp>
      <p:grpSp>
        <p:nvGrpSpPr>
          <p:cNvPr id="18" name="组合 17"/>
          <p:cNvGrpSpPr/>
          <p:nvPr/>
        </p:nvGrpSpPr>
        <p:grpSpPr>
          <a:xfrm>
            <a:off x="8256193" y="306793"/>
            <a:ext cx="604125" cy="215941"/>
            <a:chOff x="264939" y="188640"/>
            <a:chExt cx="604358" cy="216024"/>
          </a:xfrm>
        </p:grpSpPr>
        <p:sp>
          <p:nvSpPr>
            <p:cNvPr id="19" name="燕尾形 3"/>
            <p:cNvSpPr/>
            <p:nvPr/>
          </p:nvSpPr>
          <p:spPr>
            <a:xfrm>
              <a:off x="264939" y="188640"/>
              <a:ext cx="216024" cy="216024"/>
            </a:xfrm>
            <a:prstGeom prst="chevron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20" name="燕尾形 4"/>
            <p:cNvSpPr/>
            <p:nvPr/>
          </p:nvSpPr>
          <p:spPr>
            <a:xfrm>
              <a:off x="454914" y="188640"/>
              <a:ext cx="216024" cy="216024"/>
            </a:xfrm>
            <a:prstGeom prst="chevron">
              <a:avLst/>
            </a:prstGeom>
            <a:solidFill>
              <a:srgbClr val="E57E20">
                <a:alpha val="7882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21" name="燕尾形 5"/>
            <p:cNvSpPr/>
            <p:nvPr/>
          </p:nvSpPr>
          <p:spPr>
            <a:xfrm>
              <a:off x="653273" y="188640"/>
              <a:ext cx="216024" cy="216024"/>
            </a:xfrm>
            <a:prstGeom prst="chevron">
              <a:avLst/>
            </a:prstGeom>
            <a:solidFill>
              <a:schemeClr val="accent2">
                <a:alpha val="5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</p:grpSp>
      <p:sp>
        <p:nvSpPr>
          <p:cNvPr id="22" name="矩形: 圆角 21"/>
          <p:cNvSpPr/>
          <p:nvPr>
            <p:custDataLst>
              <p:tags r:id="rId3"/>
            </p:custDataLst>
          </p:nvPr>
        </p:nvSpPr>
        <p:spPr>
          <a:xfrm>
            <a:off x="2527932" y="190288"/>
            <a:ext cx="4088136" cy="468000"/>
          </a:xfrm>
          <a:prstGeom prst="roundRect">
            <a:avLst>
              <a:gd fmla="val 50000" name="adj"/>
            </a:avLst>
          </a:prstGeom>
          <a:noFill/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b="1" lang="zh-CN" sz="28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工作思路和工作计划</a:t>
            </a:r>
          </a:p>
        </p:txBody>
      </p:sp>
      <p:grpSp>
        <p:nvGrpSpPr>
          <p:cNvPr id="23" name="组合 22"/>
          <p:cNvGrpSpPr/>
          <p:nvPr/>
        </p:nvGrpSpPr>
        <p:grpSpPr>
          <a:xfrm rot="10800000">
            <a:off x="217552" y="330199"/>
            <a:ext cx="604125" cy="215941"/>
            <a:chOff x="264939" y="188640"/>
            <a:chExt cx="604358" cy="216024"/>
          </a:xfrm>
        </p:grpSpPr>
        <p:sp>
          <p:nvSpPr>
            <p:cNvPr id="24" name="燕尾形 7"/>
            <p:cNvSpPr/>
            <p:nvPr/>
          </p:nvSpPr>
          <p:spPr>
            <a:xfrm>
              <a:off x="264939" y="188640"/>
              <a:ext cx="216024" cy="216024"/>
            </a:xfrm>
            <a:prstGeom prst="chevron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26" name="燕尾形 8"/>
            <p:cNvSpPr/>
            <p:nvPr/>
          </p:nvSpPr>
          <p:spPr>
            <a:xfrm>
              <a:off x="454914" y="188640"/>
              <a:ext cx="216024" cy="216024"/>
            </a:xfrm>
            <a:prstGeom prst="chevron">
              <a:avLst/>
            </a:prstGeom>
            <a:solidFill>
              <a:srgbClr val="E57E20">
                <a:alpha val="7882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32" name="燕尾形 9"/>
            <p:cNvSpPr/>
            <p:nvPr/>
          </p:nvSpPr>
          <p:spPr>
            <a:xfrm>
              <a:off x="653273" y="188640"/>
              <a:ext cx="216024" cy="216024"/>
            </a:xfrm>
            <a:prstGeom prst="chevron">
              <a:avLst/>
            </a:prstGeom>
            <a:solidFill>
              <a:schemeClr val="accent2">
                <a:alpha val="5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211549" y="1147497"/>
            <a:ext cx="610128" cy="502391"/>
            <a:chOff x="158871" y="99382"/>
            <a:chExt cx="757910" cy="624078"/>
          </a:xfrm>
        </p:grpSpPr>
        <p:grpSp>
          <p:nvGrpSpPr>
            <p:cNvPr id="34" name="组合 33"/>
            <p:cNvGrpSpPr/>
            <p:nvPr/>
          </p:nvGrpSpPr>
          <p:grpSpPr>
            <a:xfrm>
              <a:off x="223648" y="99382"/>
              <a:ext cx="624078" cy="624078"/>
              <a:chOff x="3452622" y="1395531"/>
              <a:chExt cx="701705" cy="701705"/>
            </a:xfrm>
          </p:grpSpPr>
          <p:sp>
            <p:nvSpPr>
              <p:cNvPr id="36" name="椭圆 35"/>
              <p:cNvSpPr/>
              <p:nvPr/>
            </p:nvSpPr>
            <p:spPr>
              <a:xfrm>
                <a:off x="3452622" y="1395531"/>
                <a:ext cx="701705" cy="701705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 sz="1000">
                  <a:latin charset="0" panose="020b0a04020102020204" pitchFamily="34" typeface="Arial Black"/>
                </a:endParaRPr>
              </a:p>
            </p:txBody>
          </p:sp>
          <p:sp>
            <p:nvSpPr>
              <p:cNvPr id="37" name="圆角矩形 1"/>
              <p:cNvSpPr/>
              <p:nvPr/>
            </p:nvSpPr>
            <p:spPr>
              <a:xfrm>
                <a:off x="3533474" y="1476383"/>
                <a:ext cx="540000" cy="540000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100000">
                    <a:schemeClr val="bg1"/>
                  </a:gs>
                  <a:gs pos="0">
                    <a:srgbClr val="EEEEEE"/>
                  </a:gs>
                </a:gsLst>
                <a:lin ang="8100000" scaled="0"/>
              </a:gradFill>
              <a:ln w="1905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rgbClr val="EEEEEE"/>
                    </a:gs>
                  </a:gsLst>
                  <a:lin ang="8100000" scaled="0"/>
                </a:gradFill>
              </a:ln>
              <a:effectLst>
                <a:outerShdw algn="tr" blurRad="127000" dir="8100000" dist="63500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 sz="1000">
                  <a:solidFill>
                    <a:srgbClr val="FA783A"/>
                  </a:solidFill>
                  <a:latin charset="0" panose="020b0a04020102020204" pitchFamily="34" typeface="Arial Black"/>
                </a:endParaRPr>
              </a:p>
            </p:txBody>
          </p:sp>
        </p:grpSp>
        <p:sp>
          <p:nvSpPr>
            <p:cNvPr id="35" name="文本框 34"/>
            <p:cNvSpPr txBox="1"/>
            <p:nvPr/>
          </p:nvSpPr>
          <p:spPr>
            <a:xfrm>
              <a:off x="158871" y="186205"/>
              <a:ext cx="757910" cy="454353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>
                  <a:solidFill>
                    <a:schemeClr val="tx1">
                      <a:lumMod val="75000"/>
                      <a:lumOff val="25000"/>
                    </a:schemeClr>
                  </a:solidFill>
                  <a:latin charset="0" panose="020b0a04020102020204" pitchFamily="34" typeface="Arial Black"/>
                  <a:cs charset="-79" panose="02010803020104030203" pitchFamily="2" typeface="Aharoni"/>
                </a:rPr>
                <a:t>03</a:t>
              </a:r>
            </a:p>
          </p:txBody>
        </p:sp>
      </p:grpSp>
      <p:sp>
        <p:nvSpPr>
          <p:cNvPr id="2" name="矩形 1"/>
          <p:cNvSpPr/>
          <p:nvPr/>
        </p:nvSpPr>
        <p:spPr>
          <a:xfrm>
            <a:off x="321583" y="2427911"/>
            <a:ext cx="8498568" cy="2377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indent="349885">
              <a:lnSpc>
                <a:spcPct val="150000"/>
              </a:lnSpc>
              <a:spcAft>
                <a:spcPct val="0"/>
              </a:spcAft>
            </a:pPr>
            <a:r>
              <a:rPr altLang="zh-CN" b="1" kern="1400" lang="zh-CN" sz="1000">
                <a:latin charset="-122" panose="02010609060101010101" pitchFamily="49" typeface="楷体"/>
                <a:ea charset="-122" panose="02010609060101010101" pitchFamily="49" typeface="楷体"/>
              </a:rPr>
              <a:t>一是针对“计划安排、班组作业、现场实施”等关键环节，分层分级，各有侧重，实施风险识别、预警和控制的全过程管理。</a:t>
            </a:r>
          </a:p>
          <a:p>
            <a:pPr algn="just" indent="349885">
              <a:lnSpc>
                <a:spcPct val="150000"/>
              </a:lnSpc>
              <a:spcAft>
                <a:spcPct val="0"/>
              </a:spcAft>
            </a:pPr>
            <a:r>
              <a:rPr altLang="zh-CN" b="1" kern="1400" lang="zh-CN" sz="1000">
                <a:latin charset="-122" panose="02010609060101010101" pitchFamily="49" typeface="楷体"/>
                <a:ea charset="-122" panose="02010609060101010101" pitchFamily="49" typeface="楷体"/>
              </a:rPr>
              <a:t>二是强化生产计划管理，综合考虑线路施工等工作，优化施工方案，避免重复停电，杜绝一事一停，减少频繁操作。严格执行《生产计划管理规定》，增强作业计划的完整性、规范性和严肃性，严禁擅自扩大工作范围和工作内容，严禁无票工作，没有纳入周计划的工作不得临时增补。</a:t>
            </a:r>
          </a:p>
          <a:p>
            <a:pPr algn="just" indent="349885">
              <a:lnSpc>
                <a:spcPct val="150000"/>
              </a:lnSpc>
              <a:spcAft>
                <a:spcPct val="0"/>
              </a:spcAft>
            </a:pPr>
            <a:r>
              <a:rPr altLang="zh-CN" b="1" kern="1400" lang="zh-CN" sz="1000">
                <a:latin charset="-122" panose="02010609060101010101" pitchFamily="49" typeface="楷体"/>
                <a:ea charset="-122" panose="02010609060101010101" pitchFamily="49" typeface="楷体"/>
              </a:rPr>
              <a:t>三是强化作业小组管理，随着人员的逐渐减少，认真分析班组承载能力，合理安排工作负责人以及装备器材，明确关键环节、关键部位到岗到位人员和重点管控措施。坚持现场勘查制度，细化现场风险预控措施，提前做好工前各项准备。</a:t>
            </a:r>
          </a:p>
          <a:p>
            <a:pPr algn="just" indent="349885">
              <a:lnSpc>
                <a:spcPct val="150000"/>
              </a:lnSpc>
              <a:spcAft>
                <a:spcPct val="0"/>
              </a:spcAft>
            </a:pPr>
            <a:r>
              <a:rPr altLang="zh-CN" b="1" kern="1400" lang="zh-CN" sz="1000">
                <a:latin charset="-122" panose="02010609060101010101" pitchFamily="49" typeface="楷体"/>
                <a:ea charset="-122" panose="02010609060101010101" pitchFamily="49" typeface="楷体"/>
              </a:rPr>
              <a:t>四是加强运行环节管控。严格执行安全措施标准化设置要求，规范做好现场安全防护措施。</a:t>
            </a:r>
          </a:p>
          <a:p>
            <a:pPr algn="just" indent="349885">
              <a:lnSpc>
                <a:spcPct val="150000"/>
              </a:lnSpc>
              <a:spcAft>
                <a:spcPct val="0"/>
              </a:spcAft>
            </a:pPr>
            <a:r>
              <a:rPr altLang="zh-CN" b="1" kern="1400" lang="zh-CN" sz="1000">
                <a:latin charset="-122" panose="02010609060101010101" pitchFamily="49" typeface="楷体"/>
                <a:ea charset="-122" panose="02010609060101010101" pitchFamily="49" typeface="楷体"/>
              </a:rPr>
              <a:t>五是规范开展现场工作。要做好“开门三件事”（开好会，办好票，带好工具、措施和材料），做到“工作任务四明确”（工作任务、现场安措、危险点分析和预控、操作步骤）。工作负责人要严格执行“三查”（衣着、状态、工具）、“三交”（任务、安全、技术），加强现场工作监护和安全督查。工作班成员要根据任务分工，推行现场标准化作业指导书的实践工作，严格执行安全风险预控措施，养成“一停、二想、三看、四查、五动手”的作业习惯、规范作业行为。</a:t>
            </a:r>
          </a:p>
        </p:txBody>
      </p:sp>
      <p:sp>
        <p:nvSpPr>
          <p:cNvPr id="25" name="矩形 24"/>
          <p:cNvSpPr/>
          <p:nvPr/>
        </p:nvSpPr>
        <p:spPr>
          <a:xfrm>
            <a:off x="333578" y="1751291"/>
            <a:ext cx="3959543" cy="3352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lang="en-US" sz="160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3、加强安全风险管控，防范各类安全事故。</a:t>
            </a:r>
          </a:p>
        </p:txBody>
      </p:sp>
      <p:cxnSp>
        <p:nvCxnSpPr>
          <p:cNvPr id="47" name="MH_Other_7"/>
          <p:cNvCxnSpPr/>
          <p:nvPr>
            <p:custDataLst>
              <p:tags r:id="rId4"/>
            </p:custDataLst>
          </p:nvPr>
        </p:nvCxnSpPr>
        <p:spPr>
          <a:xfrm flipH="1">
            <a:off x="323850" y="2292536"/>
            <a:ext cx="2675335" cy="0"/>
          </a:xfrm>
          <a:prstGeom prst="line">
            <a:avLst/>
          </a:prstGeom>
          <a:ln>
            <a:solidFill>
              <a:srgbClr val="E84328"/>
            </a:solidFill>
            <a:prstDash val="sysDash"/>
            <a:headEnd type="oval"/>
            <a:tailEnd type="oval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8" name="MH_Other_7"/>
          <p:cNvCxnSpPr/>
          <p:nvPr>
            <p:custDataLst>
              <p:tags r:id="rId5"/>
            </p:custDataLst>
          </p:nvPr>
        </p:nvCxnSpPr>
        <p:spPr>
          <a:xfrm flipH="1">
            <a:off x="6144815" y="4928731"/>
            <a:ext cx="2675335" cy="0"/>
          </a:xfrm>
          <a:prstGeom prst="line">
            <a:avLst/>
          </a:prstGeom>
          <a:ln>
            <a:solidFill>
              <a:srgbClr val="E84328"/>
            </a:solidFill>
            <a:prstDash val="sysDash"/>
            <a:headEnd type="oval"/>
            <a:tailEnd type="oval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9" name="MH_Other_6"/>
          <p:cNvCxnSpPr/>
          <p:nvPr>
            <p:custDataLst>
              <p:tags r:id="rId6"/>
            </p:custDataLst>
          </p:nvPr>
        </p:nvCxnSpPr>
        <p:spPr>
          <a:xfrm flipH="1" flipV="1">
            <a:off x="8820180" y="4276522"/>
            <a:ext cx="0" cy="369094"/>
          </a:xfrm>
          <a:prstGeom prst="line">
            <a:avLst/>
          </a:prstGeom>
          <a:ln>
            <a:solidFill>
              <a:srgbClr val="E84328"/>
            </a:solidFill>
            <a:prstDash val="sysDash"/>
            <a:headEnd type="oval"/>
            <a:tailEnd type="oval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50" name="MH_Other_6"/>
          <p:cNvCxnSpPr/>
          <p:nvPr>
            <p:custDataLst>
              <p:tags r:id="rId7"/>
            </p:custDataLst>
          </p:nvPr>
        </p:nvCxnSpPr>
        <p:spPr>
          <a:xfrm flipH="1" flipV="1">
            <a:off x="328952" y="2591206"/>
            <a:ext cx="0" cy="369094"/>
          </a:xfrm>
          <a:prstGeom prst="line">
            <a:avLst/>
          </a:prstGeom>
          <a:ln>
            <a:solidFill>
              <a:srgbClr val="E84328"/>
            </a:solidFill>
            <a:prstDash val="sysDash"/>
            <a:headEnd type="oval"/>
            <a:tailEnd type="oval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custDataLst>
      <p:tags r:id="rId8"/>
    </p:custData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9" nodeType="withEffect" presetClass="entr" presetID="2" presetSubtype="2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3" nodeType="withEffect" presetClass="entr" presetID="16" presetSubtype="37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15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16" nodeType="withEffect" presetClass="entr" presetID="53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fill="hold" id="22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4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5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fill="hold" grpId="0" id="27" nodeType="afterEffect" presetClass="entr" presetID="12" presetSubtype="8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29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3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1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grpId="0" id="32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34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5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fill="hold" id="36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8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9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41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2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44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5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47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8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fill="hold" grpId="0" id="49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51"/>
                                        <p:tgtEl>
                                          <p:spTgt spid="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2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fill="hold" grpId="0" id="53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55"/>
                                        <p:tgtEl>
                                          <p:spTgt spid="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6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fill="hold" grpId="0" id="57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59"/>
                                        <p:tgtEl>
                                          <p:spTgt spid="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0" nodeType="afterGroup">
                            <p:stCondLst>
                              <p:cond delay="4750"/>
                            </p:stCondLst>
                            <p:childTnLst>
                              <p:par>
                                <p:cTn fill="hold" grpId="0" id="61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63"/>
                                        <p:tgtEl>
                                          <p:spTgt spid="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4" nodeType="afterGroup">
                            <p:stCondLst>
                              <p:cond delay="5250"/>
                            </p:stCondLst>
                            <p:childTnLst>
                              <p:par>
                                <p:cTn fill="hold" grpId="0" id="65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67"/>
                                        <p:tgtEl>
                                          <p:spTgt spid="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7"/>
      <p:bldP grpId="0" spid="22"/>
      <p:bldP grpId="1" spid="22"/>
      <p:bldP build="p" grpId="0" spid="2" uiExpand="1"/>
      <p:bldP grpId="0" spid="25"/>
    </p:bldLst>
  </p:timing>
</p:sld>
</file>

<file path=ppt/slides/slide2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7" name="矩形 16"/>
          <p:cNvSpPr/>
          <p:nvPr/>
        </p:nvSpPr>
        <p:spPr>
          <a:xfrm>
            <a:off x="818232" y="1202365"/>
            <a:ext cx="1198880" cy="3962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b="1" lang="zh-CN" sz="2000">
                <a:solidFill>
                  <a:srgbClr val="D83417"/>
                </a:solidFill>
                <a:latin typeface="+mj-ea"/>
                <a:cs charset="-122" panose="02010600030101010101" pitchFamily="2" typeface="宋体"/>
              </a:rPr>
              <a:t>保证措施</a:t>
            </a:r>
          </a:p>
        </p:txBody>
      </p:sp>
      <p:grpSp>
        <p:nvGrpSpPr>
          <p:cNvPr id="18" name="组合 17"/>
          <p:cNvGrpSpPr/>
          <p:nvPr/>
        </p:nvGrpSpPr>
        <p:grpSpPr>
          <a:xfrm>
            <a:off x="8256193" y="306793"/>
            <a:ext cx="604125" cy="215941"/>
            <a:chOff x="264939" y="188640"/>
            <a:chExt cx="604358" cy="216024"/>
          </a:xfrm>
        </p:grpSpPr>
        <p:sp>
          <p:nvSpPr>
            <p:cNvPr id="19" name="燕尾形 3"/>
            <p:cNvSpPr/>
            <p:nvPr/>
          </p:nvSpPr>
          <p:spPr>
            <a:xfrm>
              <a:off x="264939" y="188640"/>
              <a:ext cx="216024" cy="216024"/>
            </a:xfrm>
            <a:prstGeom prst="chevron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20" name="燕尾形 4"/>
            <p:cNvSpPr/>
            <p:nvPr/>
          </p:nvSpPr>
          <p:spPr>
            <a:xfrm>
              <a:off x="454914" y="188640"/>
              <a:ext cx="216024" cy="216024"/>
            </a:xfrm>
            <a:prstGeom prst="chevron">
              <a:avLst/>
            </a:prstGeom>
            <a:solidFill>
              <a:srgbClr val="E57E20">
                <a:alpha val="7882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21" name="燕尾形 5"/>
            <p:cNvSpPr/>
            <p:nvPr/>
          </p:nvSpPr>
          <p:spPr>
            <a:xfrm>
              <a:off x="653273" y="188640"/>
              <a:ext cx="216024" cy="216024"/>
            </a:xfrm>
            <a:prstGeom prst="chevron">
              <a:avLst/>
            </a:prstGeom>
            <a:solidFill>
              <a:schemeClr val="accent2">
                <a:alpha val="5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</p:grpSp>
      <p:sp>
        <p:nvSpPr>
          <p:cNvPr id="22" name="矩形: 圆角 21"/>
          <p:cNvSpPr/>
          <p:nvPr>
            <p:custDataLst>
              <p:tags r:id="rId3"/>
            </p:custDataLst>
          </p:nvPr>
        </p:nvSpPr>
        <p:spPr>
          <a:xfrm>
            <a:off x="2527932" y="190288"/>
            <a:ext cx="4088136" cy="468000"/>
          </a:xfrm>
          <a:prstGeom prst="roundRect">
            <a:avLst>
              <a:gd fmla="val 50000" name="adj"/>
            </a:avLst>
          </a:prstGeom>
          <a:noFill/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b="1" lang="zh-CN" sz="28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工作思路和工作计划</a:t>
            </a:r>
          </a:p>
        </p:txBody>
      </p:sp>
      <p:grpSp>
        <p:nvGrpSpPr>
          <p:cNvPr id="23" name="组合 22"/>
          <p:cNvGrpSpPr/>
          <p:nvPr/>
        </p:nvGrpSpPr>
        <p:grpSpPr>
          <a:xfrm rot="10800000">
            <a:off x="217552" y="330199"/>
            <a:ext cx="604125" cy="215941"/>
            <a:chOff x="264939" y="188640"/>
            <a:chExt cx="604358" cy="216024"/>
          </a:xfrm>
        </p:grpSpPr>
        <p:sp>
          <p:nvSpPr>
            <p:cNvPr id="24" name="燕尾形 7"/>
            <p:cNvSpPr/>
            <p:nvPr/>
          </p:nvSpPr>
          <p:spPr>
            <a:xfrm>
              <a:off x="264939" y="188640"/>
              <a:ext cx="216024" cy="216024"/>
            </a:xfrm>
            <a:prstGeom prst="chevron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26" name="燕尾形 8"/>
            <p:cNvSpPr/>
            <p:nvPr/>
          </p:nvSpPr>
          <p:spPr>
            <a:xfrm>
              <a:off x="454914" y="188640"/>
              <a:ext cx="216024" cy="216024"/>
            </a:xfrm>
            <a:prstGeom prst="chevron">
              <a:avLst/>
            </a:prstGeom>
            <a:solidFill>
              <a:srgbClr val="E57E20">
                <a:alpha val="7882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32" name="燕尾形 9"/>
            <p:cNvSpPr/>
            <p:nvPr/>
          </p:nvSpPr>
          <p:spPr>
            <a:xfrm>
              <a:off x="653273" y="188640"/>
              <a:ext cx="216024" cy="216024"/>
            </a:xfrm>
            <a:prstGeom prst="chevron">
              <a:avLst/>
            </a:prstGeom>
            <a:solidFill>
              <a:schemeClr val="accent2">
                <a:alpha val="5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211549" y="1147497"/>
            <a:ext cx="610128" cy="502391"/>
            <a:chOff x="158871" y="99382"/>
            <a:chExt cx="757910" cy="624078"/>
          </a:xfrm>
        </p:grpSpPr>
        <p:grpSp>
          <p:nvGrpSpPr>
            <p:cNvPr id="34" name="组合 33"/>
            <p:cNvGrpSpPr/>
            <p:nvPr/>
          </p:nvGrpSpPr>
          <p:grpSpPr>
            <a:xfrm>
              <a:off x="223648" y="99382"/>
              <a:ext cx="624078" cy="624078"/>
              <a:chOff x="3452622" y="1395531"/>
              <a:chExt cx="701705" cy="701705"/>
            </a:xfrm>
          </p:grpSpPr>
          <p:sp>
            <p:nvSpPr>
              <p:cNvPr id="36" name="椭圆 35"/>
              <p:cNvSpPr/>
              <p:nvPr/>
            </p:nvSpPr>
            <p:spPr>
              <a:xfrm>
                <a:off x="3452622" y="1395531"/>
                <a:ext cx="701705" cy="701705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 sz="1000">
                  <a:latin charset="0" panose="020b0a04020102020204" pitchFamily="34" typeface="Arial Black"/>
                </a:endParaRPr>
              </a:p>
            </p:txBody>
          </p:sp>
          <p:sp>
            <p:nvSpPr>
              <p:cNvPr id="37" name="圆角矩形 1"/>
              <p:cNvSpPr/>
              <p:nvPr/>
            </p:nvSpPr>
            <p:spPr>
              <a:xfrm>
                <a:off x="3533474" y="1476383"/>
                <a:ext cx="540000" cy="540000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100000">
                    <a:schemeClr val="bg1"/>
                  </a:gs>
                  <a:gs pos="0">
                    <a:srgbClr val="EEEEEE"/>
                  </a:gs>
                </a:gsLst>
                <a:lin ang="8100000" scaled="0"/>
              </a:gradFill>
              <a:ln w="1905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rgbClr val="EEEEEE"/>
                    </a:gs>
                  </a:gsLst>
                  <a:lin ang="8100000" scaled="0"/>
                </a:gradFill>
              </a:ln>
              <a:effectLst>
                <a:outerShdw algn="tr" blurRad="127000" dir="8100000" dist="63500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 sz="1000">
                  <a:solidFill>
                    <a:srgbClr val="FA783A"/>
                  </a:solidFill>
                  <a:latin charset="0" panose="020b0a04020102020204" pitchFamily="34" typeface="Arial Black"/>
                </a:endParaRPr>
              </a:p>
            </p:txBody>
          </p:sp>
        </p:grpSp>
        <p:sp>
          <p:nvSpPr>
            <p:cNvPr id="35" name="文本框 34"/>
            <p:cNvSpPr txBox="1"/>
            <p:nvPr/>
          </p:nvSpPr>
          <p:spPr>
            <a:xfrm>
              <a:off x="158871" y="186205"/>
              <a:ext cx="757910" cy="454353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>
                  <a:solidFill>
                    <a:schemeClr val="tx1">
                      <a:lumMod val="75000"/>
                      <a:lumOff val="25000"/>
                    </a:schemeClr>
                  </a:solidFill>
                  <a:latin charset="0" panose="020b0a04020102020204" pitchFamily="34" typeface="Arial Black"/>
                  <a:cs charset="-79" panose="02010803020104030203" pitchFamily="2" typeface="Aharoni"/>
                </a:rPr>
                <a:t>03</a:t>
              </a:r>
            </a:p>
          </p:txBody>
        </p:sp>
      </p:grpSp>
      <p:sp>
        <p:nvSpPr>
          <p:cNvPr id="2" name="矩形 1"/>
          <p:cNvSpPr/>
          <p:nvPr/>
        </p:nvSpPr>
        <p:spPr>
          <a:xfrm>
            <a:off x="3624737" y="2576738"/>
            <a:ext cx="5235581" cy="2286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indent="349885">
              <a:lnSpc>
                <a:spcPct val="150000"/>
              </a:lnSpc>
              <a:spcAft>
                <a:spcPct val="0"/>
              </a:spcAft>
            </a:pPr>
            <a:r>
              <a:rPr altLang="en-US" kern="1400" lang="zh-CN" sz="1200">
                <a:latin charset="-122" panose="02010609060101010101" pitchFamily="49" typeface="楷体"/>
                <a:ea charset="-122" panose="02010609060101010101" pitchFamily="49" typeface="楷体"/>
              </a:rPr>
              <a:t>工作负责人应认真履行工作职责，向工作班成员交代当天施工任务和工作分配，告知现场危险点和安全设施的布置，明确施工作业行为防范要点和当天的作业方法，并对现场人员进行提问。对现场设置的专职监护人应交代监护人工作职责，明确工作任务。工作负责人本人在工程施工过程中可不参加具体施工任务，着重加强现场协调和安全管理。收工会应重点清点现场接地线数量和核对接地线编号，确保该撤除的接地线全部撤除。集中所有施工人员，清点人员数量，同时对本次施工作业进行点评，然后向工作票许可人汇报工作终结。</a:t>
            </a:r>
          </a:p>
        </p:txBody>
      </p:sp>
      <p:sp>
        <p:nvSpPr>
          <p:cNvPr id="25" name="矩形 24"/>
          <p:cNvSpPr/>
          <p:nvPr/>
        </p:nvSpPr>
        <p:spPr>
          <a:xfrm>
            <a:off x="333578" y="1751291"/>
            <a:ext cx="4365943" cy="3352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lang="en-US" sz="160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4、认真组织开、收工会，确保开、收工会质量</a:t>
            </a:r>
          </a:p>
        </p:txBody>
      </p:sp>
      <p:sp>
        <p:nvSpPr>
          <p:cNvPr id="39" name="MH_Other_6"/>
          <p:cNvSpPr/>
          <p:nvPr>
            <p:custDataLst>
              <p:tags r:id="rId4"/>
            </p:custDataLst>
          </p:nvPr>
        </p:nvSpPr>
        <p:spPr bwMode="auto">
          <a:xfrm>
            <a:off x="-1" y="5020616"/>
            <a:ext cx="9144000" cy="122884"/>
          </a:xfrm>
          <a:custGeom>
            <a:gdLst>
              <a:gd fmla="*/ 0 w 9166507" name="connsiteX0"/>
              <a:gd fmla="*/ 0 h 172090" name="connsiteY0"/>
              <a:gd fmla="*/ 3642069 w 9166507" name="connsiteX1"/>
              <a:gd fmla="*/ 0 h 172090" name="connsiteY1"/>
              <a:gd fmla="*/ 3800727 w 9166507" name="connsiteX2"/>
              <a:gd fmla="*/ 154090 h 172090" name="connsiteY2"/>
              <a:gd fmla="*/ 9166507 w 9166507" name="connsiteX3"/>
              <a:gd fmla="*/ 154090 h 172090" name="connsiteY3"/>
              <a:gd fmla="*/ 9166507 w 9166507" name="connsiteX4"/>
              <a:gd fmla="*/ 172090 h 172090" name="connsiteY4"/>
              <a:gd fmla="*/ 3816423 w 9166507" name="connsiteX5"/>
              <a:gd fmla="*/ 172090 h 172090" name="connsiteY5"/>
              <a:gd fmla="*/ 3730507 w 9166507" name="connsiteX6"/>
              <a:gd fmla="*/ 172090 h 172090" name="connsiteY6"/>
              <a:gd fmla="*/ 0 w 9166507" name="connsiteX7"/>
              <a:gd fmla="*/ 172090 h 172090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172090" w="9166507">
                <a:moveTo>
                  <a:pt x="0" y="0"/>
                </a:moveTo>
                <a:lnTo>
                  <a:pt x="3642069" y="0"/>
                </a:lnTo>
                <a:lnTo>
                  <a:pt x="3800727" y="154090"/>
                </a:lnTo>
                <a:lnTo>
                  <a:pt x="9166507" y="154090"/>
                </a:lnTo>
                <a:lnTo>
                  <a:pt x="9166507" y="172090"/>
                </a:lnTo>
                <a:lnTo>
                  <a:pt x="3816423" y="172090"/>
                </a:lnTo>
                <a:lnTo>
                  <a:pt x="3730507" y="172090"/>
                </a:lnTo>
                <a:lnTo>
                  <a:pt x="0" y="172090"/>
                </a:lnTo>
                <a:close/>
              </a:path>
            </a:pathLst>
          </a:custGeom>
          <a:solidFill>
            <a:srgbClr val="E84328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0" tIns="0"/>
          <a:lstStyle/>
          <a:p>
            <a:pPr algn="ctr">
              <a:lnSpc>
                <a:spcPct val="150000"/>
              </a:lnSpc>
              <a:defRPr/>
            </a:pPr>
            <a:endParaRPr altLang="en-US" lang="zh-CN" sz="1050">
              <a:solidFill>
                <a:schemeClr val="bg1">
                  <a:lumMod val="50000"/>
                </a:schemeClr>
              </a:solidFill>
              <a:latin charset="-122" panose="02010509060101010101" pitchFamily="49" typeface="幼圆"/>
              <a:ea charset="-122" panose="02010509060101010101" pitchFamily="49" typeface="幼圆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372401" y="2560662"/>
            <a:ext cx="2236943" cy="2457679"/>
            <a:chOff x="1199256" y="2560662"/>
            <a:chExt cx="2236943" cy="2457679"/>
          </a:xfrm>
        </p:grpSpPr>
        <p:sp>
          <p:nvSpPr>
            <p:cNvPr id="28" name="MH_Other_1"/>
            <p:cNvSpPr/>
            <p:nvPr>
              <p:custDataLst>
                <p:tags r:id="rId5"/>
              </p:custDataLst>
            </p:nvPr>
          </p:nvSpPr>
          <p:spPr bwMode="auto">
            <a:xfrm rot="622676">
              <a:off x="2893462" y="2560662"/>
              <a:ext cx="542737" cy="613282"/>
            </a:xfrm>
            <a:custGeom>
              <a:gdLst>
                <a:gd fmla="*/ 228600 w 965200" name="connsiteX0"/>
                <a:gd fmla="*/ 0 h 1193800" name="connsiteY0"/>
                <a:gd fmla="*/ 0 w 965200" name="connsiteX1"/>
                <a:gd fmla="*/ 927100 h 1193800" name="connsiteY1"/>
                <a:gd fmla="*/ 774700 w 965200" name="connsiteX2"/>
                <a:gd fmla="*/ 1193800 h 1193800" name="connsiteY2"/>
                <a:gd fmla="*/ 965200 w 965200" name="connsiteX3"/>
                <a:gd fmla="*/ 381000 h 1193800" name="connsiteY3"/>
                <a:gd fmla="*/ 228600 w 965200" name="connsiteX4"/>
                <a:gd fmla="*/ 0 h 1193800" name="connsiteY4"/>
                <a:gd fmla="*/ 255223 w 991823" name="connsiteX0-1"/>
                <a:gd fmla="*/ 18035 h 1211835" name="connsiteY0-2"/>
                <a:gd fmla="*/ 26623 w 991823" name="connsiteX1-3"/>
                <a:gd fmla="*/ 945135 h 1211835" name="connsiteY1-4"/>
                <a:gd fmla="*/ 801323 w 991823" name="connsiteX2-5"/>
                <a:gd fmla="*/ 1211835 h 1211835" name="connsiteY2-6"/>
                <a:gd fmla="*/ 991823 w 991823" name="connsiteX3-7"/>
                <a:gd fmla="*/ 399035 h 1211835" name="connsiteY3-8"/>
                <a:gd fmla="*/ 255223 w 991823" name="connsiteX4-9"/>
                <a:gd fmla="*/ 18035 h 1211835" name="connsiteY4-10"/>
                <a:gd fmla="*/ 307466 w 1044066" name="connsiteX0-11"/>
                <a:gd fmla="*/ 18035 h 1211835" name="connsiteY0-12"/>
                <a:gd fmla="*/ 78866 w 1044066" name="connsiteX1-13"/>
                <a:gd fmla="*/ 945135 h 1211835" name="connsiteY1-14"/>
                <a:gd fmla="*/ 853566 w 1044066" name="connsiteX2-15"/>
                <a:gd fmla="*/ 1211835 h 1211835" name="connsiteY2-16"/>
                <a:gd fmla="*/ 1044066 w 1044066" name="connsiteX3-17"/>
                <a:gd fmla="*/ 399035 h 1211835" name="connsiteY3-18"/>
                <a:gd fmla="*/ 307466 w 1044066" name="connsiteX4-19"/>
                <a:gd fmla="*/ 18035 h 1211835" name="connsiteY4-20"/>
                <a:gd fmla="*/ 307466 w 1092523" name="connsiteX0-21"/>
                <a:gd fmla="*/ 18035 h 1219569" name="connsiteY0-22"/>
                <a:gd fmla="*/ 78866 w 1092523" name="connsiteX1-23"/>
                <a:gd fmla="*/ 945135 h 1219569" name="connsiteY1-24"/>
                <a:gd fmla="*/ 853566 w 1092523" name="connsiteX2-25"/>
                <a:gd fmla="*/ 1211835 h 1219569" name="connsiteY2-26"/>
                <a:gd fmla="*/ 1044066 w 1092523" name="connsiteX3-27"/>
                <a:gd fmla="*/ 399035 h 1219569" name="connsiteY3-28"/>
                <a:gd fmla="*/ 307466 w 1092523" name="connsiteX4-29"/>
                <a:gd fmla="*/ 18035 h 1219569" name="connsiteY4-30"/>
                <a:gd fmla="*/ 307466 w 1128943" name="connsiteX0-31"/>
                <a:gd fmla="*/ 18035 h 1256152" name="connsiteY0-32"/>
                <a:gd fmla="*/ 78866 w 1128943" name="connsiteX1-33"/>
                <a:gd fmla="*/ 945135 h 1256152" name="connsiteY1-34"/>
                <a:gd fmla="*/ 853566 w 1128943" name="connsiteX2-35"/>
                <a:gd fmla="*/ 1211835 h 1256152" name="connsiteY2-36"/>
                <a:gd fmla="*/ 1044066 w 1128943" name="connsiteX3-37"/>
                <a:gd fmla="*/ 399035 h 1256152" name="connsiteY3-38"/>
                <a:gd fmla="*/ 307466 w 1128943" name="connsiteX4-39"/>
                <a:gd fmla="*/ 18035 h 1256152" name="connsiteY4-40"/>
                <a:gd fmla="*/ 307466 w 1128943" name="connsiteX0-41"/>
                <a:gd fmla="*/ 18035 h 1295996" name="connsiteY0-42"/>
                <a:gd fmla="*/ 78866 w 1128943" name="connsiteX1-43"/>
                <a:gd fmla="*/ 945135 h 1295996" name="connsiteY1-44"/>
                <a:gd fmla="*/ 853566 w 1128943" name="connsiteX2-45"/>
                <a:gd fmla="*/ 1211835 h 1295996" name="connsiteY2-46"/>
                <a:gd fmla="*/ 1044066 w 1128943" name="connsiteX3-47"/>
                <a:gd fmla="*/ 399035 h 1295996" name="connsiteY3-48"/>
                <a:gd fmla="*/ 307466 w 1128943" name="connsiteX4-49"/>
                <a:gd fmla="*/ 18035 h 1295996" name="connsiteY4-50"/>
                <a:gd fmla="*/ 379312 w 1200789" name="connsiteX0-51"/>
                <a:gd fmla="*/ 18035 h 1295996" name="connsiteY0-52"/>
                <a:gd fmla="*/ 150712 w 1200789" name="connsiteX1-53"/>
                <a:gd fmla="*/ 945135 h 1295996" name="connsiteY1-54"/>
                <a:gd fmla="*/ 925412 w 1200789" name="connsiteX2-55"/>
                <a:gd fmla="*/ 1211835 h 1295996" name="connsiteY2-56"/>
                <a:gd fmla="*/ 1115912 w 1200789" name="connsiteX3-57"/>
                <a:gd fmla="*/ 399035 h 1295996" name="connsiteY3-58"/>
                <a:gd fmla="*/ 379312 w 1200789" name="connsiteX4-59"/>
                <a:gd fmla="*/ 18035 h 1295996" name="connsiteY4-60"/>
                <a:gd fmla="*/ 368256 w 1189733" name="connsiteX0-61"/>
                <a:gd fmla="*/ 18035 h 1315677" name="connsiteY0-62"/>
                <a:gd fmla="*/ 139656 w 1189733" name="connsiteX1-63"/>
                <a:gd fmla="*/ 945135 h 1315677" name="connsiteY1-64"/>
                <a:gd fmla="*/ 914356 w 1189733" name="connsiteX2-65"/>
                <a:gd fmla="*/ 1211835 h 1315677" name="connsiteY2-66"/>
                <a:gd fmla="*/ 1104856 w 1189733" name="connsiteX3-67"/>
                <a:gd fmla="*/ 399035 h 1315677" name="connsiteY3-68"/>
                <a:gd fmla="*/ 368256 w 1189733" name="connsiteX4-69"/>
                <a:gd fmla="*/ 18035 h 1315677" name="connsiteY4-70"/>
                <a:gd fmla="*/ 308355 w 1129832" name="connsiteX0-71"/>
                <a:gd fmla="*/ 18035 h 1295996" name="connsiteY0-72"/>
                <a:gd fmla="*/ 79755 w 1129832" name="connsiteX1-73"/>
                <a:gd fmla="*/ 945135 h 1295996" name="connsiteY1-74"/>
                <a:gd fmla="*/ 854455 w 1129832" name="connsiteX2-75"/>
                <a:gd fmla="*/ 1211835 h 1295996" name="connsiteY2-76"/>
                <a:gd fmla="*/ 1044955 w 1129832" name="connsiteX3-77"/>
                <a:gd fmla="*/ 399035 h 1295996" name="connsiteY3-78"/>
                <a:gd fmla="*/ 308355 w 1129832" name="connsiteX4-79"/>
                <a:gd fmla="*/ 18035 h 1295996" name="connsiteY4-80"/>
                <a:gd fmla="*/ 308355 w 1121503" name="connsiteX0-81"/>
                <a:gd fmla="*/ 18035 h 1237984" name="connsiteY0-82"/>
                <a:gd fmla="*/ 79755 w 1121503" name="connsiteX1-83"/>
                <a:gd fmla="*/ 945135 h 1237984" name="connsiteY1-84"/>
                <a:gd fmla="*/ 854455 w 1121503" name="connsiteX2-85"/>
                <a:gd fmla="*/ 1211835 h 1237984" name="connsiteY2-86"/>
                <a:gd fmla="*/ 1044955 w 1121503" name="connsiteX3-87"/>
                <a:gd fmla="*/ 399035 h 1237984" name="connsiteY3-88"/>
                <a:gd fmla="*/ 308355 w 1121503" name="connsiteX4-89"/>
                <a:gd fmla="*/ 18035 h 1237984" name="connsiteY4-90"/>
                <a:gd fmla="*/ 308355 w 1176171" name="connsiteX0-91"/>
                <a:gd fmla="*/ 18035 h 1301167" name="connsiteY0-92"/>
                <a:gd fmla="*/ 79755 w 1176171" name="connsiteX1-93"/>
                <a:gd fmla="*/ 945135 h 1301167" name="connsiteY1-94"/>
                <a:gd fmla="*/ 854455 w 1176171" name="connsiteX2-95"/>
                <a:gd fmla="*/ 1211835 h 1301167" name="connsiteY2-96"/>
                <a:gd fmla="*/ 1044955 w 1176171" name="connsiteX3-97"/>
                <a:gd fmla="*/ 399035 h 1301167" name="connsiteY3-98"/>
                <a:gd fmla="*/ 308355 w 1176171" name="connsiteX4-99"/>
                <a:gd fmla="*/ 18035 h 1301167" name="connsiteY4-100"/>
                <a:gd fmla="*/ 311025 w 1206943" name="connsiteX0-101"/>
                <a:gd fmla="*/ 18035 h 1327216" name="connsiteY0-102"/>
                <a:gd fmla="*/ 82425 w 1206943" name="connsiteX1-103"/>
                <a:gd fmla="*/ 945135 h 1327216" name="connsiteY1-104"/>
                <a:gd fmla="*/ 907925 w 1206943" name="connsiteX2-105"/>
                <a:gd fmla="*/ 1224535 h 1327216" name="connsiteY2-106"/>
                <a:gd fmla="*/ 1047625 w 1206943" name="connsiteX3-107"/>
                <a:gd fmla="*/ 399035 h 1327216" name="connsiteY3-108"/>
                <a:gd fmla="*/ 311025 w 1206943" name="connsiteX4-109"/>
                <a:gd fmla="*/ 18035 h 1327216" name="connsiteY4-110"/>
                <a:gd fmla="*/ 311025 w 1171155" name="connsiteX0-111"/>
                <a:gd fmla="*/ 18035 h 1300243" name="connsiteY0-112"/>
                <a:gd fmla="*/ 82425 w 1171155" name="connsiteX1-113"/>
                <a:gd fmla="*/ 945135 h 1300243" name="connsiteY1-114"/>
                <a:gd fmla="*/ 907925 w 1171155" name="connsiteX2-115"/>
                <a:gd fmla="*/ 1224535 h 1300243" name="connsiteY2-116"/>
                <a:gd fmla="*/ 1047625 w 1171155" name="connsiteX3-117"/>
                <a:gd fmla="*/ 399035 h 1300243" name="connsiteY3-118"/>
                <a:gd fmla="*/ 311025 w 1171155" name="connsiteX4-119"/>
                <a:gd fmla="*/ 18035 h 1300243" name="connsiteY4-120"/>
                <a:gd fmla="*/ 311025 w 1151607" name="connsiteX0-121"/>
                <a:gd fmla="*/ 18035 h 1300243" name="connsiteY0-122"/>
                <a:gd fmla="*/ 82425 w 1151607" name="connsiteX1-123"/>
                <a:gd fmla="*/ 945135 h 1300243" name="connsiteY1-124"/>
                <a:gd fmla="*/ 907925 w 1151607" name="connsiteX2-125"/>
                <a:gd fmla="*/ 1224535 h 1300243" name="connsiteY2-126"/>
                <a:gd fmla="*/ 1047625 w 1151607" name="connsiteX3-127"/>
                <a:gd fmla="*/ 399035 h 1300243" name="connsiteY3-128"/>
                <a:gd fmla="*/ 311025 w 1151607" name="connsiteX4-129"/>
                <a:gd fmla="*/ 18035 h 1300243" name="connsiteY4-130"/>
              </a:gdLst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b="b" l="l" r="r" t="t"/>
              <a:pathLst>
                <a:path h="1300243" w="1151607">
                  <a:moveTo>
                    <a:pt x="311025" y="18035"/>
                  </a:moveTo>
                  <a:cubicBezTo>
                    <a:pt x="-103842" y="109052"/>
                    <a:pt x="-17058" y="744052"/>
                    <a:pt x="82425" y="945135"/>
                  </a:cubicBezTo>
                  <a:cubicBezTo>
                    <a:pt x="181908" y="1146218"/>
                    <a:pt x="535392" y="1440435"/>
                    <a:pt x="907925" y="1224535"/>
                  </a:cubicBezTo>
                  <a:cubicBezTo>
                    <a:pt x="1280458" y="1008635"/>
                    <a:pt x="1138642" y="598002"/>
                    <a:pt x="1047625" y="399035"/>
                  </a:cubicBezTo>
                  <a:cubicBezTo>
                    <a:pt x="956608" y="200068"/>
                    <a:pt x="725892" y="-72982"/>
                    <a:pt x="311025" y="18035"/>
                  </a:cubicBezTo>
                  <a:close/>
                </a:path>
              </a:pathLst>
            </a:custGeom>
            <a:solidFill>
              <a:srgbClr val="E84328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lnSpc>
                  <a:spcPct val="120000"/>
                </a:lnSpc>
                <a:defRPr/>
              </a:pPr>
              <a:endParaRPr altLang="en-US" b="1" lang="zh-CN" sz="790">
                <a:latin charset="-122" pitchFamily="34" typeface="微软雅黑"/>
              </a:endParaRPr>
            </a:p>
          </p:txBody>
        </p:sp>
        <p:sp>
          <p:nvSpPr>
            <p:cNvPr id="29" name="MH_Other_2"/>
            <p:cNvSpPr/>
            <p:nvPr>
              <p:custDataLst>
                <p:tags r:id="rId6"/>
              </p:custDataLst>
            </p:nvPr>
          </p:nvSpPr>
          <p:spPr bwMode="auto">
            <a:xfrm>
              <a:off x="2281318" y="2863321"/>
              <a:ext cx="364101" cy="399373"/>
            </a:xfrm>
            <a:custGeom>
              <a:gdLst>
                <a:gd fmla="*/ 228600 w 965200" name="connsiteX0"/>
                <a:gd fmla="*/ 0 h 1193800" name="connsiteY0"/>
                <a:gd fmla="*/ 0 w 965200" name="connsiteX1"/>
                <a:gd fmla="*/ 927100 h 1193800" name="connsiteY1"/>
                <a:gd fmla="*/ 774700 w 965200" name="connsiteX2"/>
                <a:gd fmla="*/ 1193800 h 1193800" name="connsiteY2"/>
                <a:gd fmla="*/ 965200 w 965200" name="connsiteX3"/>
                <a:gd fmla="*/ 381000 h 1193800" name="connsiteY3"/>
                <a:gd fmla="*/ 228600 w 965200" name="connsiteX4"/>
                <a:gd fmla="*/ 0 h 1193800" name="connsiteY4"/>
                <a:gd fmla="*/ 255223 w 991823" name="connsiteX0-1"/>
                <a:gd fmla="*/ 18035 h 1211835" name="connsiteY0-2"/>
                <a:gd fmla="*/ 26623 w 991823" name="connsiteX1-3"/>
                <a:gd fmla="*/ 945135 h 1211835" name="connsiteY1-4"/>
                <a:gd fmla="*/ 801323 w 991823" name="connsiteX2-5"/>
                <a:gd fmla="*/ 1211835 h 1211835" name="connsiteY2-6"/>
                <a:gd fmla="*/ 991823 w 991823" name="connsiteX3-7"/>
                <a:gd fmla="*/ 399035 h 1211835" name="connsiteY3-8"/>
                <a:gd fmla="*/ 255223 w 991823" name="connsiteX4-9"/>
                <a:gd fmla="*/ 18035 h 1211835" name="connsiteY4-10"/>
                <a:gd fmla="*/ 307466 w 1044066" name="connsiteX0-11"/>
                <a:gd fmla="*/ 18035 h 1211835" name="connsiteY0-12"/>
                <a:gd fmla="*/ 78866 w 1044066" name="connsiteX1-13"/>
                <a:gd fmla="*/ 945135 h 1211835" name="connsiteY1-14"/>
                <a:gd fmla="*/ 853566 w 1044066" name="connsiteX2-15"/>
                <a:gd fmla="*/ 1211835 h 1211835" name="connsiteY2-16"/>
                <a:gd fmla="*/ 1044066 w 1044066" name="connsiteX3-17"/>
                <a:gd fmla="*/ 399035 h 1211835" name="connsiteY3-18"/>
                <a:gd fmla="*/ 307466 w 1044066" name="connsiteX4-19"/>
                <a:gd fmla="*/ 18035 h 1211835" name="connsiteY4-20"/>
                <a:gd fmla="*/ 307466 w 1092523" name="connsiteX0-21"/>
                <a:gd fmla="*/ 18035 h 1219569" name="connsiteY0-22"/>
                <a:gd fmla="*/ 78866 w 1092523" name="connsiteX1-23"/>
                <a:gd fmla="*/ 945135 h 1219569" name="connsiteY1-24"/>
                <a:gd fmla="*/ 853566 w 1092523" name="connsiteX2-25"/>
                <a:gd fmla="*/ 1211835 h 1219569" name="connsiteY2-26"/>
                <a:gd fmla="*/ 1044066 w 1092523" name="connsiteX3-27"/>
                <a:gd fmla="*/ 399035 h 1219569" name="connsiteY3-28"/>
                <a:gd fmla="*/ 307466 w 1092523" name="connsiteX4-29"/>
                <a:gd fmla="*/ 18035 h 1219569" name="connsiteY4-30"/>
                <a:gd fmla="*/ 307466 w 1128943" name="connsiteX0-31"/>
                <a:gd fmla="*/ 18035 h 1256152" name="connsiteY0-32"/>
                <a:gd fmla="*/ 78866 w 1128943" name="connsiteX1-33"/>
                <a:gd fmla="*/ 945135 h 1256152" name="connsiteY1-34"/>
                <a:gd fmla="*/ 853566 w 1128943" name="connsiteX2-35"/>
                <a:gd fmla="*/ 1211835 h 1256152" name="connsiteY2-36"/>
                <a:gd fmla="*/ 1044066 w 1128943" name="connsiteX3-37"/>
                <a:gd fmla="*/ 399035 h 1256152" name="connsiteY3-38"/>
                <a:gd fmla="*/ 307466 w 1128943" name="connsiteX4-39"/>
                <a:gd fmla="*/ 18035 h 1256152" name="connsiteY4-40"/>
                <a:gd fmla="*/ 307466 w 1128943" name="connsiteX0-41"/>
                <a:gd fmla="*/ 18035 h 1295996" name="connsiteY0-42"/>
                <a:gd fmla="*/ 78866 w 1128943" name="connsiteX1-43"/>
                <a:gd fmla="*/ 945135 h 1295996" name="connsiteY1-44"/>
                <a:gd fmla="*/ 853566 w 1128943" name="connsiteX2-45"/>
                <a:gd fmla="*/ 1211835 h 1295996" name="connsiteY2-46"/>
                <a:gd fmla="*/ 1044066 w 1128943" name="connsiteX3-47"/>
                <a:gd fmla="*/ 399035 h 1295996" name="connsiteY3-48"/>
                <a:gd fmla="*/ 307466 w 1128943" name="connsiteX4-49"/>
                <a:gd fmla="*/ 18035 h 1295996" name="connsiteY4-50"/>
                <a:gd fmla="*/ 379312 w 1200789" name="connsiteX0-51"/>
                <a:gd fmla="*/ 18035 h 1295996" name="connsiteY0-52"/>
                <a:gd fmla="*/ 150712 w 1200789" name="connsiteX1-53"/>
                <a:gd fmla="*/ 945135 h 1295996" name="connsiteY1-54"/>
                <a:gd fmla="*/ 925412 w 1200789" name="connsiteX2-55"/>
                <a:gd fmla="*/ 1211835 h 1295996" name="connsiteY2-56"/>
                <a:gd fmla="*/ 1115912 w 1200789" name="connsiteX3-57"/>
                <a:gd fmla="*/ 399035 h 1295996" name="connsiteY3-58"/>
                <a:gd fmla="*/ 379312 w 1200789" name="connsiteX4-59"/>
                <a:gd fmla="*/ 18035 h 1295996" name="connsiteY4-60"/>
                <a:gd fmla="*/ 368256 w 1189733" name="connsiteX0-61"/>
                <a:gd fmla="*/ 18035 h 1315677" name="connsiteY0-62"/>
                <a:gd fmla="*/ 139656 w 1189733" name="connsiteX1-63"/>
                <a:gd fmla="*/ 945135 h 1315677" name="connsiteY1-64"/>
                <a:gd fmla="*/ 914356 w 1189733" name="connsiteX2-65"/>
                <a:gd fmla="*/ 1211835 h 1315677" name="connsiteY2-66"/>
                <a:gd fmla="*/ 1104856 w 1189733" name="connsiteX3-67"/>
                <a:gd fmla="*/ 399035 h 1315677" name="connsiteY3-68"/>
                <a:gd fmla="*/ 368256 w 1189733" name="connsiteX4-69"/>
                <a:gd fmla="*/ 18035 h 1315677" name="connsiteY4-70"/>
                <a:gd fmla="*/ 308355 w 1129832" name="connsiteX0-71"/>
                <a:gd fmla="*/ 18035 h 1295996" name="connsiteY0-72"/>
                <a:gd fmla="*/ 79755 w 1129832" name="connsiteX1-73"/>
                <a:gd fmla="*/ 945135 h 1295996" name="connsiteY1-74"/>
                <a:gd fmla="*/ 854455 w 1129832" name="connsiteX2-75"/>
                <a:gd fmla="*/ 1211835 h 1295996" name="connsiteY2-76"/>
                <a:gd fmla="*/ 1044955 w 1129832" name="connsiteX3-77"/>
                <a:gd fmla="*/ 399035 h 1295996" name="connsiteY3-78"/>
                <a:gd fmla="*/ 308355 w 1129832" name="connsiteX4-79"/>
                <a:gd fmla="*/ 18035 h 1295996" name="connsiteY4-80"/>
                <a:gd fmla="*/ 308355 w 1121503" name="connsiteX0-81"/>
                <a:gd fmla="*/ 18035 h 1237984" name="connsiteY0-82"/>
                <a:gd fmla="*/ 79755 w 1121503" name="connsiteX1-83"/>
                <a:gd fmla="*/ 945135 h 1237984" name="connsiteY1-84"/>
                <a:gd fmla="*/ 854455 w 1121503" name="connsiteX2-85"/>
                <a:gd fmla="*/ 1211835 h 1237984" name="connsiteY2-86"/>
                <a:gd fmla="*/ 1044955 w 1121503" name="connsiteX3-87"/>
                <a:gd fmla="*/ 399035 h 1237984" name="connsiteY3-88"/>
                <a:gd fmla="*/ 308355 w 1121503" name="connsiteX4-89"/>
                <a:gd fmla="*/ 18035 h 1237984" name="connsiteY4-90"/>
                <a:gd fmla="*/ 308355 w 1176171" name="connsiteX0-91"/>
                <a:gd fmla="*/ 18035 h 1301167" name="connsiteY0-92"/>
                <a:gd fmla="*/ 79755 w 1176171" name="connsiteX1-93"/>
                <a:gd fmla="*/ 945135 h 1301167" name="connsiteY1-94"/>
                <a:gd fmla="*/ 854455 w 1176171" name="connsiteX2-95"/>
                <a:gd fmla="*/ 1211835 h 1301167" name="connsiteY2-96"/>
                <a:gd fmla="*/ 1044955 w 1176171" name="connsiteX3-97"/>
                <a:gd fmla="*/ 399035 h 1301167" name="connsiteY3-98"/>
                <a:gd fmla="*/ 308355 w 1176171" name="connsiteX4-99"/>
                <a:gd fmla="*/ 18035 h 1301167" name="connsiteY4-100"/>
                <a:gd fmla="*/ 311025 w 1206943" name="connsiteX0-101"/>
                <a:gd fmla="*/ 18035 h 1327216" name="connsiteY0-102"/>
                <a:gd fmla="*/ 82425 w 1206943" name="connsiteX1-103"/>
                <a:gd fmla="*/ 945135 h 1327216" name="connsiteY1-104"/>
                <a:gd fmla="*/ 907925 w 1206943" name="connsiteX2-105"/>
                <a:gd fmla="*/ 1224535 h 1327216" name="connsiteY2-106"/>
                <a:gd fmla="*/ 1047625 w 1206943" name="connsiteX3-107"/>
                <a:gd fmla="*/ 399035 h 1327216" name="connsiteY3-108"/>
                <a:gd fmla="*/ 311025 w 1206943" name="connsiteX4-109"/>
                <a:gd fmla="*/ 18035 h 1327216" name="connsiteY4-110"/>
                <a:gd fmla="*/ 311025 w 1171155" name="connsiteX0-111"/>
                <a:gd fmla="*/ 18035 h 1300243" name="connsiteY0-112"/>
                <a:gd fmla="*/ 82425 w 1171155" name="connsiteX1-113"/>
                <a:gd fmla="*/ 945135 h 1300243" name="connsiteY1-114"/>
                <a:gd fmla="*/ 907925 w 1171155" name="connsiteX2-115"/>
                <a:gd fmla="*/ 1224535 h 1300243" name="connsiteY2-116"/>
                <a:gd fmla="*/ 1047625 w 1171155" name="connsiteX3-117"/>
                <a:gd fmla="*/ 399035 h 1300243" name="connsiteY3-118"/>
                <a:gd fmla="*/ 311025 w 1171155" name="connsiteX4-119"/>
                <a:gd fmla="*/ 18035 h 1300243" name="connsiteY4-120"/>
                <a:gd fmla="*/ 311025 w 1151607" name="connsiteX0-121"/>
                <a:gd fmla="*/ 18035 h 1300243" name="connsiteY0-122"/>
                <a:gd fmla="*/ 82425 w 1151607" name="connsiteX1-123"/>
                <a:gd fmla="*/ 945135 h 1300243" name="connsiteY1-124"/>
                <a:gd fmla="*/ 907925 w 1151607" name="connsiteX2-125"/>
                <a:gd fmla="*/ 1224535 h 1300243" name="connsiteY2-126"/>
                <a:gd fmla="*/ 1047625 w 1151607" name="connsiteX3-127"/>
                <a:gd fmla="*/ 399035 h 1300243" name="connsiteY3-128"/>
                <a:gd fmla="*/ 311025 w 1151607" name="connsiteX4-129"/>
                <a:gd fmla="*/ 18035 h 1300243" name="connsiteY4-130"/>
                <a:gd fmla="*/ 311025 w 1151605" name="connsiteX0-131"/>
                <a:gd fmla="*/ 18035 h 1390374" name="connsiteY0-132"/>
                <a:gd fmla="*/ 82425 w 1151605" name="connsiteX1-133"/>
                <a:gd fmla="*/ 945135 h 1390374" name="connsiteY1-134"/>
                <a:gd fmla="*/ 907924 w 1151605" name="connsiteX2-135"/>
                <a:gd fmla="*/ 1326039 h 1390374" name="connsiteY2-136"/>
                <a:gd fmla="*/ 1047625 w 1151605" name="connsiteX3-137"/>
                <a:gd fmla="*/ 399035 h 1390374" name="connsiteY3-138"/>
                <a:gd fmla="*/ 311025 w 1151605" name="connsiteX4-139"/>
                <a:gd fmla="*/ 18035 h 1390374" name="connsiteY4-140"/>
                <a:gd fmla="*/ 302517 w 1094827" name="connsiteX0-141"/>
                <a:gd fmla="*/ 18035 h 1483396" name="connsiteY0-142"/>
                <a:gd fmla="*/ 73917 w 1094827" name="connsiteX1-143"/>
                <a:gd fmla="*/ 945135 h 1483396" name="connsiteY1-144"/>
                <a:gd fmla="*/ 777640 w 1094827" name="connsiteX2-145"/>
                <a:gd fmla="*/ 1427543 h 1483396" name="connsiteY2-146"/>
                <a:gd fmla="*/ 1039117 w 1094827" name="connsiteX3-147"/>
                <a:gd fmla="*/ 399035 h 1483396" name="connsiteY3-148"/>
                <a:gd fmla="*/ 302517 w 1094827" name="connsiteX4-149"/>
                <a:gd fmla="*/ 18035 h 1483396" name="connsiteY4-150"/>
                <a:gd fmla="*/ 302515 w 1078069" name="connsiteX0-151"/>
                <a:gd fmla="*/ 18035 h 1483396" name="connsiteY0-152"/>
                <a:gd fmla="*/ 73915 w 1078069" name="connsiteX1-153"/>
                <a:gd fmla="*/ 945135 h 1483396" name="connsiteY1-154"/>
                <a:gd fmla="*/ 777638 w 1078069" name="connsiteX2-155"/>
                <a:gd fmla="*/ 1427543 h 1483396" name="connsiteY2-156"/>
                <a:gd fmla="*/ 1039115 w 1078069" name="connsiteX3-157"/>
                <a:gd fmla="*/ 399035 h 1483396" name="connsiteY3-158"/>
                <a:gd fmla="*/ 302515 w 1078069" name="connsiteX4-159"/>
                <a:gd fmla="*/ 18035 h 1483396" name="connsiteY4-160"/>
                <a:gd fmla="*/ 302515 w 1071948" name="connsiteX0-161"/>
                <a:gd fmla="*/ 18035 h 1449336" name="connsiteY0-162"/>
                <a:gd fmla="*/ 73915 w 1071948" name="connsiteX1-163"/>
                <a:gd fmla="*/ 945135 h 1449336" name="connsiteY1-164"/>
                <a:gd fmla="*/ 777638 w 1071948" name="connsiteX2-165"/>
                <a:gd fmla="*/ 1427543 h 1449336" name="connsiteY2-166"/>
                <a:gd fmla="*/ 1039115 w 1071948" name="connsiteX3-167"/>
                <a:gd fmla="*/ 399035 h 1449336" name="connsiteY3-168"/>
                <a:gd fmla="*/ 302515 w 1071948" name="connsiteX4-169"/>
                <a:gd fmla="*/ 18035 h 1449336" name="connsiteY4-170"/>
                <a:gd fmla="*/ 302515 w 1071948" name="connsiteX0-171"/>
                <a:gd fmla="*/ 53441 h 1484742" name="connsiteY0-172"/>
                <a:gd fmla="*/ 73915 w 1071948" name="connsiteX1-173"/>
                <a:gd fmla="*/ 980541 h 1484742" name="connsiteY1-174"/>
                <a:gd fmla="*/ 777638 w 1071948" name="connsiteX2-175"/>
                <a:gd fmla="*/ 1462949 h 1484742" name="connsiteY2-176"/>
                <a:gd fmla="*/ 1039115 w 1071948" name="connsiteX3-177"/>
                <a:gd fmla="*/ 434441 h 1484742" name="connsiteY3-178"/>
                <a:gd fmla="*/ 302515 w 1071948" name="connsiteX4-179"/>
                <a:gd fmla="*/ 53441 h 1484742" name="connsiteY4-180"/>
                <a:gd fmla="*/ 315981 w 1085414" name="connsiteX0-181"/>
                <a:gd fmla="*/ 53443 h 1484744" name="connsiteY0-182"/>
                <a:gd fmla="*/ 87381 w 1085414" name="connsiteX1-183"/>
                <a:gd fmla="*/ 980543 h 1484744" name="connsiteY1-184"/>
                <a:gd fmla="*/ 791104 w 1085414" name="connsiteX2-185"/>
                <a:gd fmla="*/ 1462951 h 1484744" name="connsiteY2-186"/>
                <a:gd fmla="*/ 1052581 w 1085414" name="connsiteX3-187"/>
                <a:gd fmla="*/ 434443 h 1484744" name="connsiteY3-188"/>
                <a:gd fmla="*/ 315981 w 1085414" name="connsiteX4-189"/>
                <a:gd fmla="*/ 53443 h 1484744" name="connsiteY4-190"/>
              </a:gdLst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b="b" l="l" r="r" t="t"/>
              <a:pathLst>
                <a:path h="1484744" w="1085414">
                  <a:moveTo>
                    <a:pt x="315981" y="53443"/>
                  </a:moveTo>
                  <a:cubicBezTo>
                    <a:pt x="-139479" y="169837"/>
                    <a:pt x="8194" y="745625"/>
                    <a:pt x="87381" y="980543"/>
                  </a:cubicBezTo>
                  <a:cubicBezTo>
                    <a:pt x="166568" y="1215461"/>
                    <a:pt x="540348" y="1577347"/>
                    <a:pt x="791104" y="1462951"/>
                  </a:cubicBezTo>
                  <a:cubicBezTo>
                    <a:pt x="1041860" y="1348555"/>
                    <a:pt x="1143598" y="633410"/>
                    <a:pt x="1052581" y="434443"/>
                  </a:cubicBezTo>
                  <a:cubicBezTo>
                    <a:pt x="961564" y="235476"/>
                    <a:pt x="730848" y="-139078"/>
                    <a:pt x="315981" y="53443"/>
                  </a:cubicBezTo>
                  <a:close/>
                </a:path>
              </a:pathLst>
            </a:custGeom>
            <a:solidFill>
              <a:srgbClr val="E84328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>
                <a:latin charset="0" panose="020b0806030902050204" pitchFamily="34" typeface="Impact"/>
              </a:endParaRPr>
            </a:p>
          </p:txBody>
        </p:sp>
        <p:sp>
          <p:nvSpPr>
            <p:cNvPr id="30" name="MH_Other_3"/>
            <p:cNvSpPr/>
            <p:nvPr>
              <p:custDataLst>
                <p:tags r:id="rId7"/>
              </p:custDataLst>
            </p:nvPr>
          </p:nvSpPr>
          <p:spPr bwMode="auto">
            <a:xfrm>
              <a:off x="1875118" y="3136396"/>
              <a:ext cx="360688" cy="430094"/>
            </a:xfrm>
            <a:custGeom>
              <a:gdLst>
                <a:gd fmla="*/ 228600 w 965200" name="connsiteX0"/>
                <a:gd fmla="*/ 0 h 1193800" name="connsiteY0"/>
                <a:gd fmla="*/ 0 w 965200" name="connsiteX1"/>
                <a:gd fmla="*/ 927100 h 1193800" name="connsiteY1"/>
                <a:gd fmla="*/ 774700 w 965200" name="connsiteX2"/>
                <a:gd fmla="*/ 1193800 h 1193800" name="connsiteY2"/>
                <a:gd fmla="*/ 965200 w 965200" name="connsiteX3"/>
                <a:gd fmla="*/ 381000 h 1193800" name="connsiteY3"/>
                <a:gd fmla="*/ 228600 w 965200" name="connsiteX4"/>
                <a:gd fmla="*/ 0 h 1193800" name="connsiteY4"/>
                <a:gd fmla="*/ 255223 w 991823" name="connsiteX0-1"/>
                <a:gd fmla="*/ 18035 h 1211835" name="connsiteY0-2"/>
                <a:gd fmla="*/ 26623 w 991823" name="connsiteX1-3"/>
                <a:gd fmla="*/ 945135 h 1211835" name="connsiteY1-4"/>
                <a:gd fmla="*/ 801323 w 991823" name="connsiteX2-5"/>
                <a:gd fmla="*/ 1211835 h 1211835" name="connsiteY2-6"/>
                <a:gd fmla="*/ 991823 w 991823" name="connsiteX3-7"/>
                <a:gd fmla="*/ 399035 h 1211835" name="connsiteY3-8"/>
                <a:gd fmla="*/ 255223 w 991823" name="connsiteX4-9"/>
                <a:gd fmla="*/ 18035 h 1211835" name="connsiteY4-10"/>
                <a:gd fmla="*/ 307466 w 1044066" name="connsiteX0-11"/>
                <a:gd fmla="*/ 18035 h 1211835" name="connsiteY0-12"/>
                <a:gd fmla="*/ 78866 w 1044066" name="connsiteX1-13"/>
                <a:gd fmla="*/ 945135 h 1211835" name="connsiteY1-14"/>
                <a:gd fmla="*/ 853566 w 1044066" name="connsiteX2-15"/>
                <a:gd fmla="*/ 1211835 h 1211835" name="connsiteY2-16"/>
                <a:gd fmla="*/ 1044066 w 1044066" name="connsiteX3-17"/>
                <a:gd fmla="*/ 399035 h 1211835" name="connsiteY3-18"/>
                <a:gd fmla="*/ 307466 w 1044066" name="connsiteX4-19"/>
                <a:gd fmla="*/ 18035 h 1211835" name="connsiteY4-20"/>
                <a:gd fmla="*/ 307466 w 1092523" name="connsiteX0-21"/>
                <a:gd fmla="*/ 18035 h 1219569" name="connsiteY0-22"/>
                <a:gd fmla="*/ 78866 w 1092523" name="connsiteX1-23"/>
                <a:gd fmla="*/ 945135 h 1219569" name="connsiteY1-24"/>
                <a:gd fmla="*/ 853566 w 1092523" name="connsiteX2-25"/>
                <a:gd fmla="*/ 1211835 h 1219569" name="connsiteY2-26"/>
                <a:gd fmla="*/ 1044066 w 1092523" name="connsiteX3-27"/>
                <a:gd fmla="*/ 399035 h 1219569" name="connsiteY3-28"/>
                <a:gd fmla="*/ 307466 w 1092523" name="connsiteX4-29"/>
                <a:gd fmla="*/ 18035 h 1219569" name="connsiteY4-30"/>
                <a:gd fmla="*/ 307466 w 1128943" name="connsiteX0-31"/>
                <a:gd fmla="*/ 18035 h 1256152" name="connsiteY0-32"/>
                <a:gd fmla="*/ 78866 w 1128943" name="connsiteX1-33"/>
                <a:gd fmla="*/ 945135 h 1256152" name="connsiteY1-34"/>
                <a:gd fmla="*/ 853566 w 1128943" name="connsiteX2-35"/>
                <a:gd fmla="*/ 1211835 h 1256152" name="connsiteY2-36"/>
                <a:gd fmla="*/ 1044066 w 1128943" name="connsiteX3-37"/>
                <a:gd fmla="*/ 399035 h 1256152" name="connsiteY3-38"/>
                <a:gd fmla="*/ 307466 w 1128943" name="connsiteX4-39"/>
                <a:gd fmla="*/ 18035 h 1256152" name="connsiteY4-40"/>
                <a:gd fmla="*/ 307466 w 1128943" name="connsiteX0-41"/>
                <a:gd fmla="*/ 18035 h 1295996" name="connsiteY0-42"/>
                <a:gd fmla="*/ 78866 w 1128943" name="connsiteX1-43"/>
                <a:gd fmla="*/ 945135 h 1295996" name="connsiteY1-44"/>
                <a:gd fmla="*/ 853566 w 1128943" name="connsiteX2-45"/>
                <a:gd fmla="*/ 1211835 h 1295996" name="connsiteY2-46"/>
                <a:gd fmla="*/ 1044066 w 1128943" name="connsiteX3-47"/>
                <a:gd fmla="*/ 399035 h 1295996" name="connsiteY3-48"/>
                <a:gd fmla="*/ 307466 w 1128943" name="connsiteX4-49"/>
                <a:gd fmla="*/ 18035 h 1295996" name="connsiteY4-50"/>
                <a:gd fmla="*/ 379312 w 1200789" name="connsiteX0-51"/>
                <a:gd fmla="*/ 18035 h 1295996" name="connsiteY0-52"/>
                <a:gd fmla="*/ 150712 w 1200789" name="connsiteX1-53"/>
                <a:gd fmla="*/ 945135 h 1295996" name="connsiteY1-54"/>
                <a:gd fmla="*/ 925412 w 1200789" name="connsiteX2-55"/>
                <a:gd fmla="*/ 1211835 h 1295996" name="connsiteY2-56"/>
                <a:gd fmla="*/ 1115912 w 1200789" name="connsiteX3-57"/>
                <a:gd fmla="*/ 399035 h 1295996" name="connsiteY3-58"/>
                <a:gd fmla="*/ 379312 w 1200789" name="connsiteX4-59"/>
                <a:gd fmla="*/ 18035 h 1295996" name="connsiteY4-60"/>
                <a:gd fmla="*/ 368256 w 1189733" name="connsiteX0-61"/>
                <a:gd fmla="*/ 18035 h 1315677" name="connsiteY0-62"/>
                <a:gd fmla="*/ 139656 w 1189733" name="connsiteX1-63"/>
                <a:gd fmla="*/ 945135 h 1315677" name="connsiteY1-64"/>
                <a:gd fmla="*/ 914356 w 1189733" name="connsiteX2-65"/>
                <a:gd fmla="*/ 1211835 h 1315677" name="connsiteY2-66"/>
                <a:gd fmla="*/ 1104856 w 1189733" name="connsiteX3-67"/>
                <a:gd fmla="*/ 399035 h 1315677" name="connsiteY3-68"/>
                <a:gd fmla="*/ 368256 w 1189733" name="connsiteX4-69"/>
                <a:gd fmla="*/ 18035 h 1315677" name="connsiteY4-70"/>
                <a:gd fmla="*/ 308355 w 1129832" name="connsiteX0-71"/>
                <a:gd fmla="*/ 18035 h 1295996" name="connsiteY0-72"/>
                <a:gd fmla="*/ 79755 w 1129832" name="connsiteX1-73"/>
                <a:gd fmla="*/ 945135 h 1295996" name="connsiteY1-74"/>
                <a:gd fmla="*/ 854455 w 1129832" name="connsiteX2-75"/>
                <a:gd fmla="*/ 1211835 h 1295996" name="connsiteY2-76"/>
                <a:gd fmla="*/ 1044955 w 1129832" name="connsiteX3-77"/>
                <a:gd fmla="*/ 399035 h 1295996" name="connsiteY3-78"/>
                <a:gd fmla="*/ 308355 w 1129832" name="connsiteX4-79"/>
                <a:gd fmla="*/ 18035 h 1295996" name="connsiteY4-80"/>
                <a:gd fmla="*/ 308355 w 1121503" name="connsiteX0-81"/>
                <a:gd fmla="*/ 18035 h 1237984" name="connsiteY0-82"/>
                <a:gd fmla="*/ 79755 w 1121503" name="connsiteX1-83"/>
                <a:gd fmla="*/ 945135 h 1237984" name="connsiteY1-84"/>
                <a:gd fmla="*/ 854455 w 1121503" name="connsiteX2-85"/>
                <a:gd fmla="*/ 1211835 h 1237984" name="connsiteY2-86"/>
                <a:gd fmla="*/ 1044955 w 1121503" name="connsiteX3-87"/>
                <a:gd fmla="*/ 399035 h 1237984" name="connsiteY3-88"/>
                <a:gd fmla="*/ 308355 w 1121503" name="connsiteX4-89"/>
                <a:gd fmla="*/ 18035 h 1237984" name="connsiteY4-90"/>
                <a:gd fmla="*/ 308355 w 1176171" name="connsiteX0-91"/>
                <a:gd fmla="*/ 18035 h 1301167" name="connsiteY0-92"/>
                <a:gd fmla="*/ 79755 w 1176171" name="connsiteX1-93"/>
                <a:gd fmla="*/ 945135 h 1301167" name="connsiteY1-94"/>
                <a:gd fmla="*/ 854455 w 1176171" name="connsiteX2-95"/>
                <a:gd fmla="*/ 1211835 h 1301167" name="connsiteY2-96"/>
                <a:gd fmla="*/ 1044955 w 1176171" name="connsiteX3-97"/>
                <a:gd fmla="*/ 399035 h 1301167" name="connsiteY3-98"/>
                <a:gd fmla="*/ 308355 w 1176171" name="connsiteX4-99"/>
                <a:gd fmla="*/ 18035 h 1301167" name="connsiteY4-100"/>
                <a:gd fmla="*/ 311025 w 1206943" name="connsiteX0-101"/>
                <a:gd fmla="*/ 18035 h 1327216" name="connsiteY0-102"/>
                <a:gd fmla="*/ 82425 w 1206943" name="connsiteX1-103"/>
                <a:gd fmla="*/ 945135 h 1327216" name="connsiteY1-104"/>
                <a:gd fmla="*/ 907925 w 1206943" name="connsiteX2-105"/>
                <a:gd fmla="*/ 1224535 h 1327216" name="connsiteY2-106"/>
                <a:gd fmla="*/ 1047625 w 1206943" name="connsiteX3-107"/>
                <a:gd fmla="*/ 399035 h 1327216" name="connsiteY3-108"/>
                <a:gd fmla="*/ 311025 w 1206943" name="connsiteX4-109"/>
                <a:gd fmla="*/ 18035 h 1327216" name="connsiteY4-110"/>
                <a:gd fmla="*/ 311025 w 1171155" name="connsiteX0-111"/>
                <a:gd fmla="*/ 18035 h 1300243" name="connsiteY0-112"/>
                <a:gd fmla="*/ 82425 w 1171155" name="connsiteX1-113"/>
                <a:gd fmla="*/ 945135 h 1300243" name="connsiteY1-114"/>
                <a:gd fmla="*/ 907925 w 1171155" name="connsiteX2-115"/>
                <a:gd fmla="*/ 1224535 h 1300243" name="connsiteY2-116"/>
                <a:gd fmla="*/ 1047625 w 1171155" name="connsiteX3-117"/>
                <a:gd fmla="*/ 399035 h 1300243" name="connsiteY3-118"/>
                <a:gd fmla="*/ 311025 w 1171155" name="connsiteX4-119"/>
                <a:gd fmla="*/ 18035 h 1300243" name="connsiteY4-120"/>
                <a:gd fmla="*/ 311025 w 1151607" name="connsiteX0-121"/>
                <a:gd fmla="*/ 18035 h 1300243" name="connsiteY0-122"/>
                <a:gd fmla="*/ 82425 w 1151607" name="connsiteX1-123"/>
                <a:gd fmla="*/ 945135 h 1300243" name="connsiteY1-124"/>
                <a:gd fmla="*/ 907925 w 1151607" name="connsiteX2-125"/>
                <a:gd fmla="*/ 1224535 h 1300243" name="connsiteY2-126"/>
                <a:gd fmla="*/ 1047625 w 1151607" name="connsiteX3-127"/>
                <a:gd fmla="*/ 399035 h 1300243" name="connsiteY3-128"/>
                <a:gd fmla="*/ 311025 w 1151607" name="connsiteX4-129"/>
                <a:gd fmla="*/ 18035 h 1300243" name="connsiteY4-130"/>
                <a:gd fmla="*/ 311025 w 1151605" name="connsiteX0-131"/>
                <a:gd fmla="*/ 18035 h 1390374" name="connsiteY0-132"/>
                <a:gd fmla="*/ 82425 w 1151605" name="connsiteX1-133"/>
                <a:gd fmla="*/ 945135 h 1390374" name="connsiteY1-134"/>
                <a:gd fmla="*/ 907924 w 1151605" name="connsiteX2-135"/>
                <a:gd fmla="*/ 1326039 h 1390374" name="connsiteY2-136"/>
                <a:gd fmla="*/ 1047625 w 1151605" name="connsiteX3-137"/>
                <a:gd fmla="*/ 399035 h 1390374" name="connsiteY3-138"/>
                <a:gd fmla="*/ 311025 w 1151605" name="connsiteX4-139"/>
                <a:gd fmla="*/ 18035 h 1390374" name="connsiteY4-140"/>
                <a:gd fmla="*/ 302517 w 1094827" name="connsiteX0-141"/>
                <a:gd fmla="*/ 18035 h 1483396" name="connsiteY0-142"/>
                <a:gd fmla="*/ 73917 w 1094827" name="connsiteX1-143"/>
                <a:gd fmla="*/ 945135 h 1483396" name="connsiteY1-144"/>
                <a:gd fmla="*/ 777640 w 1094827" name="connsiteX2-145"/>
                <a:gd fmla="*/ 1427543 h 1483396" name="connsiteY2-146"/>
                <a:gd fmla="*/ 1039117 w 1094827" name="connsiteX3-147"/>
                <a:gd fmla="*/ 399035 h 1483396" name="connsiteY3-148"/>
                <a:gd fmla="*/ 302517 w 1094827" name="connsiteX4-149"/>
                <a:gd fmla="*/ 18035 h 1483396" name="connsiteY4-150"/>
                <a:gd fmla="*/ 302515 w 1078069" name="connsiteX0-151"/>
                <a:gd fmla="*/ 18035 h 1483396" name="connsiteY0-152"/>
                <a:gd fmla="*/ 73915 w 1078069" name="connsiteX1-153"/>
                <a:gd fmla="*/ 945135 h 1483396" name="connsiteY1-154"/>
                <a:gd fmla="*/ 777638 w 1078069" name="connsiteX2-155"/>
                <a:gd fmla="*/ 1427543 h 1483396" name="connsiteY2-156"/>
                <a:gd fmla="*/ 1039115 w 1078069" name="connsiteX3-157"/>
                <a:gd fmla="*/ 399035 h 1483396" name="connsiteY3-158"/>
                <a:gd fmla="*/ 302515 w 1078069" name="connsiteX4-159"/>
                <a:gd fmla="*/ 18035 h 1483396" name="connsiteY4-160"/>
                <a:gd fmla="*/ 302515 w 1071948" name="connsiteX0-161"/>
                <a:gd fmla="*/ 18035 h 1449336" name="connsiteY0-162"/>
                <a:gd fmla="*/ 73915 w 1071948" name="connsiteX1-163"/>
                <a:gd fmla="*/ 945135 h 1449336" name="connsiteY1-164"/>
                <a:gd fmla="*/ 777638 w 1071948" name="connsiteX2-165"/>
                <a:gd fmla="*/ 1427543 h 1449336" name="connsiteY2-166"/>
                <a:gd fmla="*/ 1039115 w 1071948" name="connsiteX3-167"/>
                <a:gd fmla="*/ 399035 h 1449336" name="connsiteY3-168"/>
                <a:gd fmla="*/ 302515 w 1071948" name="connsiteX4-169"/>
                <a:gd fmla="*/ 18035 h 1449336" name="connsiteY4-170"/>
                <a:gd fmla="*/ 302515 w 1071948" name="connsiteX0-171"/>
                <a:gd fmla="*/ 53441 h 1484742" name="connsiteY0-172"/>
                <a:gd fmla="*/ 73915 w 1071948" name="connsiteX1-173"/>
                <a:gd fmla="*/ 980541 h 1484742" name="connsiteY1-174"/>
                <a:gd fmla="*/ 777638 w 1071948" name="connsiteX2-175"/>
                <a:gd fmla="*/ 1462949 h 1484742" name="connsiteY2-176"/>
                <a:gd fmla="*/ 1039115 w 1071948" name="connsiteX3-177"/>
                <a:gd fmla="*/ 434441 h 1484742" name="connsiteY3-178"/>
                <a:gd fmla="*/ 302515 w 1071948" name="connsiteX4-179"/>
                <a:gd fmla="*/ 53441 h 1484742" name="connsiteY4-180"/>
                <a:gd fmla="*/ 315981 w 1085414" name="connsiteX0-181"/>
                <a:gd fmla="*/ 53443 h 1484744" name="connsiteY0-182"/>
                <a:gd fmla="*/ 87381 w 1085414" name="connsiteX1-183"/>
                <a:gd fmla="*/ 980543 h 1484744" name="connsiteY1-184"/>
                <a:gd fmla="*/ 791104 w 1085414" name="connsiteX2-185"/>
                <a:gd fmla="*/ 1462951 h 1484744" name="connsiteY2-186"/>
                <a:gd fmla="*/ 1052581 w 1085414" name="connsiteX3-187"/>
                <a:gd fmla="*/ 434443 h 1484744" name="connsiteY3-188"/>
                <a:gd fmla="*/ 315981 w 1085414" name="connsiteX4-189"/>
                <a:gd fmla="*/ 53443 h 1484744" name="connsiteY4-190"/>
                <a:gd fmla="*/ 326258 w 1075395" name="connsiteX0-191"/>
                <a:gd fmla="*/ 44948 h 1578533" name="connsiteY0-192"/>
                <a:gd fmla="*/ 77362 w 1075395" name="connsiteX1-193"/>
                <a:gd fmla="*/ 1073551 h 1578533" name="connsiteY1-194"/>
                <a:gd fmla="*/ 781085 w 1075395" name="connsiteX2-195"/>
                <a:gd fmla="*/ 1555959 h 1578533" name="connsiteY2-196"/>
                <a:gd fmla="*/ 1042562 w 1075395" name="connsiteX3-197"/>
                <a:gd fmla="*/ 527451 h 1578533" name="connsiteY3-198"/>
                <a:gd fmla="*/ 326258 w 1075395" name="connsiteX4-199"/>
                <a:gd fmla="*/ 44948 h 1578533" name="connsiteY4-200"/>
                <a:gd fmla="*/ 302142 w 1051279" name="connsiteX0-201"/>
                <a:gd fmla="*/ 44948 h 1578533" name="connsiteY0-202"/>
                <a:gd fmla="*/ 53246 w 1051279" name="connsiteX1-203"/>
                <a:gd fmla="*/ 1073551 h 1578533" name="connsiteY1-204"/>
                <a:gd fmla="*/ 756969 w 1051279" name="connsiteX2-205"/>
                <a:gd fmla="*/ 1555959 h 1578533" name="connsiteY2-206"/>
                <a:gd fmla="*/ 1018446 w 1051279" name="connsiteX3-207"/>
                <a:gd fmla="*/ 527451 h 1578533" name="connsiteY3-208"/>
                <a:gd fmla="*/ 302142 w 1051279" name="connsiteX4-209"/>
                <a:gd fmla="*/ 44948 h 1578533" name="connsiteY4-210"/>
                <a:gd fmla="*/ 302142 w 1004635" name="connsiteX0-211"/>
                <a:gd fmla="*/ 40123 h 1563521" name="connsiteY0-212"/>
                <a:gd fmla="*/ 53246 w 1004635" name="connsiteX1-213"/>
                <a:gd fmla="*/ 1068726 h 1563521" name="connsiteY1-214"/>
                <a:gd fmla="*/ 756969 w 1004635" name="connsiteX2-215"/>
                <a:gd fmla="*/ 1551134 h 1563521" name="connsiteY2-216"/>
                <a:gd fmla="*/ 977854 w 1004635" name="connsiteX3-217"/>
                <a:gd fmla="*/ 598755 h 1563521" name="connsiteY3-218"/>
                <a:gd fmla="*/ 302142 w 1004635" name="connsiteX4-219"/>
                <a:gd fmla="*/ 40123 h 1563521" name="connsiteY4-220"/>
                <a:gd fmla="*/ 331365 w 1034545" name="connsiteX0-221"/>
                <a:gd fmla="*/ 40121 h 1576916" name="connsiteY0-222"/>
                <a:gd fmla="*/ 41877 w 1034545" name="connsiteX1-223"/>
                <a:gd fmla="*/ 1195604 h 1576916" name="connsiteY1-224"/>
                <a:gd fmla="*/ 786192 w 1034545" name="connsiteX2-225"/>
                <a:gd fmla="*/ 1551132 h 1576916" name="connsiteY2-226"/>
                <a:gd fmla="*/ 1007077 w 1034545" name="connsiteX3-227"/>
                <a:gd fmla="*/ 598753 h 1576916" name="connsiteY3-228"/>
                <a:gd fmla="*/ 331365 w 1034545" name="connsiteX4-229"/>
                <a:gd fmla="*/ 40121 h 1576916" name="connsiteY4-230"/>
                <a:gd fmla="*/ 331365 w 1057619" name="connsiteX0-231"/>
                <a:gd fmla="*/ 40121 h 1596074" name="connsiteY0-232"/>
                <a:gd fmla="*/ 41877 w 1057619" name="connsiteX1-233"/>
                <a:gd fmla="*/ 1195604 h 1596074" name="connsiteY1-234"/>
                <a:gd fmla="*/ 786192 w 1057619" name="connsiteX2-235"/>
                <a:gd fmla="*/ 1551132 h 1596074" name="connsiteY2-236"/>
                <a:gd fmla="*/ 1007077 w 1057619" name="connsiteX3-237"/>
                <a:gd fmla="*/ 598753 h 1596074" name="connsiteY3-238"/>
                <a:gd fmla="*/ 331365 w 1057619" name="connsiteX4-239"/>
                <a:gd fmla="*/ 40121 h 1596074" name="connsiteY4-240"/>
                <a:gd fmla="*/ 331365 w 1073428" name="connsiteX0-241"/>
                <a:gd fmla="*/ 40121 h 1596074" name="connsiteY0-242"/>
                <a:gd fmla="*/ 41877 w 1073428" name="connsiteX1-243"/>
                <a:gd fmla="*/ 1195604 h 1596074" name="connsiteY1-244"/>
                <a:gd fmla="*/ 786192 w 1073428" name="connsiteX2-245"/>
                <a:gd fmla="*/ 1551132 h 1596074" name="connsiteY2-246"/>
                <a:gd fmla="*/ 1007077 w 1073428" name="connsiteX3-247"/>
                <a:gd fmla="*/ 598753 h 1596074" name="connsiteY3-248"/>
                <a:gd fmla="*/ 331365 w 1073428" name="connsiteX4-249"/>
                <a:gd fmla="*/ 40121 h 1596074" name="connsiteY4-250"/>
              </a:gdLst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b="b" l="l" r="r" t="t"/>
              <a:pathLst>
                <a:path h="1596074" w="1073428">
                  <a:moveTo>
                    <a:pt x="331365" y="40121"/>
                  </a:moveTo>
                  <a:cubicBezTo>
                    <a:pt x="-42910" y="156516"/>
                    <a:pt x="-33927" y="943769"/>
                    <a:pt x="41877" y="1195604"/>
                  </a:cubicBezTo>
                  <a:cubicBezTo>
                    <a:pt x="117681" y="1447439"/>
                    <a:pt x="422364" y="1701359"/>
                    <a:pt x="786192" y="1551132"/>
                  </a:cubicBezTo>
                  <a:cubicBezTo>
                    <a:pt x="1150020" y="1400905"/>
                    <a:pt x="1098094" y="797720"/>
                    <a:pt x="1007077" y="598753"/>
                  </a:cubicBezTo>
                  <a:cubicBezTo>
                    <a:pt x="916060" y="399786"/>
                    <a:pt x="746232" y="-152400"/>
                    <a:pt x="331365" y="40121"/>
                  </a:cubicBezTo>
                  <a:close/>
                </a:path>
              </a:pathLst>
            </a:custGeom>
            <a:solidFill>
              <a:srgbClr val="E84328"/>
            </a:solidFill>
            <a:ln cap="rnd" w="9525">
              <a:noFill/>
              <a:prstDash val="solid"/>
              <a:round/>
            </a:ln>
            <a:effectLst/>
          </p:spPr>
          <p:txBody>
            <a:bodyPr anchor="ctr" vert="eaVert"/>
            <a:lstStyle/>
            <a:p>
              <a:pPr>
                <a:defRPr/>
              </a:pPr>
              <a:endParaRPr altLang="en-US" lang="zh-CN" sz="790">
                <a:solidFill>
                  <a:schemeClr val="bg1"/>
                </a:solidFill>
                <a:latin charset="-122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31" name="MH_Other_4"/>
            <p:cNvSpPr/>
            <p:nvPr>
              <p:custDataLst>
                <p:tags r:id="rId8"/>
              </p:custDataLst>
            </p:nvPr>
          </p:nvSpPr>
          <p:spPr bwMode="auto">
            <a:xfrm>
              <a:off x="1498502" y="3473189"/>
              <a:ext cx="325415" cy="390271"/>
            </a:xfrm>
            <a:custGeom>
              <a:gdLst>
                <a:gd fmla="*/ 228600 w 965200" name="connsiteX0"/>
                <a:gd fmla="*/ 0 h 1193800" name="connsiteY0"/>
                <a:gd fmla="*/ 0 w 965200" name="connsiteX1"/>
                <a:gd fmla="*/ 927100 h 1193800" name="connsiteY1"/>
                <a:gd fmla="*/ 774700 w 965200" name="connsiteX2"/>
                <a:gd fmla="*/ 1193800 h 1193800" name="connsiteY2"/>
                <a:gd fmla="*/ 965200 w 965200" name="connsiteX3"/>
                <a:gd fmla="*/ 381000 h 1193800" name="connsiteY3"/>
                <a:gd fmla="*/ 228600 w 965200" name="connsiteX4"/>
                <a:gd fmla="*/ 0 h 1193800" name="connsiteY4"/>
                <a:gd fmla="*/ 255223 w 991823" name="connsiteX0-1"/>
                <a:gd fmla="*/ 18035 h 1211835" name="connsiteY0-2"/>
                <a:gd fmla="*/ 26623 w 991823" name="connsiteX1-3"/>
                <a:gd fmla="*/ 945135 h 1211835" name="connsiteY1-4"/>
                <a:gd fmla="*/ 801323 w 991823" name="connsiteX2-5"/>
                <a:gd fmla="*/ 1211835 h 1211835" name="connsiteY2-6"/>
                <a:gd fmla="*/ 991823 w 991823" name="connsiteX3-7"/>
                <a:gd fmla="*/ 399035 h 1211835" name="connsiteY3-8"/>
                <a:gd fmla="*/ 255223 w 991823" name="connsiteX4-9"/>
                <a:gd fmla="*/ 18035 h 1211835" name="connsiteY4-10"/>
                <a:gd fmla="*/ 307466 w 1044066" name="connsiteX0-11"/>
                <a:gd fmla="*/ 18035 h 1211835" name="connsiteY0-12"/>
                <a:gd fmla="*/ 78866 w 1044066" name="connsiteX1-13"/>
                <a:gd fmla="*/ 945135 h 1211835" name="connsiteY1-14"/>
                <a:gd fmla="*/ 853566 w 1044066" name="connsiteX2-15"/>
                <a:gd fmla="*/ 1211835 h 1211835" name="connsiteY2-16"/>
                <a:gd fmla="*/ 1044066 w 1044066" name="connsiteX3-17"/>
                <a:gd fmla="*/ 399035 h 1211835" name="connsiteY3-18"/>
                <a:gd fmla="*/ 307466 w 1044066" name="connsiteX4-19"/>
                <a:gd fmla="*/ 18035 h 1211835" name="connsiteY4-20"/>
                <a:gd fmla="*/ 307466 w 1092523" name="connsiteX0-21"/>
                <a:gd fmla="*/ 18035 h 1219569" name="connsiteY0-22"/>
                <a:gd fmla="*/ 78866 w 1092523" name="connsiteX1-23"/>
                <a:gd fmla="*/ 945135 h 1219569" name="connsiteY1-24"/>
                <a:gd fmla="*/ 853566 w 1092523" name="connsiteX2-25"/>
                <a:gd fmla="*/ 1211835 h 1219569" name="connsiteY2-26"/>
                <a:gd fmla="*/ 1044066 w 1092523" name="connsiteX3-27"/>
                <a:gd fmla="*/ 399035 h 1219569" name="connsiteY3-28"/>
                <a:gd fmla="*/ 307466 w 1092523" name="connsiteX4-29"/>
                <a:gd fmla="*/ 18035 h 1219569" name="connsiteY4-30"/>
                <a:gd fmla="*/ 307466 w 1128943" name="connsiteX0-31"/>
                <a:gd fmla="*/ 18035 h 1256152" name="connsiteY0-32"/>
                <a:gd fmla="*/ 78866 w 1128943" name="connsiteX1-33"/>
                <a:gd fmla="*/ 945135 h 1256152" name="connsiteY1-34"/>
                <a:gd fmla="*/ 853566 w 1128943" name="connsiteX2-35"/>
                <a:gd fmla="*/ 1211835 h 1256152" name="connsiteY2-36"/>
                <a:gd fmla="*/ 1044066 w 1128943" name="connsiteX3-37"/>
                <a:gd fmla="*/ 399035 h 1256152" name="connsiteY3-38"/>
                <a:gd fmla="*/ 307466 w 1128943" name="connsiteX4-39"/>
                <a:gd fmla="*/ 18035 h 1256152" name="connsiteY4-40"/>
                <a:gd fmla="*/ 307466 w 1128943" name="connsiteX0-41"/>
                <a:gd fmla="*/ 18035 h 1295996" name="connsiteY0-42"/>
                <a:gd fmla="*/ 78866 w 1128943" name="connsiteX1-43"/>
                <a:gd fmla="*/ 945135 h 1295996" name="connsiteY1-44"/>
                <a:gd fmla="*/ 853566 w 1128943" name="connsiteX2-45"/>
                <a:gd fmla="*/ 1211835 h 1295996" name="connsiteY2-46"/>
                <a:gd fmla="*/ 1044066 w 1128943" name="connsiteX3-47"/>
                <a:gd fmla="*/ 399035 h 1295996" name="connsiteY3-48"/>
                <a:gd fmla="*/ 307466 w 1128943" name="connsiteX4-49"/>
                <a:gd fmla="*/ 18035 h 1295996" name="connsiteY4-50"/>
                <a:gd fmla="*/ 379312 w 1200789" name="connsiteX0-51"/>
                <a:gd fmla="*/ 18035 h 1295996" name="connsiteY0-52"/>
                <a:gd fmla="*/ 150712 w 1200789" name="connsiteX1-53"/>
                <a:gd fmla="*/ 945135 h 1295996" name="connsiteY1-54"/>
                <a:gd fmla="*/ 925412 w 1200789" name="connsiteX2-55"/>
                <a:gd fmla="*/ 1211835 h 1295996" name="connsiteY2-56"/>
                <a:gd fmla="*/ 1115912 w 1200789" name="connsiteX3-57"/>
                <a:gd fmla="*/ 399035 h 1295996" name="connsiteY3-58"/>
                <a:gd fmla="*/ 379312 w 1200789" name="connsiteX4-59"/>
                <a:gd fmla="*/ 18035 h 1295996" name="connsiteY4-60"/>
                <a:gd fmla="*/ 368256 w 1189733" name="connsiteX0-61"/>
                <a:gd fmla="*/ 18035 h 1315677" name="connsiteY0-62"/>
                <a:gd fmla="*/ 139656 w 1189733" name="connsiteX1-63"/>
                <a:gd fmla="*/ 945135 h 1315677" name="connsiteY1-64"/>
                <a:gd fmla="*/ 914356 w 1189733" name="connsiteX2-65"/>
                <a:gd fmla="*/ 1211835 h 1315677" name="connsiteY2-66"/>
                <a:gd fmla="*/ 1104856 w 1189733" name="connsiteX3-67"/>
                <a:gd fmla="*/ 399035 h 1315677" name="connsiteY3-68"/>
                <a:gd fmla="*/ 368256 w 1189733" name="connsiteX4-69"/>
                <a:gd fmla="*/ 18035 h 1315677" name="connsiteY4-70"/>
                <a:gd fmla="*/ 308355 w 1129832" name="connsiteX0-71"/>
                <a:gd fmla="*/ 18035 h 1295996" name="connsiteY0-72"/>
                <a:gd fmla="*/ 79755 w 1129832" name="connsiteX1-73"/>
                <a:gd fmla="*/ 945135 h 1295996" name="connsiteY1-74"/>
                <a:gd fmla="*/ 854455 w 1129832" name="connsiteX2-75"/>
                <a:gd fmla="*/ 1211835 h 1295996" name="connsiteY2-76"/>
                <a:gd fmla="*/ 1044955 w 1129832" name="connsiteX3-77"/>
                <a:gd fmla="*/ 399035 h 1295996" name="connsiteY3-78"/>
                <a:gd fmla="*/ 308355 w 1129832" name="connsiteX4-79"/>
                <a:gd fmla="*/ 18035 h 1295996" name="connsiteY4-80"/>
                <a:gd fmla="*/ 308355 w 1121503" name="connsiteX0-81"/>
                <a:gd fmla="*/ 18035 h 1237984" name="connsiteY0-82"/>
                <a:gd fmla="*/ 79755 w 1121503" name="connsiteX1-83"/>
                <a:gd fmla="*/ 945135 h 1237984" name="connsiteY1-84"/>
                <a:gd fmla="*/ 854455 w 1121503" name="connsiteX2-85"/>
                <a:gd fmla="*/ 1211835 h 1237984" name="connsiteY2-86"/>
                <a:gd fmla="*/ 1044955 w 1121503" name="connsiteX3-87"/>
                <a:gd fmla="*/ 399035 h 1237984" name="connsiteY3-88"/>
                <a:gd fmla="*/ 308355 w 1121503" name="connsiteX4-89"/>
                <a:gd fmla="*/ 18035 h 1237984" name="connsiteY4-90"/>
                <a:gd fmla="*/ 308355 w 1176171" name="connsiteX0-91"/>
                <a:gd fmla="*/ 18035 h 1301167" name="connsiteY0-92"/>
                <a:gd fmla="*/ 79755 w 1176171" name="connsiteX1-93"/>
                <a:gd fmla="*/ 945135 h 1301167" name="connsiteY1-94"/>
                <a:gd fmla="*/ 854455 w 1176171" name="connsiteX2-95"/>
                <a:gd fmla="*/ 1211835 h 1301167" name="connsiteY2-96"/>
                <a:gd fmla="*/ 1044955 w 1176171" name="connsiteX3-97"/>
                <a:gd fmla="*/ 399035 h 1301167" name="connsiteY3-98"/>
                <a:gd fmla="*/ 308355 w 1176171" name="connsiteX4-99"/>
                <a:gd fmla="*/ 18035 h 1301167" name="connsiteY4-100"/>
                <a:gd fmla="*/ 311025 w 1206943" name="connsiteX0-101"/>
                <a:gd fmla="*/ 18035 h 1327216" name="connsiteY0-102"/>
                <a:gd fmla="*/ 82425 w 1206943" name="connsiteX1-103"/>
                <a:gd fmla="*/ 945135 h 1327216" name="connsiteY1-104"/>
                <a:gd fmla="*/ 907925 w 1206943" name="connsiteX2-105"/>
                <a:gd fmla="*/ 1224535 h 1327216" name="connsiteY2-106"/>
                <a:gd fmla="*/ 1047625 w 1206943" name="connsiteX3-107"/>
                <a:gd fmla="*/ 399035 h 1327216" name="connsiteY3-108"/>
                <a:gd fmla="*/ 311025 w 1206943" name="connsiteX4-109"/>
                <a:gd fmla="*/ 18035 h 1327216" name="connsiteY4-110"/>
                <a:gd fmla="*/ 311025 w 1171155" name="connsiteX0-111"/>
                <a:gd fmla="*/ 18035 h 1300243" name="connsiteY0-112"/>
                <a:gd fmla="*/ 82425 w 1171155" name="connsiteX1-113"/>
                <a:gd fmla="*/ 945135 h 1300243" name="connsiteY1-114"/>
                <a:gd fmla="*/ 907925 w 1171155" name="connsiteX2-115"/>
                <a:gd fmla="*/ 1224535 h 1300243" name="connsiteY2-116"/>
                <a:gd fmla="*/ 1047625 w 1171155" name="connsiteX3-117"/>
                <a:gd fmla="*/ 399035 h 1300243" name="connsiteY3-118"/>
                <a:gd fmla="*/ 311025 w 1171155" name="connsiteX4-119"/>
                <a:gd fmla="*/ 18035 h 1300243" name="connsiteY4-120"/>
                <a:gd fmla="*/ 311025 w 1151607" name="connsiteX0-121"/>
                <a:gd fmla="*/ 18035 h 1300243" name="connsiteY0-122"/>
                <a:gd fmla="*/ 82425 w 1151607" name="connsiteX1-123"/>
                <a:gd fmla="*/ 945135 h 1300243" name="connsiteY1-124"/>
                <a:gd fmla="*/ 907925 w 1151607" name="connsiteX2-125"/>
                <a:gd fmla="*/ 1224535 h 1300243" name="connsiteY2-126"/>
                <a:gd fmla="*/ 1047625 w 1151607" name="connsiteX3-127"/>
                <a:gd fmla="*/ 399035 h 1300243" name="connsiteY3-128"/>
                <a:gd fmla="*/ 311025 w 1151607" name="connsiteX4-129"/>
                <a:gd fmla="*/ 18035 h 1300243" name="connsiteY4-130"/>
                <a:gd fmla="*/ 311025 w 1151605" name="connsiteX0-131"/>
                <a:gd fmla="*/ 18035 h 1390374" name="connsiteY0-132"/>
                <a:gd fmla="*/ 82425 w 1151605" name="connsiteX1-133"/>
                <a:gd fmla="*/ 945135 h 1390374" name="connsiteY1-134"/>
                <a:gd fmla="*/ 907924 w 1151605" name="connsiteX2-135"/>
                <a:gd fmla="*/ 1326039 h 1390374" name="connsiteY2-136"/>
                <a:gd fmla="*/ 1047625 w 1151605" name="connsiteX3-137"/>
                <a:gd fmla="*/ 399035 h 1390374" name="connsiteY3-138"/>
                <a:gd fmla="*/ 311025 w 1151605" name="connsiteX4-139"/>
                <a:gd fmla="*/ 18035 h 1390374" name="connsiteY4-140"/>
                <a:gd fmla="*/ 302517 w 1094827" name="connsiteX0-141"/>
                <a:gd fmla="*/ 18035 h 1483396" name="connsiteY0-142"/>
                <a:gd fmla="*/ 73917 w 1094827" name="connsiteX1-143"/>
                <a:gd fmla="*/ 945135 h 1483396" name="connsiteY1-144"/>
                <a:gd fmla="*/ 777640 w 1094827" name="connsiteX2-145"/>
                <a:gd fmla="*/ 1427543 h 1483396" name="connsiteY2-146"/>
                <a:gd fmla="*/ 1039117 w 1094827" name="connsiteX3-147"/>
                <a:gd fmla="*/ 399035 h 1483396" name="connsiteY3-148"/>
                <a:gd fmla="*/ 302517 w 1094827" name="connsiteX4-149"/>
                <a:gd fmla="*/ 18035 h 1483396" name="connsiteY4-150"/>
                <a:gd fmla="*/ 302515 w 1078069" name="connsiteX0-151"/>
                <a:gd fmla="*/ 18035 h 1483396" name="connsiteY0-152"/>
                <a:gd fmla="*/ 73915 w 1078069" name="connsiteX1-153"/>
                <a:gd fmla="*/ 945135 h 1483396" name="connsiteY1-154"/>
                <a:gd fmla="*/ 777638 w 1078069" name="connsiteX2-155"/>
                <a:gd fmla="*/ 1427543 h 1483396" name="connsiteY2-156"/>
                <a:gd fmla="*/ 1039115 w 1078069" name="connsiteX3-157"/>
                <a:gd fmla="*/ 399035 h 1483396" name="connsiteY3-158"/>
                <a:gd fmla="*/ 302515 w 1078069" name="connsiteX4-159"/>
                <a:gd fmla="*/ 18035 h 1483396" name="connsiteY4-160"/>
                <a:gd fmla="*/ 302515 w 1071948" name="connsiteX0-161"/>
                <a:gd fmla="*/ 18035 h 1449336" name="connsiteY0-162"/>
                <a:gd fmla="*/ 73915 w 1071948" name="connsiteX1-163"/>
                <a:gd fmla="*/ 945135 h 1449336" name="connsiteY1-164"/>
                <a:gd fmla="*/ 777638 w 1071948" name="connsiteX2-165"/>
                <a:gd fmla="*/ 1427543 h 1449336" name="connsiteY2-166"/>
                <a:gd fmla="*/ 1039115 w 1071948" name="connsiteX3-167"/>
                <a:gd fmla="*/ 399035 h 1449336" name="connsiteY3-168"/>
                <a:gd fmla="*/ 302515 w 1071948" name="connsiteX4-169"/>
                <a:gd fmla="*/ 18035 h 1449336" name="connsiteY4-170"/>
                <a:gd fmla="*/ 302515 w 1071948" name="connsiteX0-171"/>
                <a:gd fmla="*/ 53441 h 1484742" name="connsiteY0-172"/>
                <a:gd fmla="*/ 73915 w 1071948" name="connsiteX1-173"/>
                <a:gd fmla="*/ 980541 h 1484742" name="connsiteY1-174"/>
                <a:gd fmla="*/ 777638 w 1071948" name="connsiteX2-175"/>
                <a:gd fmla="*/ 1462949 h 1484742" name="connsiteY2-176"/>
                <a:gd fmla="*/ 1039115 w 1071948" name="connsiteX3-177"/>
                <a:gd fmla="*/ 434441 h 1484742" name="connsiteY3-178"/>
                <a:gd fmla="*/ 302515 w 1071948" name="connsiteX4-179"/>
                <a:gd fmla="*/ 53441 h 1484742" name="connsiteY4-180"/>
                <a:gd fmla="*/ 315981 w 1085414" name="connsiteX0-181"/>
                <a:gd fmla="*/ 53443 h 1484744" name="connsiteY0-182"/>
                <a:gd fmla="*/ 87381 w 1085414" name="connsiteX1-183"/>
                <a:gd fmla="*/ 980543 h 1484744" name="connsiteY1-184"/>
                <a:gd fmla="*/ 791104 w 1085414" name="connsiteX2-185"/>
                <a:gd fmla="*/ 1462951 h 1484744" name="connsiteY2-186"/>
                <a:gd fmla="*/ 1052581 w 1085414" name="connsiteX3-187"/>
                <a:gd fmla="*/ 434443 h 1484744" name="connsiteY3-188"/>
                <a:gd fmla="*/ 315981 w 1085414" name="connsiteX4-189"/>
                <a:gd fmla="*/ 53443 h 1484744" name="connsiteY4-190"/>
                <a:gd fmla="*/ 326258 w 1075395" name="connsiteX0-191"/>
                <a:gd fmla="*/ 44948 h 1578533" name="connsiteY0-192"/>
                <a:gd fmla="*/ 77362 w 1075395" name="connsiteX1-193"/>
                <a:gd fmla="*/ 1073551 h 1578533" name="connsiteY1-194"/>
                <a:gd fmla="*/ 781085 w 1075395" name="connsiteX2-195"/>
                <a:gd fmla="*/ 1555959 h 1578533" name="connsiteY2-196"/>
                <a:gd fmla="*/ 1042562 w 1075395" name="connsiteX3-197"/>
                <a:gd fmla="*/ 527451 h 1578533" name="connsiteY3-198"/>
                <a:gd fmla="*/ 326258 w 1075395" name="connsiteX4-199"/>
                <a:gd fmla="*/ 44948 h 1578533" name="connsiteY4-200"/>
                <a:gd fmla="*/ 302142 w 1051279" name="connsiteX0-201"/>
                <a:gd fmla="*/ 44948 h 1578533" name="connsiteY0-202"/>
                <a:gd fmla="*/ 53246 w 1051279" name="connsiteX1-203"/>
                <a:gd fmla="*/ 1073551 h 1578533" name="connsiteY1-204"/>
                <a:gd fmla="*/ 756969 w 1051279" name="connsiteX2-205"/>
                <a:gd fmla="*/ 1555959 h 1578533" name="connsiteY2-206"/>
                <a:gd fmla="*/ 1018446 w 1051279" name="connsiteX3-207"/>
                <a:gd fmla="*/ 527451 h 1578533" name="connsiteY3-208"/>
                <a:gd fmla="*/ 302142 w 1051279" name="connsiteX4-209"/>
                <a:gd fmla="*/ 44948 h 1578533" name="connsiteY4-210"/>
                <a:gd fmla="*/ 302142 w 1004635" name="connsiteX0-211"/>
                <a:gd fmla="*/ 40123 h 1563521" name="connsiteY0-212"/>
                <a:gd fmla="*/ 53246 w 1004635" name="connsiteX1-213"/>
                <a:gd fmla="*/ 1068726 h 1563521" name="connsiteY1-214"/>
                <a:gd fmla="*/ 756969 w 1004635" name="connsiteX2-215"/>
                <a:gd fmla="*/ 1551134 h 1563521" name="connsiteY2-216"/>
                <a:gd fmla="*/ 977854 w 1004635" name="connsiteX3-217"/>
                <a:gd fmla="*/ 598755 h 1563521" name="connsiteY3-218"/>
                <a:gd fmla="*/ 302142 w 1004635" name="connsiteX4-219"/>
                <a:gd fmla="*/ 40123 h 1563521" name="connsiteY4-220"/>
                <a:gd fmla="*/ 331365 w 1034545" name="connsiteX0-221"/>
                <a:gd fmla="*/ 40121 h 1576916" name="connsiteY0-222"/>
                <a:gd fmla="*/ 41877 w 1034545" name="connsiteX1-223"/>
                <a:gd fmla="*/ 1195604 h 1576916" name="connsiteY1-224"/>
                <a:gd fmla="*/ 786192 w 1034545" name="connsiteX2-225"/>
                <a:gd fmla="*/ 1551132 h 1576916" name="connsiteY2-226"/>
                <a:gd fmla="*/ 1007077 w 1034545" name="connsiteX3-227"/>
                <a:gd fmla="*/ 598753 h 1576916" name="connsiteY3-228"/>
                <a:gd fmla="*/ 331365 w 1034545" name="connsiteX4-229"/>
                <a:gd fmla="*/ 40121 h 1576916" name="connsiteY4-230"/>
                <a:gd fmla="*/ 331365 w 1057619" name="connsiteX0-231"/>
                <a:gd fmla="*/ 40121 h 1596074" name="connsiteY0-232"/>
                <a:gd fmla="*/ 41877 w 1057619" name="connsiteX1-233"/>
                <a:gd fmla="*/ 1195604 h 1596074" name="connsiteY1-234"/>
                <a:gd fmla="*/ 786192 w 1057619" name="connsiteX2-235"/>
                <a:gd fmla="*/ 1551132 h 1596074" name="connsiteY2-236"/>
                <a:gd fmla="*/ 1007077 w 1057619" name="connsiteX3-237"/>
                <a:gd fmla="*/ 598753 h 1596074" name="connsiteY3-238"/>
                <a:gd fmla="*/ 331365 w 1057619" name="connsiteX4-239"/>
                <a:gd fmla="*/ 40121 h 1596074" name="connsiteY4-240"/>
                <a:gd fmla="*/ 331365 w 1073428" name="connsiteX0-241"/>
                <a:gd fmla="*/ 40121 h 1596074" name="connsiteY0-242"/>
                <a:gd fmla="*/ 41877 w 1073428" name="connsiteX1-243"/>
                <a:gd fmla="*/ 1195604 h 1596074" name="connsiteY1-244"/>
                <a:gd fmla="*/ 786192 w 1073428" name="connsiteX2-245"/>
                <a:gd fmla="*/ 1551132 h 1596074" name="connsiteY2-246"/>
                <a:gd fmla="*/ 1007077 w 1073428" name="connsiteX3-247"/>
                <a:gd fmla="*/ 598753 h 1596074" name="connsiteY3-248"/>
                <a:gd fmla="*/ 331365 w 1073428" name="connsiteX4-249"/>
                <a:gd fmla="*/ 40121 h 1596074" name="connsiteY4-250"/>
                <a:gd fmla="*/ 232737 w 933334" name="connsiteX0-251"/>
                <a:gd fmla="*/ 40121 h 1573503" name="connsiteY0-252"/>
                <a:gd fmla="*/ 105618 w 933334" name="connsiteX1-253"/>
                <a:gd fmla="*/ 1170228 h 1573503" name="connsiteY1-254"/>
                <a:gd fmla="*/ 687564 w 933334" name="connsiteX2-255"/>
                <a:gd fmla="*/ 1551132 h 1573503" name="connsiteY2-256"/>
                <a:gd fmla="*/ 908449 w 933334" name="connsiteX3-257"/>
                <a:gd fmla="*/ 598753 h 1573503" name="connsiteY3-258"/>
                <a:gd fmla="*/ 232737 w 933334" name="connsiteX4-259"/>
                <a:gd fmla="*/ 40121 h 1573503" name="connsiteY4-260"/>
                <a:gd fmla="*/ 250294 w 910297" name="connsiteX0-261"/>
                <a:gd fmla="*/ 48842 h 1454036" name="connsiteY0-262"/>
                <a:gd fmla="*/ 82583 w 910297" name="connsiteX1-263"/>
                <a:gd fmla="*/ 1052068 h 1454036" name="connsiteY1-264"/>
                <a:gd fmla="*/ 664529 w 910297" name="connsiteX2-265"/>
                <a:gd fmla="*/ 1432972 h 1454036" name="connsiteY2-266"/>
                <a:gd fmla="*/ 885414 w 910297" name="connsiteX3-267"/>
                <a:gd fmla="*/ 480593 h 1454036" name="connsiteY3-268"/>
                <a:gd fmla="*/ 250294 w 910297" name="connsiteX4-269"/>
                <a:gd fmla="*/ 48842 h 1454036" name="connsiteY4-270"/>
                <a:gd fmla="*/ 250294 w 930082" name="connsiteX0-271"/>
                <a:gd fmla="*/ 48842 h 1454038" name="connsiteY0-272"/>
                <a:gd fmla="*/ 82583 w 930082" name="connsiteX1-273"/>
                <a:gd fmla="*/ 1052068 h 1454038" name="connsiteY1-274"/>
                <a:gd fmla="*/ 664529 w 930082" name="connsiteX2-275"/>
                <a:gd fmla="*/ 1432972 h 1454038" name="connsiteY2-276"/>
                <a:gd fmla="*/ 885414 w 930082" name="connsiteX3-277"/>
                <a:gd fmla="*/ 480593 h 1454038" name="connsiteY3-278"/>
                <a:gd fmla="*/ 250294 w 930082" name="connsiteX4-279"/>
                <a:gd fmla="*/ 48842 h 1454038" name="connsiteY4-280"/>
                <a:gd fmla="*/ 250294 w 957095" name="connsiteX0-281"/>
                <a:gd fmla="*/ 48842 h 1454036" name="connsiteY0-282"/>
                <a:gd fmla="*/ 82583 w 957095" name="connsiteX1-283"/>
                <a:gd fmla="*/ 1052068 h 1454036" name="connsiteY1-284"/>
                <a:gd fmla="*/ 664529 w 957095" name="connsiteX2-285"/>
                <a:gd fmla="*/ 1432972 h 1454036" name="connsiteY2-286"/>
                <a:gd fmla="*/ 885414 w 957095" name="connsiteX3-287"/>
                <a:gd fmla="*/ 480593 h 1454036" name="connsiteY3-288"/>
                <a:gd fmla="*/ 250294 w 957095" name="connsiteX4-289"/>
                <a:gd fmla="*/ 48842 h 1454036" name="connsiteY4-290"/>
                <a:gd fmla="*/ 250294 w 966104" name="connsiteX0-291"/>
                <a:gd fmla="*/ 48842 h 1454038" name="connsiteY0-292"/>
                <a:gd fmla="*/ 82583 w 966104" name="connsiteX1-293"/>
                <a:gd fmla="*/ 1052068 h 1454038" name="connsiteY1-294"/>
                <a:gd fmla="*/ 664529 w 966104" name="connsiteX2-295"/>
                <a:gd fmla="*/ 1432972 h 1454038" name="connsiteY2-296"/>
                <a:gd fmla="*/ 885414 w 966104" name="connsiteX3-297"/>
                <a:gd fmla="*/ 480593 h 1454038" name="connsiteY3-298"/>
                <a:gd fmla="*/ 250294 w 966104" name="connsiteX4-299"/>
                <a:gd fmla="*/ 48842 h 1454038" name="connsiteY4-300"/>
              </a:gdLst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b="b" l="l" r="r" t="t"/>
              <a:pathLst>
                <a:path h="1454038" w="966104">
                  <a:moveTo>
                    <a:pt x="250294" y="48842"/>
                  </a:moveTo>
                  <a:cubicBezTo>
                    <a:pt x="-123981" y="165237"/>
                    <a:pt x="13544" y="821380"/>
                    <a:pt x="82583" y="1052068"/>
                  </a:cubicBezTo>
                  <a:cubicBezTo>
                    <a:pt x="151622" y="1282756"/>
                    <a:pt x="388651" y="1528218"/>
                    <a:pt x="664529" y="1432972"/>
                  </a:cubicBezTo>
                  <a:cubicBezTo>
                    <a:pt x="940407" y="1337726"/>
                    <a:pt x="1057615" y="781063"/>
                    <a:pt x="885414" y="480593"/>
                  </a:cubicBezTo>
                  <a:cubicBezTo>
                    <a:pt x="794397" y="281626"/>
                    <a:pt x="665161" y="-143679"/>
                    <a:pt x="250294" y="48842"/>
                  </a:cubicBezTo>
                  <a:close/>
                </a:path>
              </a:pathLst>
            </a:custGeom>
            <a:solidFill>
              <a:srgbClr val="E84328"/>
            </a:solidFill>
            <a:ln cap="rnd" w="9525">
              <a:noFill/>
              <a:prstDash val="solid"/>
              <a:round/>
            </a:ln>
            <a:effectLst/>
          </p:spPr>
          <p:txBody>
            <a:bodyPr anchor="ctr" vert="eaVert"/>
            <a:lstStyle/>
            <a:p>
              <a:pPr>
                <a:defRPr/>
              </a:pPr>
              <a:endParaRPr altLang="en-US" lang="zh-CN" sz="790">
                <a:solidFill>
                  <a:schemeClr val="bg1"/>
                </a:solidFill>
                <a:latin charset="-122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38" name="MH_Other_5"/>
            <p:cNvSpPr/>
            <p:nvPr>
              <p:custDataLst>
                <p:tags r:id="rId9"/>
              </p:custDataLst>
            </p:nvPr>
          </p:nvSpPr>
          <p:spPr bwMode="auto">
            <a:xfrm>
              <a:off x="1199256" y="3850943"/>
              <a:ext cx="347034" cy="409613"/>
            </a:xfrm>
            <a:custGeom>
              <a:gdLst>
                <a:gd fmla="*/ 228600 w 965200" name="connsiteX0"/>
                <a:gd fmla="*/ 0 h 1193800" name="connsiteY0"/>
                <a:gd fmla="*/ 0 w 965200" name="connsiteX1"/>
                <a:gd fmla="*/ 927100 h 1193800" name="connsiteY1"/>
                <a:gd fmla="*/ 774700 w 965200" name="connsiteX2"/>
                <a:gd fmla="*/ 1193800 h 1193800" name="connsiteY2"/>
                <a:gd fmla="*/ 965200 w 965200" name="connsiteX3"/>
                <a:gd fmla="*/ 381000 h 1193800" name="connsiteY3"/>
                <a:gd fmla="*/ 228600 w 965200" name="connsiteX4"/>
                <a:gd fmla="*/ 0 h 1193800" name="connsiteY4"/>
                <a:gd fmla="*/ 255223 w 991823" name="connsiteX0-1"/>
                <a:gd fmla="*/ 18035 h 1211835" name="connsiteY0-2"/>
                <a:gd fmla="*/ 26623 w 991823" name="connsiteX1-3"/>
                <a:gd fmla="*/ 945135 h 1211835" name="connsiteY1-4"/>
                <a:gd fmla="*/ 801323 w 991823" name="connsiteX2-5"/>
                <a:gd fmla="*/ 1211835 h 1211835" name="connsiteY2-6"/>
                <a:gd fmla="*/ 991823 w 991823" name="connsiteX3-7"/>
                <a:gd fmla="*/ 399035 h 1211835" name="connsiteY3-8"/>
                <a:gd fmla="*/ 255223 w 991823" name="connsiteX4-9"/>
                <a:gd fmla="*/ 18035 h 1211835" name="connsiteY4-10"/>
                <a:gd fmla="*/ 307466 w 1044066" name="connsiteX0-11"/>
                <a:gd fmla="*/ 18035 h 1211835" name="connsiteY0-12"/>
                <a:gd fmla="*/ 78866 w 1044066" name="connsiteX1-13"/>
                <a:gd fmla="*/ 945135 h 1211835" name="connsiteY1-14"/>
                <a:gd fmla="*/ 853566 w 1044066" name="connsiteX2-15"/>
                <a:gd fmla="*/ 1211835 h 1211835" name="connsiteY2-16"/>
                <a:gd fmla="*/ 1044066 w 1044066" name="connsiteX3-17"/>
                <a:gd fmla="*/ 399035 h 1211835" name="connsiteY3-18"/>
                <a:gd fmla="*/ 307466 w 1044066" name="connsiteX4-19"/>
                <a:gd fmla="*/ 18035 h 1211835" name="connsiteY4-20"/>
                <a:gd fmla="*/ 307466 w 1092523" name="connsiteX0-21"/>
                <a:gd fmla="*/ 18035 h 1219569" name="connsiteY0-22"/>
                <a:gd fmla="*/ 78866 w 1092523" name="connsiteX1-23"/>
                <a:gd fmla="*/ 945135 h 1219569" name="connsiteY1-24"/>
                <a:gd fmla="*/ 853566 w 1092523" name="connsiteX2-25"/>
                <a:gd fmla="*/ 1211835 h 1219569" name="connsiteY2-26"/>
                <a:gd fmla="*/ 1044066 w 1092523" name="connsiteX3-27"/>
                <a:gd fmla="*/ 399035 h 1219569" name="connsiteY3-28"/>
                <a:gd fmla="*/ 307466 w 1092523" name="connsiteX4-29"/>
                <a:gd fmla="*/ 18035 h 1219569" name="connsiteY4-30"/>
                <a:gd fmla="*/ 307466 w 1128943" name="connsiteX0-31"/>
                <a:gd fmla="*/ 18035 h 1256152" name="connsiteY0-32"/>
                <a:gd fmla="*/ 78866 w 1128943" name="connsiteX1-33"/>
                <a:gd fmla="*/ 945135 h 1256152" name="connsiteY1-34"/>
                <a:gd fmla="*/ 853566 w 1128943" name="connsiteX2-35"/>
                <a:gd fmla="*/ 1211835 h 1256152" name="connsiteY2-36"/>
                <a:gd fmla="*/ 1044066 w 1128943" name="connsiteX3-37"/>
                <a:gd fmla="*/ 399035 h 1256152" name="connsiteY3-38"/>
                <a:gd fmla="*/ 307466 w 1128943" name="connsiteX4-39"/>
                <a:gd fmla="*/ 18035 h 1256152" name="connsiteY4-40"/>
                <a:gd fmla="*/ 307466 w 1128943" name="connsiteX0-41"/>
                <a:gd fmla="*/ 18035 h 1295996" name="connsiteY0-42"/>
                <a:gd fmla="*/ 78866 w 1128943" name="connsiteX1-43"/>
                <a:gd fmla="*/ 945135 h 1295996" name="connsiteY1-44"/>
                <a:gd fmla="*/ 853566 w 1128943" name="connsiteX2-45"/>
                <a:gd fmla="*/ 1211835 h 1295996" name="connsiteY2-46"/>
                <a:gd fmla="*/ 1044066 w 1128943" name="connsiteX3-47"/>
                <a:gd fmla="*/ 399035 h 1295996" name="connsiteY3-48"/>
                <a:gd fmla="*/ 307466 w 1128943" name="connsiteX4-49"/>
                <a:gd fmla="*/ 18035 h 1295996" name="connsiteY4-50"/>
                <a:gd fmla="*/ 379312 w 1200789" name="connsiteX0-51"/>
                <a:gd fmla="*/ 18035 h 1295996" name="connsiteY0-52"/>
                <a:gd fmla="*/ 150712 w 1200789" name="connsiteX1-53"/>
                <a:gd fmla="*/ 945135 h 1295996" name="connsiteY1-54"/>
                <a:gd fmla="*/ 925412 w 1200789" name="connsiteX2-55"/>
                <a:gd fmla="*/ 1211835 h 1295996" name="connsiteY2-56"/>
                <a:gd fmla="*/ 1115912 w 1200789" name="connsiteX3-57"/>
                <a:gd fmla="*/ 399035 h 1295996" name="connsiteY3-58"/>
                <a:gd fmla="*/ 379312 w 1200789" name="connsiteX4-59"/>
                <a:gd fmla="*/ 18035 h 1295996" name="connsiteY4-60"/>
                <a:gd fmla="*/ 368256 w 1189733" name="connsiteX0-61"/>
                <a:gd fmla="*/ 18035 h 1315677" name="connsiteY0-62"/>
                <a:gd fmla="*/ 139656 w 1189733" name="connsiteX1-63"/>
                <a:gd fmla="*/ 945135 h 1315677" name="connsiteY1-64"/>
                <a:gd fmla="*/ 914356 w 1189733" name="connsiteX2-65"/>
                <a:gd fmla="*/ 1211835 h 1315677" name="connsiteY2-66"/>
                <a:gd fmla="*/ 1104856 w 1189733" name="connsiteX3-67"/>
                <a:gd fmla="*/ 399035 h 1315677" name="connsiteY3-68"/>
                <a:gd fmla="*/ 368256 w 1189733" name="connsiteX4-69"/>
                <a:gd fmla="*/ 18035 h 1315677" name="connsiteY4-70"/>
                <a:gd fmla="*/ 308355 w 1129832" name="connsiteX0-71"/>
                <a:gd fmla="*/ 18035 h 1295996" name="connsiteY0-72"/>
                <a:gd fmla="*/ 79755 w 1129832" name="connsiteX1-73"/>
                <a:gd fmla="*/ 945135 h 1295996" name="connsiteY1-74"/>
                <a:gd fmla="*/ 854455 w 1129832" name="connsiteX2-75"/>
                <a:gd fmla="*/ 1211835 h 1295996" name="connsiteY2-76"/>
                <a:gd fmla="*/ 1044955 w 1129832" name="connsiteX3-77"/>
                <a:gd fmla="*/ 399035 h 1295996" name="connsiteY3-78"/>
                <a:gd fmla="*/ 308355 w 1129832" name="connsiteX4-79"/>
                <a:gd fmla="*/ 18035 h 1295996" name="connsiteY4-80"/>
                <a:gd fmla="*/ 308355 w 1121503" name="connsiteX0-81"/>
                <a:gd fmla="*/ 18035 h 1237984" name="connsiteY0-82"/>
                <a:gd fmla="*/ 79755 w 1121503" name="connsiteX1-83"/>
                <a:gd fmla="*/ 945135 h 1237984" name="connsiteY1-84"/>
                <a:gd fmla="*/ 854455 w 1121503" name="connsiteX2-85"/>
                <a:gd fmla="*/ 1211835 h 1237984" name="connsiteY2-86"/>
                <a:gd fmla="*/ 1044955 w 1121503" name="connsiteX3-87"/>
                <a:gd fmla="*/ 399035 h 1237984" name="connsiteY3-88"/>
                <a:gd fmla="*/ 308355 w 1121503" name="connsiteX4-89"/>
                <a:gd fmla="*/ 18035 h 1237984" name="connsiteY4-90"/>
                <a:gd fmla="*/ 308355 w 1176171" name="connsiteX0-91"/>
                <a:gd fmla="*/ 18035 h 1301167" name="connsiteY0-92"/>
                <a:gd fmla="*/ 79755 w 1176171" name="connsiteX1-93"/>
                <a:gd fmla="*/ 945135 h 1301167" name="connsiteY1-94"/>
                <a:gd fmla="*/ 854455 w 1176171" name="connsiteX2-95"/>
                <a:gd fmla="*/ 1211835 h 1301167" name="connsiteY2-96"/>
                <a:gd fmla="*/ 1044955 w 1176171" name="connsiteX3-97"/>
                <a:gd fmla="*/ 399035 h 1301167" name="connsiteY3-98"/>
                <a:gd fmla="*/ 308355 w 1176171" name="connsiteX4-99"/>
                <a:gd fmla="*/ 18035 h 1301167" name="connsiteY4-100"/>
                <a:gd fmla="*/ 311025 w 1206943" name="connsiteX0-101"/>
                <a:gd fmla="*/ 18035 h 1327216" name="connsiteY0-102"/>
                <a:gd fmla="*/ 82425 w 1206943" name="connsiteX1-103"/>
                <a:gd fmla="*/ 945135 h 1327216" name="connsiteY1-104"/>
                <a:gd fmla="*/ 907925 w 1206943" name="connsiteX2-105"/>
                <a:gd fmla="*/ 1224535 h 1327216" name="connsiteY2-106"/>
                <a:gd fmla="*/ 1047625 w 1206943" name="connsiteX3-107"/>
                <a:gd fmla="*/ 399035 h 1327216" name="connsiteY3-108"/>
                <a:gd fmla="*/ 311025 w 1206943" name="connsiteX4-109"/>
                <a:gd fmla="*/ 18035 h 1327216" name="connsiteY4-110"/>
                <a:gd fmla="*/ 311025 w 1171155" name="connsiteX0-111"/>
                <a:gd fmla="*/ 18035 h 1300243" name="connsiteY0-112"/>
                <a:gd fmla="*/ 82425 w 1171155" name="connsiteX1-113"/>
                <a:gd fmla="*/ 945135 h 1300243" name="connsiteY1-114"/>
                <a:gd fmla="*/ 907925 w 1171155" name="connsiteX2-115"/>
                <a:gd fmla="*/ 1224535 h 1300243" name="connsiteY2-116"/>
                <a:gd fmla="*/ 1047625 w 1171155" name="connsiteX3-117"/>
                <a:gd fmla="*/ 399035 h 1300243" name="connsiteY3-118"/>
                <a:gd fmla="*/ 311025 w 1171155" name="connsiteX4-119"/>
                <a:gd fmla="*/ 18035 h 1300243" name="connsiteY4-120"/>
                <a:gd fmla="*/ 311025 w 1151607" name="connsiteX0-121"/>
                <a:gd fmla="*/ 18035 h 1300243" name="connsiteY0-122"/>
                <a:gd fmla="*/ 82425 w 1151607" name="connsiteX1-123"/>
                <a:gd fmla="*/ 945135 h 1300243" name="connsiteY1-124"/>
                <a:gd fmla="*/ 907925 w 1151607" name="connsiteX2-125"/>
                <a:gd fmla="*/ 1224535 h 1300243" name="connsiteY2-126"/>
                <a:gd fmla="*/ 1047625 w 1151607" name="connsiteX3-127"/>
                <a:gd fmla="*/ 399035 h 1300243" name="connsiteY3-128"/>
                <a:gd fmla="*/ 311025 w 1151607" name="connsiteX4-129"/>
                <a:gd fmla="*/ 18035 h 1300243" name="connsiteY4-130"/>
                <a:gd fmla="*/ 311025 w 1151605" name="connsiteX0-131"/>
                <a:gd fmla="*/ 18035 h 1390374" name="connsiteY0-132"/>
                <a:gd fmla="*/ 82425 w 1151605" name="connsiteX1-133"/>
                <a:gd fmla="*/ 945135 h 1390374" name="connsiteY1-134"/>
                <a:gd fmla="*/ 907924 w 1151605" name="connsiteX2-135"/>
                <a:gd fmla="*/ 1326039 h 1390374" name="connsiteY2-136"/>
                <a:gd fmla="*/ 1047625 w 1151605" name="connsiteX3-137"/>
                <a:gd fmla="*/ 399035 h 1390374" name="connsiteY3-138"/>
                <a:gd fmla="*/ 311025 w 1151605" name="connsiteX4-139"/>
                <a:gd fmla="*/ 18035 h 1390374" name="connsiteY4-140"/>
                <a:gd fmla="*/ 302517 w 1094827" name="connsiteX0-141"/>
                <a:gd fmla="*/ 18035 h 1483396" name="connsiteY0-142"/>
                <a:gd fmla="*/ 73917 w 1094827" name="connsiteX1-143"/>
                <a:gd fmla="*/ 945135 h 1483396" name="connsiteY1-144"/>
                <a:gd fmla="*/ 777640 w 1094827" name="connsiteX2-145"/>
                <a:gd fmla="*/ 1427543 h 1483396" name="connsiteY2-146"/>
                <a:gd fmla="*/ 1039117 w 1094827" name="connsiteX3-147"/>
                <a:gd fmla="*/ 399035 h 1483396" name="connsiteY3-148"/>
                <a:gd fmla="*/ 302517 w 1094827" name="connsiteX4-149"/>
                <a:gd fmla="*/ 18035 h 1483396" name="connsiteY4-150"/>
                <a:gd fmla="*/ 302515 w 1078069" name="connsiteX0-151"/>
                <a:gd fmla="*/ 18035 h 1483396" name="connsiteY0-152"/>
                <a:gd fmla="*/ 73915 w 1078069" name="connsiteX1-153"/>
                <a:gd fmla="*/ 945135 h 1483396" name="connsiteY1-154"/>
                <a:gd fmla="*/ 777638 w 1078069" name="connsiteX2-155"/>
                <a:gd fmla="*/ 1427543 h 1483396" name="connsiteY2-156"/>
                <a:gd fmla="*/ 1039115 w 1078069" name="connsiteX3-157"/>
                <a:gd fmla="*/ 399035 h 1483396" name="connsiteY3-158"/>
                <a:gd fmla="*/ 302515 w 1078069" name="connsiteX4-159"/>
                <a:gd fmla="*/ 18035 h 1483396" name="connsiteY4-160"/>
                <a:gd fmla="*/ 302515 w 1071948" name="connsiteX0-161"/>
                <a:gd fmla="*/ 18035 h 1449336" name="connsiteY0-162"/>
                <a:gd fmla="*/ 73915 w 1071948" name="connsiteX1-163"/>
                <a:gd fmla="*/ 945135 h 1449336" name="connsiteY1-164"/>
                <a:gd fmla="*/ 777638 w 1071948" name="connsiteX2-165"/>
                <a:gd fmla="*/ 1427543 h 1449336" name="connsiteY2-166"/>
                <a:gd fmla="*/ 1039115 w 1071948" name="connsiteX3-167"/>
                <a:gd fmla="*/ 399035 h 1449336" name="connsiteY3-168"/>
                <a:gd fmla="*/ 302515 w 1071948" name="connsiteX4-169"/>
                <a:gd fmla="*/ 18035 h 1449336" name="connsiteY4-170"/>
                <a:gd fmla="*/ 302515 w 1071948" name="connsiteX0-171"/>
                <a:gd fmla="*/ 53441 h 1484742" name="connsiteY0-172"/>
                <a:gd fmla="*/ 73915 w 1071948" name="connsiteX1-173"/>
                <a:gd fmla="*/ 980541 h 1484742" name="connsiteY1-174"/>
                <a:gd fmla="*/ 777638 w 1071948" name="connsiteX2-175"/>
                <a:gd fmla="*/ 1462949 h 1484742" name="connsiteY2-176"/>
                <a:gd fmla="*/ 1039115 w 1071948" name="connsiteX3-177"/>
                <a:gd fmla="*/ 434441 h 1484742" name="connsiteY3-178"/>
                <a:gd fmla="*/ 302515 w 1071948" name="connsiteX4-179"/>
                <a:gd fmla="*/ 53441 h 1484742" name="connsiteY4-180"/>
                <a:gd fmla="*/ 315981 w 1085414" name="connsiteX0-181"/>
                <a:gd fmla="*/ 53443 h 1484744" name="connsiteY0-182"/>
                <a:gd fmla="*/ 87381 w 1085414" name="connsiteX1-183"/>
                <a:gd fmla="*/ 980543 h 1484744" name="connsiteY1-184"/>
                <a:gd fmla="*/ 791104 w 1085414" name="connsiteX2-185"/>
                <a:gd fmla="*/ 1462951 h 1484744" name="connsiteY2-186"/>
                <a:gd fmla="*/ 1052581 w 1085414" name="connsiteX3-187"/>
                <a:gd fmla="*/ 434443 h 1484744" name="connsiteY3-188"/>
                <a:gd fmla="*/ 315981 w 1085414" name="connsiteX4-189"/>
                <a:gd fmla="*/ 53443 h 1484744" name="connsiteY4-190"/>
                <a:gd fmla="*/ 326258 w 1075395" name="connsiteX0-191"/>
                <a:gd fmla="*/ 44948 h 1578533" name="connsiteY0-192"/>
                <a:gd fmla="*/ 77362 w 1075395" name="connsiteX1-193"/>
                <a:gd fmla="*/ 1073551 h 1578533" name="connsiteY1-194"/>
                <a:gd fmla="*/ 781085 w 1075395" name="connsiteX2-195"/>
                <a:gd fmla="*/ 1555959 h 1578533" name="connsiteY2-196"/>
                <a:gd fmla="*/ 1042562 w 1075395" name="connsiteX3-197"/>
                <a:gd fmla="*/ 527451 h 1578533" name="connsiteY3-198"/>
                <a:gd fmla="*/ 326258 w 1075395" name="connsiteX4-199"/>
                <a:gd fmla="*/ 44948 h 1578533" name="connsiteY4-200"/>
                <a:gd fmla="*/ 302142 w 1051279" name="connsiteX0-201"/>
                <a:gd fmla="*/ 44948 h 1578533" name="connsiteY0-202"/>
                <a:gd fmla="*/ 53246 w 1051279" name="connsiteX1-203"/>
                <a:gd fmla="*/ 1073551 h 1578533" name="connsiteY1-204"/>
                <a:gd fmla="*/ 756969 w 1051279" name="connsiteX2-205"/>
                <a:gd fmla="*/ 1555959 h 1578533" name="connsiteY2-206"/>
                <a:gd fmla="*/ 1018446 w 1051279" name="connsiteX3-207"/>
                <a:gd fmla="*/ 527451 h 1578533" name="connsiteY3-208"/>
                <a:gd fmla="*/ 302142 w 1051279" name="connsiteX4-209"/>
                <a:gd fmla="*/ 44948 h 1578533" name="connsiteY4-210"/>
                <a:gd fmla="*/ 302142 w 1004635" name="connsiteX0-211"/>
                <a:gd fmla="*/ 40123 h 1563521" name="connsiteY0-212"/>
                <a:gd fmla="*/ 53246 w 1004635" name="connsiteX1-213"/>
                <a:gd fmla="*/ 1068726 h 1563521" name="connsiteY1-214"/>
                <a:gd fmla="*/ 756969 w 1004635" name="connsiteX2-215"/>
                <a:gd fmla="*/ 1551134 h 1563521" name="connsiteY2-216"/>
                <a:gd fmla="*/ 977854 w 1004635" name="connsiteX3-217"/>
                <a:gd fmla="*/ 598755 h 1563521" name="connsiteY3-218"/>
                <a:gd fmla="*/ 302142 w 1004635" name="connsiteX4-219"/>
                <a:gd fmla="*/ 40123 h 1563521" name="connsiteY4-220"/>
                <a:gd fmla="*/ 331365 w 1034545" name="connsiteX0-221"/>
                <a:gd fmla="*/ 40121 h 1576916" name="connsiteY0-222"/>
                <a:gd fmla="*/ 41877 w 1034545" name="connsiteX1-223"/>
                <a:gd fmla="*/ 1195604 h 1576916" name="connsiteY1-224"/>
                <a:gd fmla="*/ 786192 w 1034545" name="connsiteX2-225"/>
                <a:gd fmla="*/ 1551132 h 1576916" name="connsiteY2-226"/>
                <a:gd fmla="*/ 1007077 w 1034545" name="connsiteX3-227"/>
                <a:gd fmla="*/ 598753 h 1576916" name="connsiteY3-228"/>
                <a:gd fmla="*/ 331365 w 1034545" name="connsiteX4-229"/>
                <a:gd fmla="*/ 40121 h 1576916" name="connsiteY4-230"/>
                <a:gd fmla="*/ 331365 w 1057619" name="connsiteX0-231"/>
                <a:gd fmla="*/ 40121 h 1596074" name="connsiteY0-232"/>
                <a:gd fmla="*/ 41877 w 1057619" name="connsiteX1-233"/>
                <a:gd fmla="*/ 1195604 h 1596074" name="connsiteY1-234"/>
                <a:gd fmla="*/ 786192 w 1057619" name="connsiteX2-235"/>
                <a:gd fmla="*/ 1551132 h 1596074" name="connsiteY2-236"/>
                <a:gd fmla="*/ 1007077 w 1057619" name="connsiteX3-237"/>
                <a:gd fmla="*/ 598753 h 1596074" name="connsiteY3-238"/>
                <a:gd fmla="*/ 331365 w 1057619" name="connsiteX4-239"/>
                <a:gd fmla="*/ 40121 h 1596074" name="connsiteY4-240"/>
                <a:gd fmla="*/ 331365 w 1073428" name="connsiteX0-241"/>
                <a:gd fmla="*/ 40121 h 1596074" name="connsiteY0-242"/>
                <a:gd fmla="*/ 41877 w 1073428" name="connsiteX1-243"/>
                <a:gd fmla="*/ 1195604 h 1596074" name="connsiteY1-244"/>
                <a:gd fmla="*/ 786192 w 1073428" name="connsiteX2-245"/>
                <a:gd fmla="*/ 1551132 h 1596074" name="connsiteY2-246"/>
                <a:gd fmla="*/ 1007077 w 1073428" name="connsiteX3-247"/>
                <a:gd fmla="*/ 598753 h 1596074" name="connsiteY3-248"/>
                <a:gd fmla="*/ 331365 w 1073428" name="connsiteX4-249"/>
                <a:gd fmla="*/ 40121 h 1596074" name="connsiteY4-250"/>
                <a:gd fmla="*/ 232737 w 933334" name="connsiteX0-251"/>
                <a:gd fmla="*/ 40121 h 1573503" name="connsiteY0-252"/>
                <a:gd fmla="*/ 105618 w 933334" name="connsiteX1-253"/>
                <a:gd fmla="*/ 1170228 h 1573503" name="connsiteY1-254"/>
                <a:gd fmla="*/ 687564 w 933334" name="connsiteX2-255"/>
                <a:gd fmla="*/ 1551132 h 1573503" name="connsiteY2-256"/>
                <a:gd fmla="*/ 908449 w 933334" name="connsiteX3-257"/>
                <a:gd fmla="*/ 598753 h 1573503" name="connsiteY3-258"/>
                <a:gd fmla="*/ 232737 w 933334" name="connsiteX4-259"/>
                <a:gd fmla="*/ 40121 h 1573503" name="connsiteY4-260"/>
                <a:gd fmla="*/ 250294 w 910297" name="connsiteX0-261"/>
                <a:gd fmla="*/ 48842 h 1454036" name="connsiteY0-262"/>
                <a:gd fmla="*/ 82583 w 910297" name="connsiteX1-263"/>
                <a:gd fmla="*/ 1052068 h 1454036" name="connsiteY1-264"/>
                <a:gd fmla="*/ 664529 w 910297" name="connsiteX2-265"/>
                <a:gd fmla="*/ 1432972 h 1454036" name="connsiteY2-266"/>
                <a:gd fmla="*/ 885414 w 910297" name="connsiteX3-267"/>
                <a:gd fmla="*/ 480593 h 1454036" name="connsiteY3-268"/>
                <a:gd fmla="*/ 250294 w 910297" name="connsiteX4-269"/>
                <a:gd fmla="*/ 48842 h 1454036" name="connsiteY4-270"/>
                <a:gd fmla="*/ 250294 w 930082" name="connsiteX0-271"/>
                <a:gd fmla="*/ 48842 h 1454038" name="connsiteY0-272"/>
                <a:gd fmla="*/ 82583 w 930082" name="connsiteX1-273"/>
                <a:gd fmla="*/ 1052068 h 1454038" name="connsiteY1-274"/>
                <a:gd fmla="*/ 664529 w 930082" name="connsiteX2-275"/>
                <a:gd fmla="*/ 1432972 h 1454038" name="connsiteY2-276"/>
                <a:gd fmla="*/ 885414 w 930082" name="connsiteX3-277"/>
                <a:gd fmla="*/ 480593 h 1454038" name="connsiteY3-278"/>
                <a:gd fmla="*/ 250294 w 930082" name="connsiteX4-279"/>
                <a:gd fmla="*/ 48842 h 1454038" name="connsiteY4-280"/>
                <a:gd fmla="*/ 250294 w 957095" name="connsiteX0-281"/>
                <a:gd fmla="*/ 48842 h 1454036" name="connsiteY0-282"/>
                <a:gd fmla="*/ 82583 w 957095" name="connsiteX1-283"/>
                <a:gd fmla="*/ 1052068 h 1454036" name="connsiteY1-284"/>
                <a:gd fmla="*/ 664529 w 957095" name="connsiteX2-285"/>
                <a:gd fmla="*/ 1432972 h 1454036" name="connsiteY2-286"/>
                <a:gd fmla="*/ 885414 w 957095" name="connsiteX3-287"/>
                <a:gd fmla="*/ 480593 h 1454036" name="connsiteY3-288"/>
                <a:gd fmla="*/ 250294 w 957095" name="connsiteX4-289"/>
                <a:gd fmla="*/ 48842 h 1454036" name="connsiteY4-290"/>
                <a:gd fmla="*/ 250294 w 966104" name="connsiteX0-291"/>
                <a:gd fmla="*/ 48842 h 1454038" name="connsiteY0-292"/>
                <a:gd fmla="*/ 82583 w 966104" name="connsiteX1-293"/>
                <a:gd fmla="*/ 1052068 h 1454038" name="connsiteY1-294"/>
                <a:gd fmla="*/ 664529 w 966104" name="connsiteX2-295"/>
                <a:gd fmla="*/ 1432972 h 1454038" name="connsiteY2-296"/>
                <a:gd fmla="*/ 885414 w 966104" name="connsiteX3-297"/>
                <a:gd fmla="*/ 480593 h 1454038" name="connsiteY3-298"/>
                <a:gd fmla="*/ 250294 w 966104" name="connsiteX4-299"/>
                <a:gd fmla="*/ 48842 h 1454038" name="connsiteY4-300"/>
                <a:gd fmla="*/ 217301 w 1014295" name="connsiteX0-301"/>
                <a:gd fmla="*/ 38729 h 1597766" name="connsiteY0-302"/>
                <a:gd fmla="*/ 130774 w 1014295" name="connsiteX1-303"/>
                <a:gd fmla="*/ 1194211 h 1597766" name="connsiteY1-304"/>
                <a:gd fmla="*/ 712720 w 1014295" name="connsiteX2-305"/>
                <a:gd fmla="*/ 1575115 h 1597766" name="connsiteY2-306"/>
                <a:gd fmla="*/ 933605 w 1014295" name="connsiteX3-307"/>
                <a:gd fmla="*/ 622736 h 1597766" name="connsiteY3-308"/>
                <a:gd fmla="*/ 217301 w 1014295" name="connsiteX4-309"/>
                <a:gd fmla="*/ 38729 h 1597766" name="connsiteY4-310"/>
                <a:gd fmla="*/ 217301 w 1014295" name="connsiteX0-311"/>
                <a:gd fmla="*/ 23901 h 1582936" name="connsiteY0-312"/>
                <a:gd fmla="*/ 130774 w 1014295" name="connsiteX1-313"/>
                <a:gd fmla="*/ 1179383 h 1582936" name="connsiteY1-314"/>
                <a:gd fmla="*/ 712720 w 1014295" name="connsiteX2-315"/>
                <a:gd fmla="*/ 1560287 h 1582936" name="connsiteY2-316"/>
                <a:gd fmla="*/ 933605 w 1014295" name="connsiteX3-317"/>
                <a:gd fmla="*/ 607908 h 1582936" name="connsiteY3-318"/>
                <a:gd fmla="*/ 217301 w 1014295" name="connsiteX4-319"/>
                <a:gd fmla="*/ 23901 h 1582936" name="connsiteY4-320"/>
                <a:gd fmla="*/ 217301 w 1014295" name="connsiteX0-321"/>
                <a:gd fmla="*/ 17309 h 1576346" name="connsiteY0-322"/>
                <a:gd fmla="*/ 130774 w 1014295" name="connsiteX1-323"/>
                <a:gd fmla="*/ 1172791 h 1576346" name="connsiteY1-324"/>
                <a:gd fmla="*/ 712720 w 1014295" name="connsiteX2-325"/>
                <a:gd fmla="*/ 1553695 h 1576346" name="connsiteY2-326"/>
                <a:gd fmla="*/ 933605 w 1014295" name="connsiteX3-327"/>
                <a:gd fmla="*/ 601316 h 1576346" name="connsiteY3-328"/>
                <a:gd fmla="*/ 217301 w 1014295" name="connsiteX4-329"/>
                <a:gd fmla="*/ 17309 h 1576346" name="connsiteY4-330"/>
                <a:gd fmla="*/ 176603 w 973597" name="connsiteX0-331"/>
                <a:gd fmla="*/ 17309 h 1576344" name="connsiteY0-332"/>
                <a:gd fmla="*/ 90076 w 973597" name="connsiteX1-333"/>
                <a:gd fmla="*/ 1172791 h 1576344" name="connsiteY1-334"/>
                <a:gd fmla="*/ 672022 w 973597" name="connsiteX2-335"/>
                <a:gd fmla="*/ 1553695 h 1576344" name="connsiteY2-336"/>
                <a:gd fmla="*/ 892907 w 973597" name="connsiteX3-337"/>
                <a:gd fmla="*/ 601316 h 1576344" name="connsiteY3-338"/>
                <a:gd fmla="*/ 176603 w 973597" name="connsiteX4-339"/>
                <a:gd fmla="*/ 17309 h 1576344" name="connsiteY4-340"/>
                <a:gd fmla="*/ 167230 w 940251" name="connsiteX0-341"/>
                <a:gd fmla="*/ 17309 h 1570629" name="connsiteY0-342"/>
                <a:gd fmla="*/ 100999 w 940251" name="connsiteX1-343"/>
                <a:gd fmla="*/ 1122039 h 1570629" name="connsiteY1-344"/>
                <a:gd fmla="*/ 662649 w 940251" name="connsiteX2-345"/>
                <a:gd fmla="*/ 1553695 h 1570629" name="connsiteY2-346"/>
                <a:gd fmla="*/ 883534 w 940251" name="connsiteX3-347"/>
                <a:gd fmla="*/ 601316 h 1570629" name="connsiteY3-348"/>
                <a:gd fmla="*/ 167230 w 940251" name="connsiteX4-349"/>
                <a:gd fmla="*/ 17309 h 1570629" name="connsiteY4-350"/>
                <a:gd fmla="*/ 170751 w 953536" name="connsiteX0-351"/>
                <a:gd fmla="*/ 17309 h 1522229" name="connsiteY0-352"/>
                <a:gd fmla="*/ 104520 w 953536" name="connsiteX1-353"/>
                <a:gd fmla="*/ 1122039 h 1522229" name="connsiteY1-354"/>
                <a:gd fmla="*/ 727058 w 953536" name="connsiteX2-355"/>
                <a:gd fmla="*/ 1502943 h 1522229" name="connsiteY2-356"/>
                <a:gd fmla="*/ 887055 w 953536" name="connsiteX3-357"/>
                <a:gd fmla="*/ 601316 h 1522229" name="connsiteY3-358"/>
                <a:gd fmla="*/ 170751 w 953536" name="connsiteX4-359"/>
                <a:gd fmla="*/ 17309 h 1522229" name="connsiteY4-360"/>
                <a:gd fmla="*/ 170751 w 969134" name="connsiteX0-361"/>
                <a:gd fmla="*/ 17309 h 1522227" name="connsiteY0-362"/>
                <a:gd fmla="*/ 104520 w 969134" name="connsiteX1-363"/>
                <a:gd fmla="*/ 1122039 h 1522227" name="connsiteY1-364"/>
                <a:gd fmla="*/ 727058 w 969134" name="connsiteX2-365"/>
                <a:gd fmla="*/ 1502943 h 1522227" name="connsiteY2-366"/>
                <a:gd fmla="*/ 887055 w 969134" name="connsiteX3-367"/>
                <a:gd fmla="*/ 601316 h 1522227" name="connsiteY3-368"/>
                <a:gd fmla="*/ 170751 w 969134" name="connsiteX4-369"/>
                <a:gd fmla="*/ 17309 h 1522227" name="connsiteY4-370"/>
                <a:gd fmla="*/ 170751 w 996193" name="connsiteX0-371"/>
                <a:gd fmla="*/ 17309 h 1522229" name="connsiteY0-372"/>
                <a:gd fmla="*/ 104520 w 996193" name="connsiteX1-373"/>
                <a:gd fmla="*/ 1122039 h 1522229" name="connsiteY1-374"/>
                <a:gd fmla="*/ 727058 w 996193" name="connsiteX2-375"/>
                <a:gd fmla="*/ 1502943 h 1522229" name="connsiteY2-376"/>
                <a:gd fmla="*/ 887055 w 996193" name="connsiteX3-377"/>
                <a:gd fmla="*/ 601316 h 1522229" name="connsiteY3-378"/>
                <a:gd fmla="*/ 170751 w 996193" name="connsiteX4-379"/>
                <a:gd fmla="*/ 17309 h 1522229" name="connsiteY4-380"/>
                <a:gd fmla="*/ 170751 w 1032275" name="connsiteX0-381"/>
                <a:gd fmla="*/ 17309 h 1522227" name="connsiteY0-382"/>
                <a:gd fmla="*/ 104520 w 1032275" name="connsiteX1-383"/>
                <a:gd fmla="*/ 1122039 h 1522227" name="connsiteY1-384"/>
                <a:gd fmla="*/ 727058 w 1032275" name="connsiteX2-385"/>
                <a:gd fmla="*/ 1502943 h 1522227" name="connsiteY2-386"/>
                <a:gd fmla="*/ 887055 w 1032275" name="connsiteX3-387"/>
                <a:gd fmla="*/ 601316 h 1522227" name="connsiteY3-388"/>
                <a:gd fmla="*/ 170751 w 1032275" name="connsiteX4-389"/>
                <a:gd fmla="*/ 17309 h 1522227" name="connsiteY4-390"/>
              </a:gdLst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b="b" l="l" r="r" t="t"/>
              <a:pathLst>
                <a:path h="1522227" w="1032275">
                  <a:moveTo>
                    <a:pt x="170751" y="17309"/>
                  </a:moveTo>
                  <a:cubicBezTo>
                    <a:pt x="-102043" y="133703"/>
                    <a:pt x="11802" y="874433"/>
                    <a:pt x="104520" y="1122039"/>
                  </a:cubicBezTo>
                  <a:cubicBezTo>
                    <a:pt x="197238" y="1369645"/>
                    <a:pt x="515450" y="1589730"/>
                    <a:pt x="727058" y="1502943"/>
                  </a:cubicBezTo>
                  <a:cubicBezTo>
                    <a:pt x="938666" y="1416156"/>
                    <a:pt x="1201329" y="1104793"/>
                    <a:pt x="887055" y="601316"/>
                  </a:cubicBezTo>
                  <a:cubicBezTo>
                    <a:pt x="796038" y="402349"/>
                    <a:pt x="342064" y="-99084"/>
                    <a:pt x="170751" y="17309"/>
                  </a:cubicBezTo>
                  <a:close/>
                </a:path>
              </a:pathLst>
            </a:custGeom>
            <a:solidFill>
              <a:srgbClr val="E84328"/>
            </a:solidFill>
            <a:ln cap="rnd" w="9525">
              <a:noFill/>
              <a:prstDash val="solid"/>
              <a:round/>
            </a:ln>
            <a:effectLst/>
          </p:spPr>
          <p:txBody>
            <a:bodyPr anchor="ctr" vert="eaVert"/>
            <a:lstStyle/>
            <a:p>
              <a:pPr>
                <a:defRPr/>
              </a:pPr>
              <a:endParaRPr altLang="en-US" lang="zh-CN" sz="790">
                <a:solidFill>
                  <a:schemeClr val="bg1"/>
                </a:solidFill>
                <a:latin charset="-122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40" name="MH_Title_1"/>
            <p:cNvSpPr/>
            <p:nvPr>
              <p:custDataLst>
                <p:tags r:id="rId10"/>
              </p:custDataLst>
            </p:nvPr>
          </p:nvSpPr>
          <p:spPr bwMode="auto">
            <a:xfrm>
              <a:off x="1464367" y="3501635"/>
              <a:ext cx="1901287" cy="1516706"/>
            </a:xfrm>
            <a:custGeom>
              <a:gdLst>
                <a:gd fmla="*/ 1732097 w 2652713" name="connsiteX0"/>
                <a:gd fmla="*/ 392 h 2116300" name="connsiteY0"/>
                <a:gd fmla="*/ 2598479 w 2652713" name="connsiteX1"/>
                <a:gd fmla="*/ 354128 h 2116300" name="connsiteY1"/>
                <a:gd fmla="*/ 2274554 w 2652713" name="connsiteX2"/>
                <a:gd fmla="*/ 1525364 h 2116300" name="connsiteY2"/>
                <a:gd fmla="*/ 1502849 w 2652713" name="connsiteX3"/>
                <a:gd fmla="*/ 1830076 h 2116300" name="connsiteY3"/>
                <a:gd fmla="*/ 1264668 w 2652713" name="connsiteX4"/>
                <a:gd fmla="*/ 2115743 h 2116300" name="connsiteY4"/>
                <a:gd fmla="*/ 1194447 w 2652713" name="connsiteX5"/>
                <a:gd fmla="*/ 2116300 h 2116300" name="connsiteY5"/>
                <a:gd fmla="*/ 59594 w 2652713" name="connsiteX6"/>
                <a:gd fmla="*/ 2116300 h 2116300" name="connsiteY6"/>
                <a:gd fmla="*/ 41741 w 2652713" name="connsiteX7"/>
                <a:gd fmla="*/ 2081829 h 2116300" name="connsiteY7"/>
                <a:gd fmla="*/ 235728 w 2652713" name="connsiteX8"/>
                <a:gd fmla="*/ 896896 h 2116300" name="connsiteY8"/>
                <a:gd fmla="*/ 1398049 w 2652713" name="connsiteX9"/>
                <a:gd fmla="*/ 30372 h 2116300" name="connsiteY9"/>
                <a:gd fmla="*/ 1732097 w 2652713" name="connsiteX10"/>
                <a:gd fmla="*/ 392 h 2116300" name="connsiteY1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b="b" l="l" r="r" t="t"/>
              <a:pathLst>
                <a:path h="2116300" w="2652713">
                  <a:moveTo>
                    <a:pt x="1732097" y="392"/>
                  </a:moveTo>
                  <a:cubicBezTo>
                    <a:pt x="2092345" y="8054"/>
                    <a:pt x="2493680" y="127975"/>
                    <a:pt x="2598479" y="354128"/>
                  </a:cubicBezTo>
                  <a:cubicBezTo>
                    <a:pt x="2738212" y="655666"/>
                    <a:pt x="2600067" y="1384118"/>
                    <a:pt x="2274554" y="1525364"/>
                  </a:cubicBezTo>
                  <a:cubicBezTo>
                    <a:pt x="1949040" y="1666610"/>
                    <a:pt x="1687041" y="1696764"/>
                    <a:pt x="1502849" y="1830076"/>
                  </a:cubicBezTo>
                  <a:cubicBezTo>
                    <a:pt x="1318656" y="1963387"/>
                    <a:pt x="1344061" y="2020521"/>
                    <a:pt x="1264668" y="2115743"/>
                  </a:cubicBezTo>
                  <a:lnTo>
                    <a:pt x="1194447" y="2116300"/>
                  </a:lnTo>
                  <a:lnTo>
                    <a:pt x="59594" y="2116300"/>
                  </a:lnTo>
                  <a:lnTo>
                    <a:pt x="41741" y="2081829"/>
                  </a:lnTo>
                  <a:cubicBezTo>
                    <a:pt x="-58277" y="1838891"/>
                    <a:pt x="27320" y="1224223"/>
                    <a:pt x="235728" y="896896"/>
                  </a:cubicBezTo>
                  <a:cubicBezTo>
                    <a:pt x="458029" y="547748"/>
                    <a:pt x="1004257" y="120833"/>
                    <a:pt x="1398049" y="30372"/>
                  </a:cubicBezTo>
                  <a:cubicBezTo>
                    <a:pt x="1496497" y="7757"/>
                    <a:pt x="1612018" y="-2162"/>
                    <a:pt x="1732097" y="392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algn="ctr">
                <a:lnSpc>
                  <a:spcPct val="120000"/>
                </a:lnSpc>
                <a:defRPr/>
              </a:pPr>
              <a:endParaRPr altLang="en-US" lang="zh-CN" sz="1350">
                <a:solidFill>
                  <a:srgbClr val="303030"/>
                </a:solidFill>
              </a:endParaRPr>
            </a:p>
          </p:txBody>
        </p:sp>
      </p:grpSp>
    </p:spTree>
    <p:custDataLst>
      <p:tags r:id="rId11"/>
    </p:custData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9" nodeType="withEffect" presetClass="entr" presetID="2" presetSubtype="2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3" nodeType="withEffect" presetClass="entr" presetID="16" presetSubtype="37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15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16" nodeType="withEffect" presetClass="entr" presetID="53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fill="hold" id="22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4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5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fill="hold" grpId="0" id="27" nodeType="afterEffect" presetClass="entr" presetID="12" presetSubtype="8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29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3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1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grpId="0" id="32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7000"/>
                                  </p:iterate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4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5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6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7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8" tmFilter="0,0; .5, 1; 1, 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9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fill="hold" id="40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42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3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fill="hold" grpId="0" id="44" nodeType="after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46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7"/>
      <p:bldP grpId="0" spid="22"/>
      <p:bldP grpId="1" spid="22"/>
      <p:bldP grpId="0" spid="2"/>
      <p:bldP grpId="0" spid="25"/>
    </p:bldLst>
  </p:timing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2" name="组合 11"/>
          <p:cNvGrpSpPr/>
          <p:nvPr/>
        </p:nvGrpSpPr>
        <p:grpSpPr>
          <a:xfrm>
            <a:off x="4237968" y="1023307"/>
            <a:ext cx="3744000" cy="574455"/>
            <a:chOff x="4230192" y="1023307"/>
            <a:chExt cx="3744000" cy="624078"/>
          </a:xfrm>
        </p:grpSpPr>
        <p:sp>
          <p:nvSpPr>
            <p:cNvPr id="10" name="矩形: 圆角 9"/>
            <p:cNvSpPr/>
            <p:nvPr/>
          </p:nvSpPr>
          <p:spPr>
            <a:xfrm>
              <a:off x="4230192" y="1023307"/>
              <a:ext cx="3744000" cy="624078"/>
            </a:xfrm>
            <a:prstGeom prst="roundRect">
              <a:avLst>
                <a:gd fmla="val 50000" name="adj"/>
              </a:avLst>
            </a:prstGeom>
            <a:solidFill>
              <a:srgbClr val="FFFFFF"/>
            </a:solidFill>
            <a:ln w="3175">
              <a:solidFill>
                <a:srgbClr val="DDDDDD"/>
              </a:solidFill>
            </a:ln>
            <a:effectLst>
              <a:outerShdw algn="tl" dir="2700000" dist="38100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altLang="en-US" lang="zh-CN" sz="1100">
                <a:latin typeface="+mj-ea"/>
                <a:ea typeface="+mj-ea"/>
              </a:endParaRPr>
            </a:p>
          </p:txBody>
        </p:sp>
        <p:sp>
          <p:nvSpPr>
            <p:cNvPr id="35" name="矩形: 圆角 34"/>
            <p:cNvSpPr/>
            <p:nvPr>
              <p:custDataLst>
                <p:tags r:id="rId3"/>
              </p:custDataLst>
            </p:nvPr>
          </p:nvSpPr>
          <p:spPr>
            <a:xfrm>
              <a:off x="4291847" y="1073141"/>
              <a:ext cx="3620690" cy="524410"/>
            </a:xfrm>
            <a:prstGeom prst="roundRect">
              <a:avLst>
                <a:gd fmla="val 50000" name="adj"/>
              </a:avLst>
            </a:prstGeom>
            <a:solidFill>
              <a:srgbClr val="D83417"/>
            </a:solidFill>
            <a:ln>
              <a:noFill/>
            </a:ln>
            <a:effectLst>
              <a:innerShdw dir="13500000" dist="76200">
                <a:prstClr val="black">
                  <a:alpha val="12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0" lIns="0" rIns="0" tIns="0"/>
            <a:lstStyle/>
            <a:p>
              <a:pPr algn="ctr"/>
              <a:r>
                <a:rPr altLang="zh-CN" b="1" lang="en-US" smtClean="0" sz="2000">
                  <a:solidFill>
                    <a:srgbClr val="FFFFFF"/>
                  </a:solidFill>
                  <a:latin typeface="+mj-ea"/>
                  <a:ea typeface="+mj-ea"/>
                </a:rPr>
                <a:t>202X年安全工作回顾</a:t>
              </a:r>
            </a:p>
          </p:txBody>
        </p:sp>
      </p:grpSp>
      <p:sp>
        <p:nvSpPr>
          <p:cNvPr id="3092" name="文本框 1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804336" y="1696436"/>
            <a:ext cx="640080" cy="184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defRPr>
                <a:solidFill>
                  <a:schemeClr val="tx1"/>
                </a:solidFill>
                <a:latin charset="0" panose="020b0606020202030204" pitchFamily="34" typeface="Arial Narrow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6020202030204" pitchFamily="34" typeface="Arial Narrow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6020202030204" pitchFamily="34" typeface="Arial Narrow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6020202030204" pitchFamily="34" typeface="Arial Narrow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6020202030204" pitchFamily="34" typeface="Arial Narrow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6020202030204" pitchFamily="34" typeface="Arial Narrow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6020202030204" pitchFamily="34" typeface="Arial Narrow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6020202030204" pitchFamily="34" typeface="Arial Narrow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6020202030204" pitchFamily="34" typeface="Arial Narrow"/>
                <a:ea charset="-122" panose="02010600030101010101" pitchFamily="2" typeface="宋体"/>
              </a:defRPr>
            </a:lvl9pPr>
          </a:lstStyle>
          <a:p>
            <a:r>
              <a:rPr altLang="zh-CN" lang="en-US" sz="300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Contents</a:t>
            </a:r>
          </a:p>
        </p:txBody>
      </p:sp>
      <p:sp>
        <p:nvSpPr>
          <p:cNvPr id="19" name="椭圆 18"/>
          <p:cNvSpPr/>
          <p:nvPr>
            <p:custDataLst>
              <p:tags r:id="rId5"/>
            </p:custDataLst>
          </p:nvPr>
        </p:nvSpPr>
        <p:spPr>
          <a:xfrm>
            <a:off x="1428450" y="401717"/>
            <a:ext cx="1021080" cy="1097280"/>
          </a:xfrm>
          <a:prstGeom prst="ellipse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altLang="en-US" b="1" lang="zh-CN" sz="6600">
                <a:ln w="19050">
                  <a:solidFill>
                    <a:schemeClr val="bg1"/>
                  </a:solidFill>
                </a:ln>
                <a:gradFill flip="none" rotWithShape="1">
                  <a:gsLst>
                    <a:gs pos="0">
                      <a:srgbClr val="E57E20"/>
                    </a:gs>
                    <a:gs pos="71000">
                      <a:srgbClr val="D83417"/>
                    </a:gs>
                  </a:gsLst>
                  <a:lin ang="5400000" scaled="1"/>
                </a:gra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目</a:t>
            </a:r>
          </a:p>
        </p:txBody>
      </p:sp>
      <p:sp>
        <p:nvSpPr>
          <p:cNvPr id="20" name="椭圆 19"/>
          <p:cNvSpPr/>
          <p:nvPr>
            <p:custDataLst>
              <p:tags r:id="rId6"/>
            </p:custDataLst>
          </p:nvPr>
        </p:nvSpPr>
        <p:spPr>
          <a:xfrm>
            <a:off x="790478" y="1362874"/>
            <a:ext cx="1021080" cy="1097280"/>
          </a:xfrm>
          <a:prstGeom prst="ellipse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altLang="en-US" b="1" lang="zh-CN" sz="6600">
                <a:ln w="19050">
                  <a:solidFill>
                    <a:schemeClr val="bg1"/>
                  </a:solidFill>
                </a:ln>
                <a:gradFill flip="none" rotWithShape="1">
                  <a:gsLst>
                    <a:gs pos="0">
                      <a:srgbClr val="E57E20"/>
                    </a:gs>
                    <a:gs pos="71000">
                      <a:srgbClr val="D83417"/>
                    </a:gs>
                  </a:gsLst>
                  <a:lin ang="5400000" scaled="1"/>
                </a:gra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录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3359271" y="1023307"/>
            <a:ext cx="757910" cy="624078"/>
            <a:chOff x="3359271" y="1023307"/>
            <a:chExt cx="757910" cy="624078"/>
          </a:xfrm>
        </p:grpSpPr>
        <p:grpSp>
          <p:nvGrpSpPr>
            <p:cNvPr id="3" name="组合 2"/>
            <p:cNvGrpSpPr/>
            <p:nvPr/>
          </p:nvGrpSpPr>
          <p:grpSpPr>
            <a:xfrm>
              <a:off x="3424048" y="1023307"/>
              <a:ext cx="624078" cy="624078"/>
              <a:chOff x="3452621" y="1395531"/>
              <a:chExt cx="701705" cy="701705"/>
            </a:xfrm>
          </p:grpSpPr>
          <p:sp>
            <p:nvSpPr>
              <p:cNvPr id="2" name="椭圆 1"/>
              <p:cNvSpPr/>
              <p:nvPr/>
            </p:nvSpPr>
            <p:spPr>
              <a:xfrm>
                <a:off x="3452621" y="1395531"/>
                <a:ext cx="701705" cy="701705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 sz="1100">
                  <a:latin charset="0" panose="020b0a04020102020204" pitchFamily="34" typeface="Arial Black"/>
                </a:endParaRPr>
              </a:p>
            </p:txBody>
          </p:sp>
          <p:sp>
            <p:nvSpPr>
              <p:cNvPr id="17" name="圆角矩形 1"/>
              <p:cNvSpPr/>
              <p:nvPr/>
            </p:nvSpPr>
            <p:spPr>
              <a:xfrm>
                <a:off x="3533474" y="1476383"/>
                <a:ext cx="540000" cy="540000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100000">
                    <a:schemeClr val="bg1"/>
                  </a:gs>
                  <a:gs pos="0">
                    <a:srgbClr val="EEEEEE"/>
                  </a:gs>
                </a:gsLst>
                <a:lin ang="8100000" scaled="0"/>
              </a:gradFill>
              <a:ln w="1905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rgbClr val="EEEEEE"/>
                    </a:gs>
                  </a:gsLst>
                  <a:lin ang="8100000" scaled="0"/>
                </a:gradFill>
              </a:ln>
              <a:effectLst>
                <a:outerShdw algn="tr" blurRad="127000" dir="8100000" dist="63500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 sz="1100">
                  <a:solidFill>
                    <a:srgbClr val="FA783A"/>
                  </a:solidFill>
                  <a:latin charset="0" panose="020b0a04020102020204" pitchFamily="34" typeface="Arial Black"/>
                </a:endParaRPr>
              </a:p>
            </p:txBody>
          </p:sp>
        </p:grpSp>
        <p:sp>
          <p:nvSpPr>
            <p:cNvPr id="4" name="文本框 3"/>
            <p:cNvSpPr txBox="1"/>
            <p:nvPr/>
          </p:nvSpPr>
          <p:spPr>
            <a:xfrm>
              <a:off x="3359271" y="1110130"/>
              <a:ext cx="757910" cy="4572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 sz="2400">
                  <a:solidFill>
                    <a:schemeClr val="tx1">
                      <a:lumMod val="75000"/>
                      <a:lumOff val="25000"/>
                    </a:schemeClr>
                  </a:solidFill>
                  <a:latin charset="0" panose="020b0a04020102020204" pitchFamily="34" typeface="Arial Black"/>
                  <a:cs charset="-79" panose="02010803020104030203" pitchFamily="2" typeface="Aharoni"/>
                </a:rPr>
                <a:t>01</a:t>
              </a: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4237968" y="1947191"/>
            <a:ext cx="3744000" cy="574455"/>
            <a:chOff x="4237968" y="1940475"/>
            <a:chExt cx="3744000" cy="624078"/>
          </a:xfrm>
        </p:grpSpPr>
        <p:sp>
          <p:nvSpPr>
            <p:cNvPr id="47" name="矩形: 圆角 46"/>
            <p:cNvSpPr/>
            <p:nvPr/>
          </p:nvSpPr>
          <p:spPr>
            <a:xfrm>
              <a:off x="4237968" y="1940475"/>
              <a:ext cx="3744000" cy="624078"/>
            </a:xfrm>
            <a:prstGeom prst="roundRect">
              <a:avLst>
                <a:gd fmla="val 50000" name="adj"/>
              </a:avLst>
            </a:prstGeom>
            <a:solidFill>
              <a:srgbClr val="FFFFFF"/>
            </a:solidFill>
            <a:ln w="3175">
              <a:solidFill>
                <a:srgbClr val="DDDDDD"/>
              </a:solidFill>
            </a:ln>
            <a:effectLst>
              <a:outerShdw algn="tl" dir="2700000" dist="38100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altLang="en-US" lang="zh-CN" sz="1100">
                <a:latin typeface="+mj-ea"/>
                <a:ea typeface="+mj-ea"/>
              </a:endParaRPr>
            </a:p>
          </p:txBody>
        </p:sp>
        <p:sp>
          <p:nvSpPr>
            <p:cNvPr id="31" name="矩形: 圆角 30"/>
            <p:cNvSpPr/>
            <p:nvPr>
              <p:custDataLst>
                <p:tags r:id="rId7"/>
              </p:custDataLst>
            </p:nvPr>
          </p:nvSpPr>
          <p:spPr>
            <a:xfrm>
              <a:off x="4299623" y="1990309"/>
              <a:ext cx="3620690" cy="524410"/>
            </a:xfrm>
            <a:prstGeom prst="roundRect">
              <a:avLst>
                <a:gd fmla="val 50000" name="adj"/>
              </a:avLst>
            </a:prstGeom>
            <a:solidFill>
              <a:srgbClr val="D83417"/>
            </a:solidFill>
            <a:ln>
              <a:noFill/>
            </a:ln>
            <a:effectLst>
              <a:innerShdw dir="13500000" dist="76200">
                <a:prstClr val="black">
                  <a:alpha val="12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0" lIns="0" rIns="0" tIns="0"/>
            <a:lstStyle/>
            <a:p>
              <a:pPr algn="ctr"/>
              <a:r>
                <a:rPr altLang="en-US" b="1" lang="zh-CN" sz="2000">
                  <a:solidFill>
                    <a:srgbClr val="FFFFFF"/>
                  </a:solidFill>
                  <a:latin typeface="+mj-ea"/>
                  <a:ea typeface="+mj-ea"/>
                </a:rPr>
                <a:t>安全生产工作概述</a:t>
              </a: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4237968" y="2871075"/>
            <a:ext cx="3744000" cy="574455"/>
            <a:chOff x="4237968" y="2901766"/>
            <a:chExt cx="3744000" cy="624078"/>
          </a:xfrm>
        </p:grpSpPr>
        <p:sp>
          <p:nvSpPr>
            <p:cNvPr id="48" name="矩形: 圆角 47"/>
            <p:cNvSpPr/>
            <p:nvPr/>
          </p:nvSpPr>
          <p:spPr>
            <a:xfrm>
              <a:off x="4237968" y="2901766"/>
              <a:ext cx="3744000" cy="624078"/>
            </a:xfrm>
            <a:prstGeom prst="roundRect">
              <a:avLst>
                <a:gd fmla="val 50000" name="adj"/>
              </a:avLst>
            </a:prstGeom>
            <a:solidFill>
              <a:srgbClr val="FFFFFF"/>
            </a:solidFill>
            <a:ln w="3175">
              <a:solidFill>
                <a:srgbClr val="DDDDDD"/>
              </a:solidFill>
            </a:ln>
            <a:effectLst>
              <a:outerShdw algn="tl" dir="2700000" dist="38100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altLang="en-US" lang="zh-CN" sz="1100">
                <a:latin typeface="+mj-ea"/>
                <a:ea typeface="+mj-ea"/>
              </a:endParaRPr>
            </a:p>
          </p:txBody>
        </p:sp>
        <p:sp>
          <p:nvSpPr>
            <p:cNvPr id="32" name="矩形: 圆角 31"/>
            <p:cNvSpPr/>
            <p:nvPr>
              <p:custDataLst>
                <p:tags r:id="rId8"/>
              </p:custDataLst>
            </p:nvPr>
          </p:nvSpPr>
          <p:spPr>
            <a:xfrm>
              <a:off x="4299623" y="2951600"/>
              <a:ext cx="3620690" cy="524410"/>
            </a:xfrm>
            <a:prstGeom prst="roundRect">
              <a:avLst>
                <a:gd fmla="val 50000" name="adj"/>
              </a:avLst>
            </a:prstGeom>
            <a:solidFill>
              <a:srgbClr val="D83417"/>
            </a:solidFill>
            <a:ln>
              <a:noFill/>
            </a:ln>
            <a:effectLst>
              <a:innerShdw dir="13500000" dist="76200">
                <a:prstClr val="black">
                  <a:alpha val="12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0" lIns="0" rIns="0" tIns="0"/>
            <a:lstStyle/>
            <a:p>
              <a:pPr algn="ctr"/>
              <a:r>
                <a:rPr altLang="en-US" b="1" lang="zh-CN" sz="2000">
                  <a:solidFill>
                    <a:srgbClr val="FFFFFF"/>
                  </a:solidFill>
                  <a:latin typeface="+mj-ea"/>
                  <a:ea typeface="+mj-ea"/>
                </a:rPr>
                <a:t>工作中存在的不足</a:t>
              </a: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4237968" y="3794958"/>
            <a:ext cx="3744000" cy="574455"/>
            <a:chOff x="4237968" y="3794958"/>
            <a:chExt cx="3744000" cy="624078"/>
          </a:xfrm>
        </p:grpSpPr>
        <p:sp>
          <p:nvSpPr>
            <p:cNvPr id="49" name="矩形: 圆角 48"/>
            <p:cNvSpPr/>
            <p:nvPr/>
          </p:nvSpPr>
          <p:spPr>
            <a:xfrm>
              <a:off x="4237968" y="3794958"/>
              <a:ext cx="3744000" cy="624078"/>
            </a:xfrm>
            <a:prstGeom prst="roundRect">
              <a:avLst>
                <a:gd fmla="val 50000" name="adj"/>
              </a:avLst>
            </a:prstGeom>
            <a:solidFill>
              <a:srgbClr val="FFFFFF"/>
            </a:solidFill>
            <a:ln w="3175">
              <a:solidFill>
                <a:srgbClr val="DDDDDD"/>
              </a:solidFill>
            </a:ln>
            <a:effectLst>
              <a:outerShdw algn="tl" dir="2700000" dist="38100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altLang="en-US" lang="zh-CN" sz="1100">
                <a:latin typeface="+mj-ea"/>
                <a:ea typeface="+mj-ea"/>
              </a:endParaRPr>
            </a:p>
          </p:txBody>
        </p:sp>
        <p:sp>
          <p:nvSpPr>
            <p:cNvPr id="36" name="矩形: 圆角 35"/>
            <p:cNvSpPr/>
            <p:nvPr>
              <p:custDataLst>
                <p:tags r:id="rId9"/>
              </p:custDataLst>
            </p:nvPr>
          </p:nvSpPr>
          <p:spPr>
            <a:xfrm>
              <a:off x="4299623" y="3844792"/>
              <a:ext cx="3620690" cy="524410"/>
            </a:xfrm>
            <a:prstGeom prst="roundRect">
              <a:avLst>
                <a:gd fmla="val 50000" name="adj"/>
              </a:avLst>
            </a:prstGeom>
            <a:solidFill>
              <a:srgbClr val="D83417"/>
            </a:solidFill>
            <a:ln>
              <a:noFill/>
            </a:ln>
            <a:effectLst>
              <a:innerShdw dir="13500000" dist="76200">
                <a:prstClr val="black">
                  <a:alpha val="12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0" lIns="0" rIns="0" tIns="0"/>
            <a:lstStyle/>
            <a:p>
              <a:pPr algn="ctr"/>
              <a:r>
                <a:rPr altLang="en-US" b="1" lang="zh-CN" sz="2000">
                  <a:solidFill>
                    <a:srgbClr val="FFFFFF"/>
                  </a:solidFill>
                  <a:latin typeface="+mj-ea"/>
                  <a:ea typeface="+mj-ea"/>
                </a:rPr>
                <a:t>工作思路和工作计划</a:t>
              </a: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3359271" y="1930650"/>
            <a:ext cx="757910" cy="624078"/>
            <a:chOff x="3359271" y="1930650"/>
            <a:chExt cx="757910" cy="624078"/>
          </a:xfrm>
        </p:grpSpPr>
        <p:grpSp>
          <p:nvGrpSpPr>
            <p:cNvPr id="21" name="组合 20"/>
            <p:cNvGrpSpPr/>
            <p:nvPr/>
          </p:nvGrpSpPr>
          <p:grpSpPr>
            <a:xfrm>
              <a:off x="3424048" y="1930650"/>
              <a:ext cx="624078" cy="624078"/>
              <a:chOff x="3452622" y="1395531"/>
              <a:chExt cx="701705" cy="701705"/>
            </a:xfrm>
          </p:grpSpPr>
          <p:sp>
            <p:nvSpPr>
              <p:cNvPr id="22" name="椭圆 21"/>
              <p:cNvSpPr/>
              <p:nvPr/>
            </p:nvSpPr>
            <p:spPr>
              <a:xfrm>
                <a:off x="3452622" y="1395531"/>
                <a:ext cx="701705" cy="701705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 sz="1100">
                  <a:latin charset="0" panose="020b0a04020102020204" pitchFamily="34" typeface="Arial Black"/>
                </a:endParaRPr>
              </a:p>
            </p:txBody>
          </p:sp>
          <p:sp>
            <p:nvSpPr>
              <p:cNvPr id="23" name="圆角矩形 1"/>
              <p:cNvSpPr/>
              <p:nvPr/>
            </p:nvSpPr>
            <p:spPr>
              <a:xfrm>
                <a:off x="3533474" y="1476383"/>
                <a:ext cx="540000" cy="540000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100000">
                    <a:schemeClr val="bg1"/>
                  </a:gs>
                  <a:gs pos="0">
                    <a:srgbClr val="EEEEEE"/>
                  </a:gs>
                </a:gsLst>
                <a:lin ang="8100000" scaled="0"/>
              </a:gradFill>
              <a:ln w="1905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rgbClr val="EEEEEE"/>
                    </a:gs>
                  </a:gsLst>
                  <a:lin ang="8100000" scaled="0"/>
                </a:gradFill>
              </a:ln>
              <a:effectLst>
                <a:outerShdw algn="tr" blurRad="127000" dir="8100000" dist="63500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 sz="1100">
                  <a:solidFill>
                    <a:srgbClr val="FA783A"/>
                  </a:solidFill>
                  <a:latin charset="0" panose="020b0a04020102020204" pitchFamily="34" typeface="Arial Black"/>
                </a:endParaRPr>
              </a:p>
            </p:txBody>
          </p:sp>
        </p:grpSp>
        <p:sp>
          <p:nvSpPr>
            <p:cNvPr id="37" name="文本框 36"/>
            <p:cNvSpPr txBox="1"/>
            <p:nvPr/>
          </p:nvSpPr>
          <p:spPr>
            <a:xfrm>
              <a:off x="3359271" y="2007564"/>
              <a:ext cx="757910" cy="4572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 sz="2400">
                  <a:solidFill>
                    <a:schemeClr val="tx1">
                      <a:lumMod val="75000"/>
                      <a:lumOff val="25000"/>
                    </a:schemeClr>
                  </a:solidFill>
                  <a:latin charset="0" panose="020b0a04020102020204" pitchFamily="34" typeface="Arial Black"/>
                  <a:cs charset="-79" panose="02010803020104030203" pitchFamily="2" typeface="Aharoni"/>
                </a:rPr>
                <a:t>02</a:t>
              </a: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3359271" y="2837993"/>
            <a:ext cx="757910" cy="624078"/>
            <a:chOff x="3359271" y="2837993"/>
            <a:chExt cx="757910" cy="624078"/>
          </a:xfrm>
        </p:grpSpPr>
        <p:grpSp>
          <p:nvGrpSpPr>
            <p:cNvPr id="24" name="组合 23"/>
            <p:cNvGrpSpPr/>
            <p:nvPr/>
          </p:nvGrpSpPr>
          <p:grpSpPr>
            <a:xfrm>
              <a:off x="3424048" y="2837993"/>
              <a:ext cx="624078" cy="624078"/>
              <a:chOff x="3452622" y="1395531"/>
              <a:chExt cx="701705" cy="701705"/>
            </a:xfrm>
          </p:grpSpPr>
          <p:sp>
            <p:nvSpPr>
              <p:cNvPr id="25" name="椭圆 24"/>
              <p:cNvSpPr/>
              <p:nvPr/>
            </p:nvSpPr>
            <p:spPr>
              <a:xfrm>
                <a:off x="3452622" y="1395531"/>
                <a:ext cx="701705" cy="701705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 sz="1100">
                  <a:latin charset="0" panose="020b0a04020102020204" pitchFamily="34" typeface="Arial Black"/>
                </a:endParaRPr>
              </a:p>
            </p:txBody>
          </p:sp>
          <p:sp>
            <p:nvSpPr>
              <p:cNvPr id="26" name="圆角矩形 1"/>
              <p:cNvSpPr/>
              <p:nvPr/>
            </p:nvSpPr>
            <p:spPr>
              <a:xfrm>
                <a:off x="3533474" y="1476383"/>
                <a:ext cx="540000" cy="540000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100000">
                    <a:schemeClr val="bg1"/>
                  </a:gs>
                  <a:gs pos="0">
                    <a:srgbClr val="EEEEEE"/>
                  </a:gs>
                </a:gsLst>
                <a:lin ang="8100000" scaled="0"/>
              </a:gradFill>
              <a:ln w="1905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rgbClr val="EEEEEE"/>
                    </a:gs>
                  </a:gsLst>
                  <a:lin ang="8100000" scaled="0"/>
                </a:gradFill>
              </a:ln>
              <a:effectLst>
                <a:outerShdw algn="tr" blurRad="127000" dir="8100000" dist="63500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 sz="1100">
                  <a:solidFill>
                    <a:srgbClr val="FA783A"/>
                  </a:solidFill>
                  <a:latin charset="0" panose="020b0a04020102020204" pitchFamily="34" typeface="Arial Black"/>
                </a:endParaRPr>
              </a:p>
            </p:txBody>
          </p:sp>
        </p:grpSp>
        <p:sp>
          <p:nvSpPr>
            <p:cNvPr id="41" name="文本框 40"/>
            <p:cNvSpPr txBox="1"/>
            <p:nvPr/>
          </p:nvSpPr>
          <p:spPr>
            <a:xfrm>
              <a:off x="3359271" y="2919063"/>
              <a:ext cx="757910" cy="4572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 sz="2400">
                  <a:solidFill>
                    <a:schemeClr val="tx1">
                      <a:lumMod val="75000"/>
                      <a:lumOff val="25000"/>
                    </a:schemeClr>
                  </a:solidFill>
                  <a:latin charset="0" panose="020b0a04020102020204" pitchFamily="34" typeface="Arial Black"/>
                  <a:cs charset="-79" panose="02010803020104030203" pitchFamily="2" typeface="Aharoni"/>
                </a:rPr>
                <a:t>03</a:t>
              </a: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3359271" y="3745335"/>
            <a:ext cx="757910" cy="624078"/>
            <a:chOff x="3359271" y="3745335"/>
            <a:chExt cx="757910" cy="624078"/>
          </a:xfrm>
        </p:grpSpPr>
        <p:grpSp>
          <p:nvGrpSpPr>
            <p:cNvPr id="27" name="组合 26"/>
            <p:cNvGrpSpPr/>
            <p:nvPr/>
          </p:nvGrpSpPr>
          <p:grpSpPr>
            <a:xfrm>
              <a:off x="3424048" y="3745335"/>
              <a:ext cx="624078" cy="624078"/>
              <a:chOff x="3452622" y="1395531"/>
              <a:chExt cx="701705" cy="701705"/>
            </a:xfrm>
          </p:grpSpPr>
          <p:sp>
            <p:nvSpPr>
              <p:cNvPr id="28" name="椭圆 27"/>
              <p:cNvSpPr/>
              <p:nvPr/>
            </p:nvSpPr>
            <p:spPr>
              <a:xfrm>
                <a:off x="3452622" y="1395531"/>
                <a:ext cx="701705" cy="701705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 sz="1100">
                  <a:latin charset="0" panose="020b0a04020102020204" pitchFamily="34" typeface="Arial Black"/>
                </a:endParaRPr>
              </a:p>
            </p:txBody>
          </p:sp>
          <p:sp>
            <p:nvSpPr>
              <p:cNvPr id="29" name="圆角矩形 1"/>
              <p:cNvSpPr/>
              <p:nvPr/>
            </p:nvSpPr>
            <p:spPr>
              <a:xfrm>
                <a:off x="3533474" y="1476383"/>
                <a:ext cx="540000" cy="540000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100000">
                    <a:schemeClr val="bg1"/>
                  </a:gs>
                  <a:gs pos="0">
                    <a:srgbClr val="EEEEEE"/>
                  </a:gs>
                </a:gsLst>
                <a:lin ang="8100000" scaled="0"/>
              </a:gradFill>
              <a:ln w="1905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rgbClr val="EEEEEE"/>
                    </a:gs>
                  </a:gsLst>
                  <a:lin ang="8100000" scaled="0"/>
                </a:gradFill>
              </a:ln>
              <a:effectLst>
                <a:outerShdw algn="tr" blurRad="127000" dir="8100000" dist="63500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 sz="1100">
                  <a:solidFill>
                    <a:srgbClr val="FA783A"/>
                  </a:solidFill>
                  <a:latin charset="0" panose="020b0a04020102020204" pitchFamily="34" typeface="Arial Black"/>
                </a:endParaRPr>
              </a:p>
            </p:txBody>
          </p:sp>
        </p:grpSp>
        <p:sp>
          <p:nvSpPr>
            <p:cNvPr id="42" name="文本框 41"/>
            <p:cNvSpPr txBox="1"/>
            <p:nvPr/>
          </p:nvSpPr>
          <p:spPr>
            <a:xfrm>
              <a:off x="3359271" y="3820473"/>
              <a:ext cx="757910" cy="4572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 sz="2400">
                  <a:solidFill>
                    <a:schemeClr val="tx1">
                      <a:lumMod val="75000"/>
                      <a:lumOff val="25000"/>
                    </a:schemeClr>
                  </a:solidFill>
                  <a:latin charset="0" panose="020b0a04020102020204" pitchFamily="34" typeface="Arial Black"/>
                  <a:cs charset="-79" panose="02010803020104030203" pitchFamily="2" typeface="Aharoni"/>
                </a:rPr>
                <a:t>04</a:t>
              </a:r>
            </a:p>
          </p:txBody>
        </p:sp>
      </p:grpSp>
    </p:spTree>
    <p:custDataLst>
      <p:tags r:id="rId10"/>
    </p:custData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56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autoRev="1" dur="375" fill="hold" id="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autoRev="1" decel="50000" dur="375" fill="hold" id="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calcmode="lin" from="(-#ppt_h/2)" to="(#ppt_y)" valueType="num">
                                      <p:cBhvr>
                                        <p:cTn dur="750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dur="750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grpId="0" id="11" nodeType="withEffect" presetClass="entr" presetID="56" presetSubtype="0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autoRev="1" dur="375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autoRev="1" decel="50000" dur="375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calcmode="lin" from="(-#ppt_h/2)" to="(#ppt_y)" valueType="num">
                                      <p:cBhvr>
                                        <p:cTn dur="750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dur="750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8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20"/>
                                        <p:tgtEl>
                                          <p:spTgt spid="3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22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4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5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7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9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0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31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3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4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5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36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8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9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id="40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2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3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4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id="4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7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8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id="49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2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3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id="54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56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092"/>
      <p:bldP grpId="0" spid="19"/>
      <p:bldP grpId="0" spid="20"/>
    </p:bldLst>
  </p:timing>
</p:sld>
</file>

<file path=ppt/slides/slide3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7" name="PA_组合 16"/>
          <p:cNvGrpSpPr/>
          <p:nvPr>
            <p:custDataLst>
              <p:tags r:id="rId3"/>
            </p:custDataLst>
          </p:nvPr>
        </p:nvGrpSpPr>
        <p:grpSpPr>
          <a:xfrm>
            <a:off x="0" y="0"/>
            <a:ext cx="9144000" cy="5143500"/>
            <a:chExt cx="9144000" cy="5143500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5143500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val="0"/>
                </a:ext>
              </a:extLst>
            </a:blip>
            <a:srcRect l="12069" r="10719"/>
            <a:stretch>
              <a:fillRect/>
            </a:stretch>
          </p:blipFill>
          <p:spPr>
            <a:xfrm>
              <a:off x="0" y="0"/>
              <a:ext cx="9144000" cy="1257797"/>
            </a:xfrm>
            <a:prstGeom prst="rect">
              <a:avLst/>
            </a:prstGeom>
          </p:spPr>
        </p:pic>
      </p:grpSp>
      <p:pic>
        <p:nvPicPr>
          <p:cNvPr id="9" name="PA_图片 8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2293203"/>
            <a:ext cx="9144000" cy="2850298"/>
          </a:xfrm>
          <a:prstGeom prst="rect">
            <a:avLst/>
          </a:prstGeom>
        </p:spPr>
      </p:pic>
      <p:sp>
        <p:nvSpPr>
          <p:cNvPr id="12" name="PA_矩形 11"/>
          <p:cNvSpPr/>
          <p:nvPr>
            <p:custDataLst>
              <p:tags r:id="rId8"/>
            </p:custDataLst>
          </p:nvPr>
        </p:nvSpPr>
        <p:spPr>
          <a:xfrm>
            <a:off x="1038066" y="1688046"/>
            <a:ext cx="7067868" cy="10058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altLang="en-US" b="1" lang="zh-CN" sz="6000">
                <a:ln w="19050">
                  <a:solidFill>
                    <a:schemeClr val="bg1"/>
                  </a:solidFill>
                </a:ln>
                <a:gradFill flip="none" rotWithShape="1">
                  <a:gsLst>
                    <a:gs pos="0">
                      <a:srgbClr val="E57E20"/>
                    </a:gs>
                    <a:gs pos="71000">
                      <a:srgbClr val="D83417"/>
                    </a:gs>
                  </a:gsLst>
                  <a:lin ang="5400000" scaled="1"/>
                </a:gra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汇报完毕 · 感谢聆听</a:t>
            </a:r>
          </a:p>
        </p:txBody>
      </p:sp>
      <p:sp>
        <p:nvSpPr>
          <p:cNvPr id="14" name="PA_文本框 13"/>
          <p:cNvSpPr txBox="1"/>
          <p:nvPr>
            <p:custDataLst>
              <p:tags r:id="rId9"/>
            </p:custDataLst>
          </p:nvPr>
        </p:nvSpPr>
        <p:spPr>
          <a:xfrm>
            <a:off x="2462310" y="1171548"/>
            <a:ext cx="6015543" cy="4267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z="2200">
                <a:ln w="3175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质量展示职工素质  ·  精品铸就企业品牌</a:t>
            </a:r>
          </a:p>
        </p:txBody>
      </p:sp>
      <p:sp>
        <p:nvSpPr>
          <p:cNvPr id="16" name="PA_矩形 15"/>
          <p:cNvSpPr/>
          <p:nvPr>
            <p:custDataLst>
              <p:tags r:id="rId10"/>
            </p:custDataLst>
          </p:nvPr>
        </p:nvSpPr>
        <p:spPr>
          <a:xfrm>
            <a:off x="1190605" y="902237"/>
            <a:ext cx="1608455" cy="8229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b="1" lang="en-US" smtClean="0" sz="4800">
                <a:ln w="3175">
                  <a:solidFill>
                    <a:prstClr val="white"/>
                  </a:solidFill>
                </a:ln>
                <a:gradFill flip="none" rotWithShape="1">
                  <a:gsLst>
                    <a:gs pos="0">
                      <a:srgbClr val="E57E20"/>
                    </a:gs>
                    <a:gs pos="100000">
                      <a:srgbClr val="D83417"/>
                    </a:gs>
                  </a:gsLst>
                  <a:lin ang="5400000" scaled="1"/>
                </a:gra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anose="02020904090505020303" pitchFamily="18" typeface="Elephant"/>
              </a:rPr>
              <a:t>202X</a:t>
            </a:r>
          </a:p>
        </p:txBody>
      </p:sp>
      <p:sp>
        <p:nvSpPr>
          <p:cNvPr id="18" name="PA_文本框 17"/>
          <p:cNvSpPr txBox="1"/>
          <p:nvPr>
            <p:custDataLst>
              <p:tags r:id="rId11"/>
            </p:custDataLst>
          </p:nvPr>
        </p:nvSpPr>
        <p:spPr>
          <a:xfrm>
            <a:off x="2257425" y="2872206"/>
            <a:ext cx="4629150" cy="304800"/>
          </a:xfrm>
          <a:prstGeom prst="rect">
            <a:avLst/>
          </a:prstGeom>
          <a:solidFill>
            <a:srgbClr val="E84328"/>
          </a:solidFill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z="1400">
                <a:solidFill>
                  <a:schemeClr val="bg1"/>
                </a:solidFill>
                <a:latin typeface="+mj-ea"/>
                <a:ea typeface="+mj-ea"/>
              </a:rPr>
              <a:t>此模板可用于工作汇报、工作总结、年终总结、季度报告</a:t>
            </a:r>
          </a:p>
        </p:txBody>
      </p:sp>
    </p:spTree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1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13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14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fill="hold" grpId="0" id="16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18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20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22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23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24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fill="hold" grpId="0" id="26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28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29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2"/>
      <p:bldP grpId="0" spid="14"/>
      <p:bldP grpId="0" spid="16"/>
      <p:bldP grpId="0" spid="18"/>
    </p:bldLst>
  </p:timing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1" name="PA_图片 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2380343"/>
            <a:ext cx="9144000" cy="2763157"/>
          </a:xfrm>
          <a:prstGeom prst="rect">
            <a:avLst/>
          </a:prstGeom>
        </p:spPr>
      </p:pic>
      <p:sp>
        <p:nvSpPr>
          <p:cNvPr id="9" name="燕尾形 3"/>
          <p:cNvSpPr/>
          <p:nvPr/>
        </p:nvSpPr>
        <p:spPr>
          <a:xfrm>
            <a:off x="5394769" y="1204331"/>
            <a:ext cx="215941" cy="215941"/>
          </a:xfrm>
          <a:prstGeom prst="chevron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/>
              </a:solidFill>
            </a:endParaRPr>
          </a:p>
        </p:txBody>
      </p:sp>
      <p:sp>
        <p:nvSpPr>
          <p:cNvPr id="10" name="燕尾形 4"/>
          <p:cNvSpPr/>
          <p:nvPr/>
        </p:nvSpPr>
        <p:spPr>
          <a:xfrm>
            <a:off x="5584671" y="1204331"/>
            <a:ext cx="215941" cy="215941"/>
          </a:xfrm>
          <a:prstGeom prst="chevron">
            <a:avLst/>
          </a:prstGeom>
          <a:solidFill>
            <a:srgbClr val="E57E20">
              <a:alpha val="7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/>
              </a:solidFill>
            </a:endParaRPr>
          </a:p>
        </p:txBody>
      </p:sp>
      <p:sp>
        <p:nvSpPr>
          <p:cNvPr id="11" name="燕尾形 5"/>
          <p:cNvSpPr/>
          <p:nvPr/>
        </p:nvSpPr>
        <p:spPr>
          <a:xfrm>
            <a:off x="5782953" y="1204331"/>
            <a:ext cx="215941" cy="215941"/>
          </a:xfrm>
          <a:prstGeom prst="chevron">
            <a:avLst/>
          </a:prstGeom>
          <a:solidFill>
            <a:schemeClr val="accent2">
              <a:alpha val="56863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/>
              </a:solidFill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2463647" y="1542075"/>
            <a:ext cx="4216706" cy="702206"/>
            <a:chOff x="4230192" y="1023307"/>
            <a:chExt cx="3744000" cy="624078"/>
          </a:xfrm>
        </p:grpSpPr>
        <p:sp>
          <p:nvSpPr>
            <p:cNvPr id="18" name="矩形: 圆角 17"/>
            <p:cNvSpPr/>
            <p:nvPr/>
          </p:nvSpPr>
          <p:spPr>
            <a:xfrm>
              <a:off x="4230192" y="1023307"/>
              <a:ext cx="3744000" cy="624078"/>
            </a:xfrm>
            <a:prstGeom prst="roundRect">
              <a:avLst>
                <a:gd fmla="val 50000" name="adj"/>
              </a:avLst>
            </a:prstGeom>
            <a:solidFill>
              <a:srgbClr val="FFFFFF"/>
            </a:solidFill>
            <a:ln w="3175">
              <a:solidFill>
                <a:srgbClr val="DDDDDD"/>
              </a:solidFill>
            </a:ln>
            <a:effectLst>
              <a:outerShdw algn="tl" dir="2700000" dist="38100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altLang="en-US" lang="zh-CN" sz="1200">
                <a:latin typeface="+mj-ea"/>
                <a:ea typeface="+mj-ea"/>
              </a:endParaRPr>
            </a:p>
          </p:txBody>
        </p:sp>
        <p:sp>
          <p:nvSpPr>
            <p:cNvPr id="19" name="矩形: 圆角 18"/>
            <p:cNvSpPr/>
            <p:nvPr>
              <p:custDataLst>
                <p:tags r:id="rId5"/>
              </p:custDataLst>
            </p:nvPr>
          </p:nvSpPr>
          <p:spPr>
            <a:xfrm>
              <a:off x="4291847" y="1073141"/>
              <a:ext cx="3620690" cy="524410"/>
            </a:xfrm>
            <a:prstGeom prst="roundRect">
              <a:avLst>
                <a:gd fmla="val 50000" name="adj"/>
              </a:avLst>
            </a:prstGeom>
            <a:solidFill>
              <a:srgbClr val="D83417"/>
            </a:solidFill>
            <a:ln>
              <a:noFill/>
            </a:ln>
            <a:effectLst>
              <a:innerShdw dir="13500000" dist="76200">
                <a:prstClr val="black">
                  <a:alpha val="12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0" lIns="0" rIns="0" tIns="0"/>
            <a:lstStyle/>
            <a:p>
              <a:pPr algn="ctr"/>
              <a:r>
                <a:rPr altLang="zh-CN" b="1" lang="en-US" smtClean="0" sz="2400">
                  <a:solidFill>
                    <a:srgbClr val="FFFFFF"/>
                  </a:solidFill>
                  <a:latin typeface="+mj-ea"/>
                  <a:ea typeface="+mj-ea"/>
                </a:rPr>
                <a:t>202X年安全工作回顾</a:t>
              </a: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2553805" y="1021072"/>
            <a:ext cx="2532655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3200">
                <a:ln w="19050">
                  <a:solidFill>
                    <a:schemeClr val="bg1"/>
                  </a:solidFill>
                </a:ln>
                <a:gradFill flip="none" rotWithShape="1">
                  <a:gsLst>
                    <a:gs pos="0">
                      <a:srgbClr val="E57E20"/>
                    </a:gs>
                    <a:gs pos="71000">
                      <a:srgbClr val="D83417"/>
                    </a:gs>
                  </a:gsLst>
                  <a:lin ang="5400000" scaled="1"/>
                </a:gra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anose="020b0a04020102020204" pitchFamily="34" typeface="Arial Black"/>
              </a:rPr>
              <a:t>PART ONE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2571561" y="2380343"/>
            <a:ext cx="4000878" cy="784831"/>
            <a:chOff x="2571561" y="2380343"/>
            <a:chExt cx="4000878" cy="784831"/>
          </a:xfrm>
        </p:grpSpPr>
        <p:sp>
          <p:nvSpPr>
            <p:cNvPr id="5" name="矩形 4"/>
            <p:cNvSpPr/>
            <p:nvPr/>
          </p:nvSpPr>
          <p:spPr>
            <a:xfrm>
              <a:off x="2571561" y="2380343"/>
              <a:ext cx="4000878" cy="78483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" name="矩形 3"/>
            <p:cNvSpPr/>
            <p:nvPr/>
          </p:nvSpPr>
          <p:spPr>
            <a:xfrm>
              <a:off x="2679403" y="2380343"/>
              <a:ext cx="3785195" cy="7772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lvl="0">
                <a:lnSpc>
                  <a:spcPct val="150000"/>
                </a:lnSpc>
              </a:pPr>
              <a:r>
                <a:rPr altLang="zh-CN" kern="0" lang="zh-CN" sz="1000">
                  <a:solidFill>
                    <a:schemeClr val="tx1">
                      <a:lumMod val="50000"/>
                      <a:lumOff val="50000"/>
                    </a:schemeClr>
                  </a:solidFill>
                  <a:latin charset="-122" panose="02010609060101010101" pitchFamily="49" typeface="楷体"/>
                  <a:ea charset="-122" panose="02010609060101010101" pitchFamily="49" typeface="楷体"/>
                </a:rPr>
                <a:t>实现了安全生产风险共担，责任共保。做到了千斤重担大家挑，人人身上有目标。有效形成了“班组保施工队，施工队保”的安全生产责任考核机制。</a:t>
              </a:r>
            </a:p>
          </p:txBody>
        </p:sp>
      </p:grpSp>
    </p:spTree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2" presetSubtype="8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3" nodeType="withEffect" presetClass="entr" presetID="2" presetSubtype="8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5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6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700"/>
                            </p:stCondLst>
                            <p:childTnLst>
                              <p:par>
                                <p:cTn fill="hold" grpId="0" id="18" nodeType="afterEffect" presetClass="entr" presetID="17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1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fill="hold" id="25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27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1700"/>
                            </p:stCondLst>
                            <p:childTnLst>
                              <p:par>
                                <p:cTn fill="hold" id="29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3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9"/>
      <p:bldP grpId="0" spid="10"/>
      <p:bldP grpId="0" spid="11"/>
      <p:bldP grpId="0" spid="2"/>
    </p:bldLst>
  </p:timing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7" name="矩形 16"/>
          <p:cNvSpPr/>
          <p:nvPr/>
        </p:nvSpPr>
        <p:spPr>
          <a:xfrm>
            <a:off x="818232" y="1202365"/>
            <a:ext cx="2722880" cy="3962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b="1" lang="zh-CN" sz="2000">
                <a:solidFill>
                  <a:srgbClr val="D83417"/>
                </a:solidFill>
                <a:latin typeface="+mj-ea"/>
                <a:ea typeface="+mj-ea"/>
                <a:cs charset="-122" panose="02010600030101010101" pitchFamily="2" typeface="宋体"/>
              </a:rPr>
              <a:t>建全安全责任考核体系</a:t>
            </a:r>
          </a:p>
        </p:txBody>
      </p:sp>
      <p:grpSp>
        <p:nvGrpSpPr>
          <p:cNvPr id="18" name="组合 17"/>
          <p:cNvGrpSpPr/>
          <p:nvPr/>
        </p:nvGrpSpPr>
        <p:grpSpPr>
          <a:xfrm>
            <a:off x="8256193" y="306793"/>
            <a:ext cx="604125" cy="215941"/>
            <a:chOff x="264939" y="188640"/>
            <a:chExt cx="604358" cy="216024"/>
          </a:xfrm>
        </p:grpSpPr>
        <p:sp>
          <p:nvSpPr>
            <p:cNvPr id="19" name="燕尾形 3"/>
            <p:cNvSpPr/>
            <p:nvPr/>
          </p:nvSpPr>
          <p:spPr>
            <a:xfrm>
              <a:off x="264939" y="188640"/>
              <a:ext cx="216024" cy="216024"/>
            </a:xfrm>
            <a:prstGeom prst="chevron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20" name="燕尾形 4"/>
            <p:cNvSpPr/>
            <p:nvPr/>
          </p:nvSpPr>
          <p:spPr>
            <a:xfrm>
              <a:off x="454914" y="188640"/>
              <a:ext cx="216024" cy="216024"/>
            </a:xfrm>
            <a:prstGeom prst="chevron">
              <a:avLst/>
            </a:prstGeom>
            <a:solidFill>
              <a:srgbClr val="E57E20">
                <a:alpha val="7882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21" name="燕尾形 5"/>
            <p:cNvSpPr/>
            <p:nvPr/>
          </p:nvSpPr>
          <p:spPr>
            <a:xfrm>
              <a:off x="653273" y="188640"/>
              <a:ext cx="216024" cy="216024"/>
            </a:xfrm>
            <a:prstGeom prst="chevron">
              <a:avLst/>
            </a:prstGeom>
            <a:solidFill>
              <a:schemeClr val="accent2">
                <a:alpha val="5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</p:grpSp>
      <p:sp>
        <p:nvSpPr>
          <p:cNvPr id="22" name="矩形: 圆角 21"/>
          <p:cNvSpPr/>
          <p:nvPr>
            <p:custDataLst>
              <p:tags r:id="rId3"/>
            </p:custDataLst>
          </p:nvPr>
        </p:nvSpPr>
        <p:spPr>
          <a:xfrm>
            <a:off x="2527932" y="190288"/>
            <a:ext cx="4088136" cy="468000"/>
          </a:xfrm>
          <a:prstGeom prst="roundRect">
            <a:avLst>
              <a:gd fmla="val 50000" name="adj"/>
            </a:avLst>
          </a:prstGeom>
          <a:noFill/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b="1" lang="en-US" smtClean="0" sz="280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202X年安全工作回顾</a:t>
            </a:r>
          </a:p>
        </p:txBody>
      </p:sp>
      <p:grpSp>
        <p:nvGrpSpPr>
          <p:cNvPr id="23" name="组合 22"/>
          <p:cNvGrpSpPr/>
          <p:nvPr/>
        </p:nvGrpSpPr>
        <p:grpSpPr>
          <a:xfrm rot="10800000">
            <a:off x="217552" y="330199"/>
            <a:ext cx="604125" cy="215941"/>
            <a:chOff x="264939" y="188640"/>
            <a:chExt cx="604358" cy="216024"/>
          </a:xfrm>
        </p:grpSpPr>
        <p:sp>
          <p:nvSpPr>
            <p:cNvPr id="24" name="燕尾形 7"/>
            <p:cNvSpPr/>
            <p:nvPr/>
          </p:nvSpPr>
          <p:spPr>
            <a:xfrm>
              <a:off x="264939" y="188640"/>
              <a:ext cx="216024" cy="216024"/>
            </a:xfrm>
            <a:prstGeom prst="chevron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26" name="燕尾形 8"/>
            <p:cNvSpPr/>
            <p:nvPr/>
          </p:nvSpPr>
          <p:spPr>
            <a:xfrm>
              <a:off x="454914" y="188640"/>
              <a:ext cx="216024" cy="216024"/>
            </a:xfrm>
            <a:prstGeom prst="chevron">
              <a:avLst/>
            </a:prstGeom>
            <a:solidFill>
              <a:srgbClr val="E57E20">
                <a:alpha val="7882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32" name="燕尾形 9"/>
            <p:cNvSpPr/>
            <p:nvPr/>
          </p:nvSpPr>
          <p:spPr>
            <a:xfrm>
              <a:off x="653273" y="188640"/>
              <a:ext cx="216024" cy="216024"/>
            </a:xfrm>
            <a:prstGeom prst="chevron">
              <a:avLst/>
            </a:prstGeom>
            <a:solidFill>
              <a:schemeClr val="accent2">
                <a:alpha val="5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211549" y="1147497"/>
            <a:ext cx="610128" cy="502391"/>
            <a:chOff x="158871" y="99382"/>
            <a:chExt cx="757910" cy="624078"/>
          </a:xfrm>
        </p:grpSpPr>
        <p:grpSp>
          <p:nvGrpSpPr>
            <p:cNvPr id="34" name="组合 33"/>
            <p:cNvGrpSpPr/>
            <p:nvPr/>
          </p:nvGrpSpPr>
          <p:grpSpPr>
            <a:xfrm>
              <a:off x="223648" y="99382"/>
              <a:ext cx="624078" cy="624078"/>
              <a:chOff x="3452622" y="1395531"/>
              <a:chExt cx="701705" cy="701705"/>
            </a:xfrm>
          </p:grpSpPr>
          <p:sp>
            <p:nvSpPr>
              <p:cNvPr id="36" name="椭圆 35"/>
              <p:cNvSpPr/>
              <p:nvPr/>
            </p:nvSpPr>
            <p:spPr>
              <a:xfrm>
                <a:off x="3452622" y="1395531"/>
                <a:ext cx="701705" cy="701705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 sz="1000">
                  <a:latin charset="0" panose="020b0a04020102020204" pitchFamily="34" typeface="Arial Black"/>
                </a:endParaRPr>
              </a:p>
            </p:txBody>
          </p:sp>
          <p:sp>
            <p:nvSpPr>
              <p:cNvPr id="37" name="圆角矩形 1"/>
              <p:cNvSpPr/>
              <p:nvPr/>
            </p:nvSpPr>
            <p:spPr>
              <a:xfrm>
                <a:off x="3533474" y="1476383"/>
                <a:ext cx="540000" cy="540000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100000">
                    <a:schemeClr val="bg1"/>
                  </a:gs>
                  <a:gs pos="0">
                    <a:srgbClr val="EEEEEE"/>
                  </a:gs>
                </a:gsLst>
                <a:lin ang="8100000" scaled="0"/>
              </a:gradFill>
              <a:ln w="1905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rgbClr val="EEEEEE"/>
                    </a:gs>
                  </a:gsLst>
                  <a:lin ang="8100000" scaled="0"/>
                </a:gradFill>
              </a:ln>
              <a:effectLst>
                <a:outerShdw algn="tr" blurRad="127000" dir="8100000" dist="63500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 sz="1000">
                  <a:solidFill>
                    <a:srgbClr val="FA783A"/>
                  </a:solidFill>
                  <a:latin charset="0" panose="020b0a04020102020204" pitchFamily="34" typeface="Arial Black"/>
                </a:endParaRPr>
              </a:p>
            </p:txBody>
          </p:sp>
        </p:grpSp>
        <p:sp>
          <p:nvSpPr>
            <p:cNvPr id="35" name="文本框 34"/>
            <p:cNvSpPr txBox="1"/>
            <p:nvPr/>
          </p:nvSpPr>
          <p:spPr>
            <a:xfrm>
              <a:off x="158871" y="186205"/>
              <a:ext cx="757910" cy="454353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>
                  <a:solidFill>
                    <a:schemeClr val="tx1">
                      <a:lumMod val="75000"/>
                      <a:lumOff val="25000"/>
                    </a:schemeClr>
                  </a:solidFill>
                  <a:latin charset="0" panose="020b0a04020102020204" pitchFamily="34" typeface="Arial Black"/>
                  <a:cs charset="-79" panose="02010803020104030203" pitchFamily="2" typeface="Aharoni"/>
                </a:rPr>
                <a:t>01</a:t>
              </a:r>
            </a:p>
          </p:txBody>
        </p:sp>
      </p:grpSp>
      <p:sp>
        <p:nvSpPr>
          <p:cNvPr id="2" name="矩形 1"/>
          <p:cNvSpPr/>
          <p:nvPr/>
        </p:nvSpPr>
        <p:spPr>
          <a:xfrm>
            <a:off x="328282" y="1746687"/>
            <a:ext cx="8491868" cy="640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indent="457200">
              <a:lnSpc>
                <a:spcPct val="150000"/>
              </a:lnSpc>
            </a:pPr>
            <a:r>
              <a:rPr altLang="zh-CN" kern="0" lang="zh-CN" sz="1200">
                <a:latin charset="0" panose="02020603050405020304" pitchFamily="18" typeface="Times New Roman"/>
              </a:rPr>
              <a:t>实现了安全生产风险共担，责任共保。做到了千斤重担大家挑，人人身上有目标。有效形成了“班组保施工队，施工队保”的安全生产责任考核机制。</a:t>
            </a:r>
          </a:p>
        </p:txBody>
      </p:sp>
      <p:sp>
        <p:nvSpPr>
          <p:cNvPr id="27" name="MH_Other_1"/>
          <p:cNvSpPr/>
          <p:nvPr>
            <p:custDataLst>
              <p:tags r:id="rId4"/>
            </p:custDataLst>
          </p:nvPr>
        </p:nvSpPr>
        <p:spPr>
          <a:xfrm flipH="1" flipV="1">
            <a:off x="4346558" y="3878535"/>
            <a:ext cx="847407" cy="389062"/>
          </a:xfrm>
          <a:prstGeom prst="bentArrow">
            <a:avLst>
              <a:gd fmla="val 14574" name="adj1"/>
              <a:gd fmla="val 17832" name="adj2"/>
              <a:gd fmla="val 22629" name="adj3"/>
              <a:gd fmla="val 43750" name="adj4"/>
            </a:avLst>
          </a:prstGeom>
          <a:solidFill>
            <a:srgbClr val="FFFFFF"/>
          </a:solidFill>
          <a:ln w="3175">
            <a:solidFill>
              <a:srgbClr val="EAEAEA"/>
            </a:solidFill>
          </a:ln>
          <a:effectLst>
            <a:outerShdw algn="t" dir="5400000" dist="38100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 sz="1350">
              <a:latin charset="0" panose="020b0604020202020204" pitchFamily="34" typeface="Arial"/>
              <a:ea charset="-122" panose="02010609060101010101" pitchFamily="49" typeface="黑体"/>
            </a:endParaRPr>
          </a:p>
        </p:txBody>
      </p:sp>
      <p:sp>
        <p:nvSpPr>
          <p:cNvPr id="28" name="MH_Other_2"/>
          <p:cNvSpPr/>
          <p:nvPr>
            <p:custDataLst>
              <p:tags r:id="rId5"/>
            </p:custDataLst>
          </p:nvPr>
        </p:nvSpPr>
        <p:spPr>
          <a:xfrm flipV="1">
            <a:off x="3954299" y="3244314"/>
            <a:ext cx="847407" cy="387995"/>
          </a:xfrm>
          <a:prstGeom prst="bentArrow">
            <a:avLst>
              <a:gd fmla="val 14574" name="adj1"/>
              <a:gd fmla="val 17832" name="adj2"/>
              <a:gd fmla="val 22629" name="adj3"/>
              <a:gd fmla="val 43750" name="adj4"/>
            </a:avLst>
          </a:prstGeom>
          <a:solidFill>
            <a:srgbClr val="FFFFFF"/>
          </a:solidFill>
          <a:ln w="3175">
            <a:solidFill>
              <a:srgbClr val="EAEAEA"/>
            </a:solidFill>
          </a:ln>
          <a:effectLst>
            <a:outerShdw algn="t" dir="5400000" dist="38100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 sz="1350">
              <a:latin charset="0" panose="020b0604020202020204" pitchFamily="34" typeface="Arial"/>
              <a:ea charset="-122" panose="02010609060101010101" pitchFamily="49" typeface="黑体"/>
            </a:endParaRPr>
          </a:p>
        </p:txBody>
      </p:sp>
      <p:sp>
        <p:nvSpPr>
          <p:cNvPr id="29" name="MH_Other_3"/>
          <p:cNvSpPr/>
          <p:nvPr>
            <p:custDataLst>
              <p:tags r:id="rId6"/>
            </p:custDataLst>
          </p:nvPr>
        </p:nvSpPr>
        <p:spPr>
          <a:xfrm>
            <a:off x="4801706" y="3188886"/>
            <a:ext cx="716298" cy="716298"/>
          </a:xfrm>
          <a:prstGeom prst="ellipse">
            <a:avLst/>
          </a:prstGeom>
          <a:solidFill>
            <a:srgbClr val="FFFFFF"/>
          </a:solidFill>
          <a:ln w="3175">
            <a:solidFill>
              <a:srgbClr val="DDDDDD"/>
            </a:solidFill>
          </a:ln>
          <a:effectLst>
            <a:outerShdw algn="tl" dir="2700000" dist="38100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 sz="1350">
              <a:latin charset="0" panose="020b0604020202020204" pitchFamily="34" typeface="Arial"/>
              <a:ea charset="-122" panose="02010609060101010101" pitchFamily="49" typeface="黑体"/>
            </a:endParaRPr>
          </a:p>
        </p:txBody>
      </p:sp>
      <p:sp>
        <p:nvSpPr>
          <p:cNvPr id="30" name="MH_Other_4"/>
          <p:cNvSpPr/>
          <p:nvPr>
            <p:custDataLst>
              <p:tags r:id="rId7"/>
            </p:custDataLst>
          </p:nvPr>
        </p:nvSpPr>
        <p:spPr>
          <a:xfrm>
            <a:off x="4864800" y="3252645"/>
            <a:ext cx="589308" cy="589308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innerShdw dir="13500000" dist="76200">
              <a:prstClr val="black">
                <a:alpha val="12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0" lIns="0" rIns="0" tIns="0"/>
          <a:lstStyle/>
          <a:p>
            <a:pPr algn="ctr">
              <a:defRPr/>
            </a:pPr>
            <a:r>
              <a:rPr altLang="zh-CN" b="1" lang="en-US" sz="2700">
                <a:solidFill>
                  <a:srgbClr val="FFFFFF"/>
                </a:solidFill>
                <a:latin charset="0" panose="020b0503020202020204" pitchFamily="34" typeface="Agency FB"/>
                <a:ea charset="-122" panose="02010609060101010101" pitchFamily="49" typeface="黑体"/>
              </a:rPr>
              <a:t>02</a:t>
            </a:r>
          </a:p>
        </p:txBody>
      </p:sp>
      <p:sp>
        <p:nvSpPr>
          <p:cNvPr id="31" name="MH_Other_5"/>
          <p:cNvSpPr/>
          <p:nvPr>
            <p:custDataLst>
              <p:tags r:id="rId8"/>
            </p:custDataLst>
          </p:nvPr>
        </p:nvSpPr>
        <p:spPr>
          <a:xfrm>
            <a:off x="3625996" y="2548268"/>
            <a:ext cx="715232" cy="715233"/>
          </a:xfrm>
          <a:prstGeom prst="ellipse">
            <a:avLst/>
          </a:prstGeom>
          <a:solidFill>
            <a:srgbClr val="FFFFFF"/>
          </a:solidFill>
          <a:ln w="3175">
            <a:solidFill>
              <a:srgbClr val="DDDDDD"/>
            </a:solidFill>
          </a:ln>
          <a:effectLst>
            <a:outerShdw algn="tl" dir="2700000" dist="38100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 sz="1350">
              <a:latin charset="0" panose="020b0604020202020204" pitchFamily="34" typeface="Arial"/>
              <a:ea charset="-122" panose="02010609060101010101" pitchFamily="49" typeface="黑体"/>
            </a:endParaRPr>
          </a:p>
        </p:txBody>
      </p:sp>
      <p:sp>
        <p:nvSpPr>
          <p:cNvPr id="38" name="MH_Other_6"/>
          <p:cNvSpPr/>
          <p:nvPr>
            <p:custDataLst>
              <p:tags r:id="rId9"/>
            </p:custDataLst>
          </p:nvPr>
        </p:nvSpPr>
        <p:spPr>
          <a:xfrm>
            <a:off x="3688930" y="2611250"/>
            <a:ext cx="589308" cy="589308"/>
          </a:xfrm>
          <a:prstGeom prst="ellipse">
            <a:avLst/>
          </a:prstGeom>
          <a:solidFill>
            <a:srgbClr val="D83417"/>
          </a:solidFill>
          <a:ln>
            <a:noFill/>
          </a:ln>
          <a:effectLst>
            <a:innerShdw dir="13500000" dist="76200">
              <a:prstClr val="black">
                <a:alpha val="12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0" lIns="0" rIns="0" tIns="0"/>
          <a:lstStyle/>
          <a:p>
            <a:pPr algn="ctr">
              <a:defRPr/>
            </a:pPr>
            <a:r>
              <a:rPr altLang="zh-CN" b="1" lang="en-US" sz="2700">
                <a:solidFill>
                  <a:srgbClr val="FFFFFF"/>
                </a:solidFill>
                <a:latin charset="0" panose="020b0503020202020204" pitchFamily="34" typeface="Agency FB"/>
                <a:ea charset="-122" panose="02010609060101010101" pitchFamily="49" typeface="黑体"/>
              </a:rPr>
              <a:t>01</a:t>
            </a:r>
          </a:p>
        </p:txBody>
      </p:sp>
      <p:sp>
        <p:nvSpPr>
          <p:cNvPr id="39" name="MH_Other_7"/>
          <p:cNvSpPr/>
          <p:nvPr>
            <p:custDataLst>
              <p:tags r:id="rId10"/>
            </p:custDataLst>
          </p:nvPr>
        </p:nvSpPr>
        <p:spPr>
          <a:xfrm flipH="1">
            <a:off x="3630260" y="3830570"/>
            <a:ext cx="716298" cy="716298"/>
          </a:xfrm>
          <a:prstGeom prst="ellipse">
            <a:avLst/>
          </a:prstGeom>
          <a:solidFill>
            <a:srgbClr val="FFFFFF"/>
          </a:solidFill>
          <a:ln w="3175">
            <a:solidFill>
              <a:srgbClr val="DDDDDD"/>
            </a:solidFill>
          </a:ln>
          <a:effectLst>
            <a:outerShdw algn="tl" dir="2700000" dist="38100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 sz="1350">
              <a:latin charset="0" panose="020b0604020202020204" pitchFamily="34" typeface="Arial"/>
              <a:ea charset="-122" panose="02010609060101010101" pitchFamily="49" typeface="黑体"/>
            </a:endParaRPr>
          </a:p>
        </p:txBody>
      </p:sp>
      <p:sp>
        <p:nvSpPr>
          <p:cNvPr id="40" name="MH_Other_8"/>
          <p:cNvSpPr/>
          <p:nvPr>
            <p:custDataLst>
              <p:tags r:id="rId11"/>
            </p:custDataLst>
          </p:nvPr>
        </p:nvSpPr>
        <p:spPr>
          <a:xfrm>
            <a:off x="3693999" y="3894039"/>
            <a:ext cx="589308" cy="589308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innerShdw dir="13500000" dist="76200">
              <a:prstClr val="black">
                <a:alpha val="12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0" lIns="0" rIns="0" tIns="0"/>
          <a:lstStyle/>
          <a:p>
            <a:pPr algn="ctr">
              <a:defRPr/>
            </a:pPr>
            <a:r>
              <a:rPr altLang="zh-CN" b="1" lang="en-US" sz="2700">
                <a:solidFill>
                  <a:srgbClr val="FFFFFF"/>
                </a:solidFill>
                <a:latin charset="0" panose="020b0503020202020204" pitchFamily="34" typeface="Agency FB"/>
                <a:ea charset="-122" panose="02010609060101010101" pitchFamily="49" typeface="黑体"/>
              </a:rPr>
              <a:t>03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5649113" y="3198931"/>
            <a:ext cx="2796982" cy="671269"/>
            <a:chOff x="5649113" y="3198931"/>
            <a:chExt cx="2796982" cy="671269"/>
          </a:xfrm>
        </p:grpSpPr>
        <p:sp>
          <p:nvSpPr>
            <p:cNvPr id="6" name="矩形 5"/>
            <p:cNvSpPr/>
            <p:nvPr/>
          </p:nvSpPr>
          <p:spPr>
            <a:xfrm>
              <a:off x="5770966" y="3316202"/>
              <a:ext cx="2675130" cy="4572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altLang="zh-CN" kern="0" lang="zh-CN" sz="1200">
                  <a:solidFill>
                    <a:prstClr val="black"/>
                  </a:solidFill>
                  <a:latin charset="0" panose="02020603050405020304" pitchFamily="18" typeface="Times New Roman"/>
                </a:rPr>
                <a:t>做到了千斤重担大家挑，人人身上有目标。</a:t>
              </a:r>
            </a:p>
          </p:txBody>
        </p:sp>
        <p:sp>
          <p:nvSpPr>
            <p:cNvPr id="41" name="矩形 40"/>
            <p:cNvSpPr/>
            <p:nvPr/>
          </p:nvSpPr>
          <p:spPr>
            <a:xfrm>
              <a:off x="5649113" y="3198931"/>
              <a:ext cx="2743868" cy="671269"/>
            </a:xfrm>
            <a:prstGeom prst="rect">
              <a:avLst/>
            </a:prstGeom>
            <a:noFill/>
            <a:ln>
              <a:solidFill>
                <a:srgbClr val="E57E2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766086" y="3858930"/>
            <a:ext cx="2743868" cy="671269"/>
            <a:chOff x="766086" y="3858930"/>
            <a:chExt cx="2743868" cy="671269"/>
          </a:xfrm>
        </p:grpSpPr>
        <p:sp>
          <p:nvSpPr>
            <p:cNvPr id="8" name="矩形 7"/>
            <p:cNvSpPr/>
            <p:nvPr/>
          </p:nvSpPr>
          <p:spPr>
            <a:xfrm>
              <a:off x="863076" y="3970455"/>
              <a:ext cx="2646878" cy="4572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altLang="zh-CN" kern="0" lang="zh-CN" sz="1200">
                  <a:solidFill>
                    <a:prstClr val="black"/>
                  </a:solidFill>
                  <a:latin charset="0" panose="02020603050405020304" pitchFamily="18" typeface="Times New Roman"/>
                </a:rPr>
                <a:t>有效形成了“班组保施工队，施工队保”的安全生产责任考核机制。</a:t>
              </a:r>
            </a:p>
          </p:txBody>
        </p:sp>
        <p:sp>
          <p:nvSpPr>
            <p:cNvPr id="42" name="矩形 41"/>
            <p:cNvSpPr/>
            <p:nvPr/>
          </p:nvSpPr>
          <p:spPr>
            <a:xfrm>
              <a:off x="766086" y="3858930"/>
              <a:ext cx="2743868" cy="671269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818232" y="2592232"/>
            <a:ext cx="2775363" cy="671269"/>
            <a:chOff x="818232" y="2592232"/>
            <a:chExt cx="2775363" cy="671269"/>
          </a:xfrm>
        </p:grpSpPr>
        <p:sp>
          <p:nvSpPr>
            <p:cNvPr id="9" name="矩形 8"/>
            <p:cNvSpPr/>
            <p:nvPr/>
          </p:nvSpPr>
          <p:spPr>
            <a:xfrm>
              <a:off x="818232" y="2592232"/>
              <a:ext cx="2743868" cy="671269"/>
            </a:xfrm>
            <a:prstGeom prst="rect">
              <a:avLst/>
            </a:prstGeom>
            <a:noFill/>
            <a:ln>
              <a:solidFill>
                <a:srgbClr val="E84328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" name="矩形 3"/>
            <p:cNvSpPr/>
            <p:nvPr/>
          </p:nvSpPr>
          <p:spPr>
            <a:xfrm>
              <a:off x="865673" y="2789366"/>
              <a:ext cx="2727922" cy="2743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altLang="zh-CN" kern="0" lang="zh-CN" sz="1200">
                  <a:solidFill>
                    <a:prstClr val="black"/>
                  </a:solidFill>
                  <a:latin charset="0" panose="02020603050405020304" pitchFamily="18" typeface="Times New Roman"/>
                </a:rPr>
                <a:t>实现了安全生产风险共担，责任共保</a:t>
              </a:r>
            </a:p>
          </p:txBody>
        </p:sp>
      </p:grpSp>
    </p:spTree>
    <p:custDataLst>
      <p:tags r:id="rId12"/>
    </p:custData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9" nodeType="withEffect" presetClass="entr" presetID="2" presetSubtype="2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3" nodeType="withEffect" presetClass="entr" presetID="16" presetSubtype="37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15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16" nodeType="withEffect" presetClass="entr" presetID="53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fill="hold" id="22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4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5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fill="hold" grpId="0" id="27" nodeType="afterEffect" presetClass="entr" presetID="12" presetSubtype="8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29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3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1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grpId="0" id="32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34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5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fill="hold" grpId="0" id="36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8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9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1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3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4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5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6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fill="hold" id="47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9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0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fill="hold" grpId="0" id="51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53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4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fill="hold" grpId="0" id="5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7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8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9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0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2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3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4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5" nodeType="afterGroup">
                            <p:stCondLst>
                              <p:cond delay="4750"/>
                            </p:stCondLst>
                            <p:childTnLst>
                              <p:par>
                                <p:cTn fill="hold" id="66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8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9" nodeType="afterGroup">
                            <p:stCondLst>
                              <p:cond delay="5250"/>
                            </p:stCondLst>
                            <p:childTnLst>
                              <p:par>
                                <p:cTn fill="hold" grpId="0" id="70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72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3" nodeType="afterGroup">
                            <p:stCondLst>
                              <p:cond delay="5750"/>
                            </p:stCondLst>
                            <p:childTnLst>
                              <p:par>
                                <p:cTn fill="hold" grpId="0" id="74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6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7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78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9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81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2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83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4" nodeType="afterGroup">
                            <p:stCondLst>
                              <p:cond delay="6250"/>
                            </p:stCondLst>
                            <p:childTnLst>
                              <p:par>
                                <p:cTn fill="hold" id="8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87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7"/>
      <p:bldP grpId="0" spid="22"/>
      <p:bldP grpId="1" spid="22"/>
      <p:bldP grpId="0" spid="2"/>
      <p:bldP grpId="0" spid="27"/>
      <p:bldP grpId="0" spid="28"/>
      <p:bldP grpId="0" spid="29"/>
      <p:bldP grpId="0" spid="30"/>
      <p:bldP grpId="0" spid="31"/>
      <p:bldP grpId="0" spid="38"/>
      <p:bldP grpId="0" spid="39"/>
      <p:bldP grpId="0" spid="40"/>
    </p:bldLst>
  </p:timing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矩形 8"/>
          <p:cNvSpPr/>
          <p:nvPr/>
        </p:nvSpPr>
        <p:spPr>
          <a:xfrm>
            <a:off x="818232" y="1202365"/>
            <a:ext cx="3992880" cy="3962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b="1" lang="zh-CN" sz="2000">
                <a:solidFill>
                  <a:srgbClr val="D83417"/>
                </a:solidFill>
                <a:latin typeface="+mj-ea"/>
                <a:ea typeface="+mj-ea"/>
                <a:cs charset="-122" panose="02010600030101010101" pitchFamily="2" typeface="宋体"/>
              </a:rPr>
              <a:t>严格执行《安规》和“两票三制”</a:t>
            </a:r>
          </a:p>
        </p:txBody>
      </p:sp>
      <p:grpSp>
        <p:nvGrpSpPr>
          <p:cNvPr id="19" name="组合 18"/>
          <p:cNvGrpSpPr/>
          <p:nvPr/>
        </p:nvGrpSpPr>
        <p:grpSpPr>
          <a:xfrm>
            <a:off x="8256193" y="306793"/>
            <a:ext cx="604125" cy="215941"/>
            <a:chOff x="264939" y="188640"/>
            <a:chExt cx="604358" cy="216024"/>
          </a:xfrm>
        </p:grpSpPr>
        <p:sp>
          <p:nvSpPr>
            <p:cNvPr id="20" name="燕尾形 3"/>
            <p:cNvSpPr/>
            <p:nvPr/>
          </p:nvSpPr>
          <p:spPr>
            <a:xfrm>
              <a:off x="264939" y="188640"/>
              <a:ext cx="216024" cy="216024"/>
            </a:xfrm>
            <a:prstGeom prst="chevron">
              <a:avLst/>
            </a:prstGeom>
            <a:solidFill>
              <a:srgbClr val="D83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21" name="燕尾形 4"/>
            <p:cNvSpPr/>
            <p:nvPr/>
          </p:nvSpPr>
          <p:spPr>
            <a:xfrm>
              <a:off x="454914" y="188640"/>
              <a:ext cx="216024" cy="216024"/>
            </a:xfrm>
            <a:prstGeom prst="chevron">
              <a:avLst/>
            </a:prstGeom>
            <a:solidFill>
              <a:srgbClr val="E57E20">
                <a:alpha val="7882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22" name="燕尾形 5"/>
            <p:cNvSpPr/>
            <p:nvPr/>
          </p:nvSpPr>
          <p:spPr>
            <a:xfrm>
              <a:off x="653273" y="188640"/>
              <a:ext cx="216024" cy="216024"/>
            </a:xfrm>
            <a:prstGeom prst="chevron">
              <a:avLst/>
            </a:prstGeom>
            <a:solidFill>
              <a:schemeClr val="accent2">
                <a:alpha val="5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</p:grpSp>
      <p:sp>
        <p:nvSpPr>
          <p:cNvPr id="4" name="矩形: 圆角 3"/>
          <p:cNvSpPr/>
          <p:nvPr>
            <p:custDataLst>
              <p:tags r:id="rId3"/>
            </p:custDataLst>
          </p:nvPr>
        </p:nvSpPr>
        <p:spPr>
          <a:xfrm>
            <a:off x="2527932" y="190288"/>
            <a:ext cx="4088136" cy="468000"/>
          </a:xfrm>
          <a:prstGeom prst="roundRect">
            <a:avLst>
              <a:gd fmla="val 50000" name="adj"/>
            </a:avLst>
          </a:prstGeom>
          <a:noFill/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b="1" lang="en-US" smtClean="0" sz="280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202X年安全工作回顾</a:t>
            </a:r>
          </a:p>
        </p:txBody>
      </p:sp>
      <p:grpSp>
        <p:nvGrpSpPr>
          <p:cNvPr id="31" name="组合 30"/>
          <p:cNvGrpSpPr/>
          <p:nvPr/>
        </p:nvGrpSpPr>
        <p:grpSpPr>
          <a:xfrm rot="10800000">
            <a:off x="217552" y="330199"/>
            <a:ext cx="604125" cy="215941"/>
            <a:chOff x="264939" y="188640"/>
            <a:chExt cx="604358" cy="216024"/>
          </a:xfrm>
        </p:grpSpPr>
        <p:sp>
          <p:nvSpPr>
            <p:cNvPr id="32" name="燕尾形 7"/>
            <p:cNvSpPr/>
            <p:nvPr/>
          </p:nvSpPr>
          <p:spPr>
            <a:xfrm>
              <a:off x="264939" y="188640"/>
              <a:ext cx="216024" cy="216024"/>
            </a:xfrm>
            <a:prstGeom prst="chevron">
              <a:avLst/>
            </a:prstGeom>
            <a:solidFill>
              <a:srgbClr val="D83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33" name="燕尾形 8"/>
            <p:cNvSpPr/>
            <p:nvPr/>
          </p:nvSpPr>
          <p:spPr>
            <a:xfrm>
              <a:off x="454914" y="188640"/>
              <a:ext cx="216024" cy="216024"/>
            </a:xfrm>
            <a:prstGeom prst="chevron">
              <a:avLst/>
            </a:prstGeom>
            <a:solidFill>
              <a:srgbClr val="E57E20">
                <a:alpha val="7882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34" name="燕尾形 9"/>
            <p:cNvSpPr/>
            <p:nvPr/>
          </p:nvSpPr>
          <p:spPr>
            <a:xfrm>
              <a:off x="653273" y="188640"/>
              <a:ext cx="216024" cy="216024"/>
            </a:xfrm>
            <a:prstGeom prst="chevron">
              <a:avLst/>
            </a:prstGeom>
            <a:solidFill>
              <a:schemeClr val="accent2">
                <a:alpha val="5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211549" y="1147497"/>
            <a:ext cx="610128" cy="502391"/>
            <a:chOff x="158871" y="99382"/>
            <a:chExt cx="757910" cy="624078"/>
          </a:xfrm>
        </p:grpSpPr>
        <p:grpSp>
          <p:nvGrpSpPr>
            <p:cNvPr id="23" name="组合 22"/>
            <p:cNvGrpSpPr/>
            <p:nvPr/>
          </p:nvGrpSpPr>
          <p:grpSpPr>
            <a:xfrm>
              <a:off x="223648" y="99382"/>
              <a:ext cx="624078" cy="624078"/>
              <a:chOff x="3452622" y="1395531"/>
              <a:chExt cx="701705" cy="701705"/>
            </a:xfrm>
          </p:grpSpPr>
          <p:sp>
            <p:nvSpPr>
              <p:cNvPr id="25" name="椭圆 24"/>
              <p:cNvSpPr/>
              <p:nvPr/>
            </p:nvSpPr>
            <p:spPr>
              <a:xfrm>
                <a:off x="3452622" y="1395531"/>
                <a:ext cx="701705" cy="701705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 sz="1000">
                  <a:latin charset="0" panose="020b0a04020102020204" pitchFamily="34" typeface="Arial Black"/>
                </a:endParaRPr>
              </a:p>
            </p:txBody>
          </p:sp>
          <p:sp>
            <p:nvSpPr>
              <p:cNvPr id="26" name="圆角矩形 1"/>
              <p:cNvSpPr/>
              <p:nvPr/>
            </p:nvSpPr>
            <p:spPr>
              <a:xfrm>
                <a:off x="3533474" y="1476383"/>
                <a:ext cx="540000" cy="540000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100000">
                    <a:schemeClr val="bg1"/>
                  </a:gs>
                  <a:gs pos="0">
                    <a:srgbClr val="EEEEEE"/>
                  </a:gs>
                </a:gsLst>
                <a:lin ang="8100000" scaled="0"/>
              </a:gradFill>
              <a:ln w="1905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rgbClr val="EEEEEE"/>
                    </a:gs>
                  </a:gsLst>
                  <a:lin ang="8100000" scaled="0"/>
                </a:gradFill>
              </a:ln>
              <a:effectLst>
                <a:outerShdw algn="tr" blurRad="127000" dir="8100000" dist="63500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 sz="1000">
                  <a:solidFill>
                    <a:srgbClr val="FA783A"/>
                  </a:solidFill>
                  <a:latin charset="0" panose="020b0a04020102020204" pitchFamily="34" typeface="Arial Black"/>
                </a:endParaRPr>
              </a:p>
            </p:txBody>
          </p:sp>
        </p:grpSp>
        <p:sp>
          <p:nvSpPr>
            <p:cNvPr id="24" name="文本框 23"/>
            <p:cNvSpPr txBox="1"/>
            <p:nvPr/>
          </p:nvSpPr>
          <p:spPr>
            <a:xfrm>
              <a:off x="158871" y="186205"/>
              <a:ext cx="757910" cy="454353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>
                  <a:solidFill>
                    <a:schemeClr val="tx1">
                      <a:lumMod val="75000"/>
                      <a:lumOff val="25000"/>
                    </a:schemeClr>
                  </a:solidFill>
                  <a:latin charset="0" panose="020b0a04020102020204" pitchFamily="34" typeface="Arial Black"/>
                  <a:cs charset="-79" panose="02010803020104030203" pitchFamily="2" typeface="Aharoni"/>
                </a:rPr>
                <a:t>02</a:t>
              </a:r>
            </a:p>
          </p:txBody>
        </p:sp>
      </p:grpSp>
      <p:sp>
        <p:nvSpPr>
          <p:cNvPr id="2" name="矩形 1"/>
          <p:cNvSpPr/>
          <p:nvPr/>
        </p:nvSpPr>
        <p:spPr>
          <a:xfrm>
            <a:off x="321013" y="1748966"/>
            <a:ext cx="8499137" cy="640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indent="457200">
              <a:lnSpc>
                <a:spcPct val="150000"/>
              </a:lnSpc>
              <a:spcAft>
                <a:spcPct val="0"/>
              </a:spcAft>
            </a:pPr>
            <a:r>
              <a:rPr altLang="zh-CN" kern="0" lang="zh-CN" sz="1200">
                <a:latin typeface="+mj-ea"/>
                <a:ea typeface="+mj-ea"/>
                <a:cs typeface="仿宋_GB2312"/>
              </a:rPr>
              <a:t>杜绝无票作业，所有施工现场，都严格执行了工作票双签发，工作派工单，做到有据可查，同时规范了“两票”填写， “两票”的合格率较去年明显提高并按规定进行了奖惩兑现。</a:t>
            </a:r>
          </a:p>
        </p:txBody>
      </p:sp>
      <p:sp>
        <p:nvSpPr>
          <p:cNvPr id="48" name="MH_SubTitle_1"/>
          <p:cNvSpPr>
            <a:spLocks noChangeArrowheads="1"/>
          </p:cNvSpPr>
          <p:nvPr>
            <p:custDataLst>
              <p:tags r:id="rId4"/>
            </p:custDataLst>
          </p:nvPr>
        </p:nvSpPr>
        <p:spPr bwMode="gray">
          <a:xfrm>
            <a:off x="2596875" y="2912216"/>
            <a:ext cx="1571467" cy="279418"/>
          </a:xfrm>
          <a:prstGeom prst="roundRect">
            <a:avLst>
              <a:gd fmla="val 50000" name="adj"/>
            </a:avLst>
          </a:prstGeom>
          <a:solidFill>
            <a:srgbClr val="D83417"/>
          </a:solidFill>
          <a:ln>
            <a:noFill/>
          </a:ln>
          <a:effectLst>
            <a:innerShdw dir="13500000" dist="76200">
              <a:prstClr val="black">
                <a:alpha val="12000"/>
              </a:prstClr>
            </a:innerShdw>
          </a:effectLst>
          <a:extLst>
            <a:ext uri="{91240B29-F687-4F45-9708-019B960494DF}">
              <a14:hiddenLine w="9525">
                <a:solidFill>
                  <a:srgbClr val="000000"/>
                </a:solidFill>
                <a:rou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0" lIns="0" rIns="0" tIns="0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/>
            <a:r>
              <a:rPr altLang="en-US" b="1" lang="zh-CN" sz="1400">
                <a:solidFill>
                  <a:srgbClr val="FFFFFF"/>
                </a:solidFill>
                <a:latin typeface="+mj-ea"/>
                <a:ea typeface="+mj-ea"/>
              </a:rPr>
              <a:t>工作票</a:t>
            </a:r>
          </a:p>
        </p:txBody>
      </p:sp>
      <p:sp>
        <p:nvSpPr>
          <p:cNvPr id="49" name="MH_SubTitle_2"/>
          <p:cNvSpPr>
            <a:spLocks noChangeArrowheads="1"/>
          </p:cNvSpPr>
          <p:nvPr>
            <p:custDataLst>
              <p:tags r:id="rId5"/>
            </p:custDataLst>
          </p:nvPr>
        </p:nvSpPr>
        <p:spPr bwMode="gray">
          <a:xfrm>
            <a:off x="2596875" y="4131723"/>
            <a:ext cx="1571467" cy="279418"/>
          </a:xfrm>
          <a:prstGeom prst="roundRect">
            <a:avLst>
              <a:gd fmla="val 50000" name="adj"/>
            </a:avLst>
          </a:prstGeom>
          <a:solidFill>
            <a:srgbClr val="D83417"/>
          </a:solidFill>
          <a:ln>
            <a:noFill/>
          </a:ln>
          <a:effectLst>
            <a:innerShdw dir="13500000" dist="76200">
              <a:prstClr val="black">
                <a:alpha val="12000"/>
              </a:prstClr>
            </a:innerShdw>
          </a:effectLst>
          <a:extLst>
            <a:ext uri="{91240B29-F687-4F45-9708-019B960494DF}">
              <a14:hiddenLine w="9525">
                <a:solidFill>
                  <a:srgbClr val="000000"/>
                </a:solidFill>
                <a:rou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0" lIns="0" rIns="0" tIns="0"/>
          <a:lstStyle/>
          <a:p>
            <a:pPr algn="ctr"/>
            <a:r>
              <a:rPr altLang="en-US" b="1" lang="zh-CN" sz="1400">
                <a:solidFill>
                  <a:srgbClr val="FFFFFF"/>
                </a:solidFill>
                <a:latin typeface="+mj-ea"/>
                <a:ea typeface="+mj-ea"/>
              </a:rPr>
              <a:t>操作票</a:t>
            </a:r>
          </a:p>
        </p:txBody>
      </p:sp>
      <p:sp>
        <p:nvSpPr>
          <p:cNvPr id="45" name="MH_Other_1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V="1">
            <a:off x="1571199" y="3070118"/>
            <a:ext cx="1011945" cy="532747"/>
          </a:xfrm>
          <a:prstGeom prst="line">
            <a:avLst/>
          </a:prstGeom>
          <a:noFill/>
          <a:ln cap="rnd" w="38100">
            <a:solidFill>
              <a:schemeClr val="accent1">
                <a:lumMod val="40000"/>
                <a:lumOff val="60000"/>
              </a:schemeClr>
            </a:solidFill>
            <a:prstDash val="sysDot"/>
            <a:round/>
            <a:tailEnd len="med" type="triangle" w="med"/>
          </a:ln>
          <a:extLst>
            <a:ext uri="{909E8E84-426E-40DD-AFC4-6F175D3DCCD1}">
              <a14:hiddenFill>
                <a:noFill/>
              </a14:hiddenFill>
            </a:ext>
          </a:extLst>
        </p:spPr>
        <p:txBody>
          <a:bodyPr bIns="0" lIns="0" rIns="0" tIns="0">
            <a:noAutofit/>
          </a:bodyPr>
          <a:lstStyle/>
          <a:p>
            <a:pPr>
              <a:defRPr/>
            </a:pPr>
            <a:endParaRPr altLang="en-US" lang="zh-CN" sz="100">
              <a:solidFill>
                <a:srgbClr val="FFFFFF"/>
              </a:solidFill>
              <a:latin typeface="+mn-ea"/>
            </a:endParaRPr>
          </a:p>
        </p:txBody>
      </p:sp>
      <p:sp>
        <p:nvSpPr>
          <p:cNvPr id="47" name="MH_Other_3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1623375" y="3758021"/>
            <a:ext cx="959769" cy="534807"/>
          </a:xfrm>
          <a:prstGeom prst="line">
            <a:avLst/>
          </a:prstGeom>
          <a:noFill/>
          <a:ln cap="rnd" w="38100">
            <a:solidFill>
              <a:schemeClr val="accent1">
                <a:lumMod val="40000"/>
                <a:lumOff val="60000"/>
              </a:schemeClr>
            </a:solidFill>
            <a:prstDash val="sysDot"/>
            <a:round/>
            <a:tailEnd len="med" type="triangle" w="med"/>
          </a:ln>
          <a:extLst>
            <a:ext uri="{909E8E84-426E-40DD-AFC4-6F175D3DCCD1}">
              <a14:hiddenFill>
                <a:noFill/>
              </a14:hiddenFill>
            </a:ext>
          </a:extLst>
        </p:spPr>
        <p:txBody>
          <a:bodyPr bIns="0" lIns="0" rIns="0" tIns="0">
            <a:noAutofit/>
          </a:bodyPr>
          <a:lstStyle/>
          <a:p>
            <a:pPr>
              <a:defRPr/>
            </a:pPr>
            <a:endParaRPr altLang="en-US" lang="zh-CN" sz="100">
              <a:solidFill>
                <a:srgbClr val="FFFFFF"/>
              </a:solidFill>
              <a:latin typeface="+mn-ea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980097" y="3258913"/>
            <a:ext cx="823149" cy="823150"/>
            <a:chOff x="980097" y="3258913"/>
            <a:chExt cx="823149" cy="823150"/>
          </a:xfrm>
        </p:grpSpPr>
        <p:sp>
          <p:nvSpPr>
            <p:cNvPr id="51" name="MH_Other_4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gray">
            <a:xfrm>
              <a:off x="980097" y="3258913"/>
              <a:ext cx="823149" cy="823150"/>
            </a:xfrm>
            <a:prstGeom prst="ellipse">
              <a:avLst/>
            </a:prstGeom>
            <a:solidFill>
              <a:srgbClr val="FFFFFF"/>
            </a:solidFill>
            <a:ln w="3175">
              <a:solidFill>
                <a:srgbClr val="DDDDDD"/>
              </a:solidFill>
            </a:ln>
            <a:effectLst>
              <a:outerShdw algn="tl" dir="2700000" dist="38100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altLang="en-US" lang="zh-TW" sz="1350">
                <a:solidFill>
                  <a:schemeClr val="lt1"/>
                </a:solidFill>
                <a:latin typeface="+mj-ea"/>
                <a:ea typeface="+mj-ea"/>
              </a:endParaRPr>
            </a:p>
          </p:txBody>
        </p:sp>
        <p:sp>
          <p:nvSpPr>
            <p:cNvPr id="52" name="MH_Title_1"/>
            <p:cNvSpPr/>
            <p:nvPr>
              <p:custDataLst>
                <p:tags r:id="rId9"/>
              </p:custDataLst>
            </p:nvPr>
          </p:nvSpPr>
          <p:spPr>
            <a:xfrm>
              <a:off x="1072092" y="3350909"/>
              <a:ext cx="639846" cy="639846"/>
            </a:xfrm>
            <a:prstGeom prst="ellipse">
              <a:avLst/>
            </a:prstGeom>
            <a:solidFill>
              <a:srgbClr val="D83417"/>
            </a:solidFill>
            <a:ln>
              <a:noFill/>
            </a:ln>
            <a:effectLst>
              <a:innerShdw dir="13500000" dist="76200">
                <a:prstClr val="black">
                  <a:alpha val="12000"/>
                </a:prstClr>
              </a:innerShdw>
            </a:effectLst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0" lIns="0" rIns="0" tIns="0"/>
            <a:lstStyle/>
            <a:p>
              <a:pPr algn="ctr"/>
              <a:r>
                <a:rPr altLang="en-US" b="1" lang="zh-CN">
                  <a:solidFill>
                    <a:srgbClr val="FFFFFF"/>
                  </a:solidFill>
                  <a:latin typeface="+mj-ea"/>
                  <a:ea typeface="+mj-ea"/>
                </a:rPr>
                <a:t>两票</a:t>
              </a:r>
            </a:p>
          </p:txBody>
        </p:sp>
      </p:grpSp>
      <p:sp>
        <p:nvSpPr>
          <p:cNvPr id="54" name="MH_Other_1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H="1" flipV="1">
            <a:off x="6534895" y="3057073"/>
            <a:ext cx="1011945" cy="532747"/>
          </a:xfrm>
          <a:prstGeom prst="line">
            <a:avLst/>
          </a:prstGeom>
          <a:noFill/>
          <a:ln cap="rnd" w="38100">
            <a:solidFill>
              <a:schemeClr val="accent1">
                <a:lumMod val="40000"/>
                <a:lumOff val="60000"/>
              </a:schemeClr>
            </a:solidFill>
            <a:prstDash val="sysDot"/>
            <a:round/>
            <a:tailEnd len="med" type="triangle" w="med"/>
          </a:ln>
          <a:extLst>
            <a:ext uri="{909E8E84-426E-40DD-AFC4-6F175D3DCCD1}">
              <a14:hiddenFill>
                <a:noFill/>
              </a14:hiddenFill>
            </a:ext>
          </a:extLst>
        </p:spPr>
        <p:txBody>
          <a:bodyPr bIns="0" lIns="0" rIns="0" tIns="0">
            <a:noAutofit/>
          </a:bodyPr>
          <a:lstStyle/>
          <a:p>
            <a:pPr>
              <a:defRPr/>
            </a:pPr>
            <a:endParaRPr altLang="en-US" lang="zh-CN" sz="100">
              <a:solidFill>
                <a:srgbClr val="FFFFFF"/>
              </a:solidFill>
              <a:latin typeface="+mn-ea"/>
            </a:endParaRPr>
          </a:p>
        </p:txBody>
      </p:sp>
      <p:sp>
        <p:nvSpPr>
          <p:cNvPr id="55" name="MH_Other_2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H="1" flipV="1">
            <a:off x="6533522" y="3652294"/>
            <a:ext cx="1018124" cy="0"/>
          </a:xfrm>
          <a:prstGeom prst="line">
            <a:avLst/>
          </a:prstGeom>
          <a:noFill/>
          <a:ln cap="rnd" w="38100">
            <a:solidFill>
              <a:schemeClr val="accent1">
                <a:lumMod val="40000"/>
                <a:lumOff val="60000"/>
              </a:schemeClr>
            </a:solidFill>
            <a:prstDash val="sysDot"/>
            <a:round/>
            <a:tailEnd len="med" type="triangle" w="med"/>
          </a:ln>
          <a:extLst>
            <a:ext uri="{909E8E84-426E-40DD-AFC4-6F175D3DCCD1}">
              <a14:hiddenFill>
                <a:noFill/>
              </a14:hiddenFill>
            </a:ext>
          </a:extLst>
        </p:spPr>
        <p:txBody>
          <a:bodyPr bIns="0" lIns="0" rIns="0" tIns="0">
            <a:noAutofit/>
          </a:bodyPr>
          <a:lstStyle/>
          <a:p>
            <a:pPr>
              <a:defRPr/>
            </a:pPr>
            <a:endParaRPr altLang="en-US" lang="zh-CN" sz="100">
              <a:solidFill>
                <a:srgbClr val="FFFFFF"/>
              </a:solidFill>
              <a:latin typeface="+mn-ea"/>
            </a:endParaRPr>
          </a:p>
        </p:txBody>
      </p:sp>
      <p:sp>
        <p:nvSpPr>
          <p:cNvPr id="56" name="MH_Other_3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 flipH="1">
            <a:off x="6534895" y="3744976"/>
            <a:ext cx="959769" cy="534807"/>
          </a:xfrm>
          <a:prstGeom prst="line">
            <a:avLst/>
          </a:prstGeom>
          <a:noFill/>
          <a:ln cap="rnd" w="38100">
            <a:solidFill>
              <a:schemeClr val="accent1">
                <a:lumMod val="40000"/>
                <a:lumOff val="60000"/>
              </a:schemeClr>
            </a:solidFill>
            <a:prstDash val="sysDot"/>
            <a:round/>
            <a:tailEnd len="med" type="triangle" w="med"/>
          </a:ln>
          <a:extLst>
            <a:ext uri="{909E8E84-426E-40DD-AFC4-6F175D3DCCD1}">
              <a14:hiddenFill>
                <a:noFill/>
              </a14:hiddenFill>
            </a:ext>
          </a:extLst>
        </p:spPr>
        <p:txBody>
          <a:bodyPr bIns="0" lIns="0" rIns="0" tIns="0">
            <a:noAutofit/>
          </a:bodyPr>
          <a:lstStyle/>
          <a:p>
            <a:pPr>
              <a:defRPr/>
            </a:pPr>
            <a:endParaRPr altLang="en-US" lang="zh-CN" sz="100">
              <a:solidFill>
                <a:srgbClr val="FFFFFF"/>
              </a:solidFill>
              <a:latin typeface="+mn-ea"/>
            </a:endParaRPr>
          </a:p>
        </p:txBody>
      </p:sp>
      <p:sp>
        <p:nvSpPr>
          <p:cNvPr id="57" name="MH_SubTitle_1"/>
          <p:cNvSpPr>
            <a:spLocks noChangeArrowheads="1"/>
          </p:cNvSpPr>
          <p:nvPr>
            <p:custDataLst>
              <p:tags r:id="rId13"/>
            </p:custDataLst>
          </p:nvPr>
        </p:nvSpPr>
        <p:spPr bwMode="gray">
          <a:xfrm flipH="1">
            <a:off x="4949697" y="2899171"/>
            <a:ext cx="1571467" cy="279418"/>
          </a:xfrm>
          <a:prstGeom prst="roundRect">
            <a:avLst>
              <a:gd fmla="val 50000" name="adj"/>
            </a:avLst>
          </a:prstGeom>
          <a:solidFill>
            <a:srgbClr val="D83417"/>
          </a:solidFill>
          <a:ln>
            <a:noFill/>
          </a:ln>
          <a:effectLst>
            <a:innerShdw dir="13500000" dist="76200">
              <a:prstClr val="black">
                <a:alpha val="12000"/>
              </a:prstClr>
            </a:innerShdw>
          </a:effectLst>
          <a:extLst>
            <a:ext uri="{91240B29-F687-4F45-9708-019B960494DF}">
              <a14:hiddenLine w="9525">
                <a:solidFill>
                  <a:srgbClr val="000000"/>
                </a:solidFill>
                <a:rou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0" lIns="0" rIns="0" tIns="0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/>
            <a:r>
              <a:rPr altLang="en-US" b="1" lang="zh-CN" sz="1400">
                <a:solidFill>
                  <a:srgbClr val="FFFFFF"/>
                </a:solidFill>
                <a:latin typeface="+mj-ea"/>
                <a:ea typeface="+mj-ea"/>
              </a:rPr>
              <a:t>交接班制</a:t>
            </a:r>
          </a:p>
        </p:txBody>
      </p:sp>
      <p:sp>
        <p:nvSpPr>
          <p:cNvPr id="58" name="MH_SubTitle_2"/>
          <p:cNvSpPr>
            <a:spLocks noChangeArrowheads="1"/>
          </p:cNvSpPr>
          <p:nvPr>
            <p:custDataLst>
              <p:tags r:id="rId14"/>
            </p:custDataLst>
          </p:nvPr>
        </p:nvSpPr>
        <p:spPr bwMode="gray">
          <a:xfrm flipH="1">
            <a:off x="4949697" y="3525286"/>
            <a:ext cx="1571467" cy="279418"/>
          </a:xfrm>
          <a:prstGeom prst="roundRect">
            <a:avLst>
              <a:gd fmla="val 50000" name="adj"/>
            </a:avLst>
          </a:prstGeom>
          <a:solidFill>
            <a:srgbClr val="D83417"/>
          </a:solidFill>
          <a:ln>
            <a:noFill/>
          </a:ln>
          <a:effectLst>
            <a:innerShdw dir="13500000" dist="76200">
              <a:prstClr val="black">
                <a:alpha val="12000"/>
              </a:prstClr>
            </a:innerShdw>
          </a:effectLst>
          <a:extLst>
            <a:ext uri="{91240B29-F687-4F45-9708-019B960494DF}">
              <a14:hiddenLine w="9525">
                <a:solidFill>
                  <a:srgbClr val="000000"/>
                </a:solidFill>
                <a:rou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0" lIns="0" rIns="0" tIns="0"/>
          <a:lstStyle/>
          <a:p>
            <a:pPr algn="ctr"/>
            <a:r>
              <a:rPr altLang="en-US" b="1" lang="zh-CN" sz="1400">
                <a:solidFill>
                  <a:srgbClr val="FFFFFF"/>
                </a:solidFill>
                <a:latin typeface="+mj-ea"/>
                <a:ea typeface="+mj-ea"/>
              </a:rPr>
              <a:t>巡回检查制</a:t>
            </a:r>
          </a:p>
        </p:txBody>
      </p:sp>
      <p:sp>
        <p:nvSpPr>
          <p:cNvPr id="59" name="MH_SubTitle_3"/>
          <p:cNvSpPr>
            <a:spLocks noChangeArrowheads="1"/>
          </p:cNvSpPr>
          <p:nvPr>
            <p:custDataLst>
              <p:tags r:id="rId15"/>
            </p:custDataLst>
          </p:nvPr>
        </p:nvSpPr>
        <p:spPr bwMode="gray">
          <a:xfrm flipH="1">
            <a:off x="4949697" y="4151402"/>
            <a:ext cx="1571467" cy="280104"/>
          </a:xfrm>
          <a:prstGeom prst="roundRect">
            <a:avLst>
              <a:gd fmla="val 50000" name="adj"/>
            </a:avLst>
          </a:prstGeom>
          <a:solidFill>
            <a:srgbClr val="D83417"/>
          </a:solidFill>
          <a:ln>
            <a:noFill/>
          </a:ln>
          <a:effectLst>
            <a:innerShdw dir="13500000" dist="76200">
              <a:prstClr val="black">
                <a:alpha val="12000"/>
              </a:prstClr>
            </a:innerShdw>
          </a:effectLst>
          <a:extLst>
            <a:ext uri="{91240B29-F687-4F45-9708-019B960494DF}">
              <a14:hiddenLine w="9525">
                <a:solidFill>
                  <a:srgbClr val="000000"/>
                </a:solidFill>
                <a:rou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0" lIns="0" rIns="0" tIns="0"/>
          <a:lstStyle/>
          <a:p>
            <a:pPr algn="ctr"/>
            <a:r>
              <a:rPr altLang="en-US" b="1" lang="zh-CN" sz="1200">
                <a:solidFill>
                  <a:srgbClr val="FFFFFF"/>
                </a:solidFill>
                <a:latin typeface="+mj-ea"/>
                <a:ea typeface="+mj-ea"/>
              </a:rPr>
              <a:t>设备定期试验轮换制</a:t>
            </a:r>
          </a:p>
        </p:txBody>
      </p:sp>
      <p:grpSp>
        <p:nvGrpSpPr>
          <p:cNvPr id="16" name="组合 15"/>
          <p:cNvGrpSpPr/>
          <p:nvPr/>
        </p:nvGrpSpPr>
        <p:grpSpPr>
          <a:xfrm>
            <a:off x="7314793" y="3245868"/>
            <a:ext cx="823149" cy="823150"/>
            <a:chOff x="7314793" y="3245868"/>
            <a:chExt cx="823149" cy="823150"/>
          </a:xfrm>
        </p:grpSpPr>
        <p:sp>
          <p:nvSpPr>
            <p:cNvPr id="60" name="MH_Other_4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gray">
            <a:xfrm flipH="1">
              <a:off x="7314793" y="3245868"/>
              <a:ext cx="823149" cy="823150"/>
            </a:xfrm>
            <a:prstGeom prst="ellipse">
              <a:avLst/>
            </a:prstGeom>
            <a:solidFill>
              <a:srgbClr val="FFFFFF"/>
            </a:solidFill>
            <a:ln w="3175">
              <a:solidFill>
                <a:srgbClr val="DDDDDD"/>
              </a:solidFill>
            </a:ln>
            <a:effectLst>
              <a:outerShdw algn="tl" dir="2700000" dist="38100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altLang="en-US" lang="zh-TW" sz="1350">
                <a:solidFill>
                  <a:schemeClr val="lt1"/>
                </a:solidFill>
                <a:latin typeface="+mj-ea"/>
                <a:ea typeface="+mj-ea"/>
              </a:endParaRPr>
            </a:p>
          </p:txBody>
        </p:sp>
        <p:sp>
          <p:nvSpPr>
            <p:cNvPr id="61" name="MH_Title_1"/>
            <p:cNvSpPr/>
            <p:nvPr>
              <p:custDataLst>
                <p:tags r:id="rId17"/>
              </p:custDataLst>
            </p:nvPr>
          </p:nvSpPr>
          <p:spPr>
            <a:xfrm flipH="1">
              <a:off x="7406101" y="3337864"/>
              <a:ext cx="639846" cy="639846"/>
            </a:xfrm>
            <a:prstGeom prst="ellipse">
              <a:avLst/>
            </a:prstGeom>
            <a:solidFill>
              <a:srgbClr val="D83417"/>
            </a:solidFill>
            <a:ln>
              <a:noFill/>
            </a:ln>
            <a:effectLst>
              <a:innerShdw dir="13500000" dist="76200">
                <a:prstClr val="black">
                  <a:alpha val="12000"/>
                </a:prstClr>
              </a:innerShdw>
            </a:effectLst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0" lIns="0" rIns="0" tIns="0"/>
            <a:lstStyle/>
            <a:p>
              <a:pPr algn="ctr"/>
              <a:r>
                <a:rPr altLang="en-US" b="1" lang="zh-CN">
                  <a:solidFill>
                    <a:srgbClr val="FFFFFF"/>
                  </a:solidFill>
                  <a:latin typeface="+mj-ea"/>
                  <a:ea typeface="+mj-ea"/>
                </a:rPr>
                <a:t>三制</a:t>
              </a:r>
            </a:p>
          </p:txBody>
        </p:sp>
      </p:grpSp>
    </p:spTree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9" nodeType="withEffect" presetClass="entr" presetID="2" presetSubtype="2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3" nodeType="withEffect" presetClass="entr" presetID="16" presetSubtype="37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15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16" nodeType="withEffect" presetClass="entr" presetID="53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fill="hold" id="22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4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5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fill="hold" grpId="0" id="27" nodeType="afterEffect" presetClass="entr" presetID="12" presetSubtype="8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29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3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1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grpId="0" id="32" nodeType="afterEffect" presetClass="entr" presetID="22" presetSubtype="4">
                                  <p:stCondLst>
                                    <p:cond delay="0"/>
                                  </p:stCondLst>
                                  <p:iterate type="lt">
                                    <p:tmPct val="1923"/>
                                  </p:iterate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34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5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fill="hold" id="36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8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9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1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fill="hold" grpId="0" id="42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4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5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7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8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fill="hold" grpId="0" id="4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51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2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54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5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fill="hold" id="56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8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9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1" nodeType="afterGroup">
                            <p:stCondLst>
                              <p:cond delay="4750"/>
                            </p:stCondLst>
                            <p:childTnLst>
                              <p:par>
                                <p:cTn fill="hold" grpId="0" id="62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64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5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67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8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7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1" nodeType="afterGroup">
                            <p:stCondLst>
                              <p:cond delay="5250"/>
                            </p:stCondLst>
                            <p:childTnLst>
                              <p:par>
                                <p:cTn fill="hold" grpId="0" id="72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74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5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77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8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8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9"/>
      <p:bldP grpId="0" spid="4"/>
      <p:bldP grpId="1" spid="4"/>
      <p:bldP grpId="0" spid="2"/>
      <p:bldP grpId="0" spid="48"/>
      <p:bldP grpId="0" spid="49"/>
      <p:bldP grpId="0" spid="45"/>
      <p:bldP grpId="0" spid="47"/>
      <p:bldP grpId="0" spid="54"/>
      <p:bldP grpId="0" spid="55"/>
      <p:bldP grpId="0" spid="56"/>
      <p:bldP grpId="0" spid="57"/>
      <p:bldP grpId="0" spid="58"/>
      <p:bldP grpId="0" spid="59"/>
    </p:bldLst>
  </p:timing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7" name="矩形 16"/>
          <p:cNvSpPr/>
          <p:nvPr/>
        </p:nvSpPr>
        <p:spPr>
          <a:xfrm>
            <a:off x="818232" y="1202365"/>
            <a:ext cx="5770880" cy="3962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b="1" lang="zh-CN" sz="2000">
                <a:solidFill>
                  <a:srgbClr val="D83417"/>
                </a:solidFill>
                <a:latin typeface="+mj-ea"/>
                <a:ea typeface="+mj-ea"/>
                <a:cs charset="-122" panose="02010600030101010101" pitchFamily="2" typeface="宋体"/>
              </a:rPr>
              <a:t>加大对现场的管控力度，多管齐下抓现场、盯一线</a:t>
            </a:r>
          </a:p>
        </p:txBody>
      </p:sp>
      <p:grpSp>
        <p:nvGrpSpPr>
          <p:cNvPr id="18" name="组合 17"/>
          <p:cNvGrpSpPr/>
          <p:nvPr/>
        </p:nvGrpSpPr>
        <p:grpSpPr>
          <a:xfrm>
            <a:off x="8256193" y="306793"/>
            <a:ext cx="604125" cy="215941"/>
            <a:chOff x="264939" y="188640"/>
            <a:chExt cx="604358" cy="216024"/>
          </a:xfrm>
        </p:grpSpPr>
        <p:sp>
          <p:nvSpPr>
            <p:cNvPr id="19" name="燕尾形 3"/>
            <p:cNvSpPr/>
            <p:nvPr/>
          </p:nvSpPr>
          <p:spPr>
            <a:xfrm>
              <a:off x="264939" y="188640"/>
              <a:ext cx="216024" cy="216024"/>
            </a:xfrm>
            <a:prstGeom prst="chevron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20" name="燕尾形 4"/>
            <p:cNvSpPr/>
            <p:nvPr/>
          </p:nvSpPr>
          <p:spPr>
            <a:xfrm>
              <a:off x="454914" y="188640"/>
              <a:ext cx="216024" cy="216024"/>
            </a:xfrm>
            <a:prstGeom prst="chevron">
              <a:avLst/>
            </a:prstGeom>
            <a:solidFill>
              <a:srgbClr val="E57E20">
                <a:alpha val="7882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21" name="燕尾形 5"/>
            <p:cNvSpPr/>
            <p:nvPr/>
          </p:nvSpPr>
          <p:spPr>
            <a:xfrm>
              <a:off x="653273" y="188640"/>
              <a:ext cx="216024" cy="216024"/>
            </a:xfrm>
            <a:prstGeom prst="chevron">
              <a:avLst/>
            </a:prstGeom>
            <a:solidFill>
              <a:schemeClr val="accent2">
                <a:alpha val="5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</p:grpSp>
      <p:sp>
        <p:nvSpPr>
          <p:cNvPr id="22" name="矩形: 圆角 21"/>
          <p:cNvSpPr/>
          <p:nvPr>
            <p:custDataLst>
              <p:tags r:id="rId3"/>
            </p:custDataLst>
          </p:nvPr>
        </p:nvSpPr>
        <p:spPr>
          <a:xfrm>
            <a:off x="2527932" y="190288"/>
            <a:ext cx="4088136" cy="468000"/>
          </a:xfrm>
          <a:prstGeom prst="roundRect">
            <a:avLst>
              <a:gd fmla="val 50000" name="adj"/>
            </a:avLst>
          </a:prstGeom>
          <a:noFill/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b="1" lang="en-US" smtClean="0" sz="280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202X年安全工作回顾</a:t>
            </a:r>
          </a:p>
        </p:txBody>
      </p:sp>
      <p:grpSp>
        <p:nvGrpSpPr>
          <p:cNvPr id="23" name="组合 22"/>
          <p:cNvGrpSpPr/>
          <p:nvPr/>
        </p:nvGrpSpPr>
        <p:grpSpPr>
          <a:xfrm rot="10800000">
            <a:off x="217552" y="330199"/>
            <a:ext cx="604125" cy="215941"/>
            <a:chOff x="264939" y="188640"/>
            <a:chExt cx="604358" cy="216024"/>
          </a:xfrm>
        </p:grpSpPr>
        <p:sp>
          <p:nvSpPr>
            <p:cNvPr id="24" name="燕尾形 7"/>
            <p:cNvSpPr/>
            <p:nvPr/>
          </p:nvSpPr>
          <p:spPr>
            <a:xfrm>
              <a:off x="264939" y="188640"/>
              <a:ext cx="216024" cy="216024"/>
            </a:xfrm>
            <a:prstGeom prst="chevron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26" name="燕尾形 8"/>
            <p:cNvSpPr/>
            <p:nvPr/>
          </p:nvSpPr>
          <p:spPr>
            <a:xfrm>
              <a:off x="454914" y="188640"/>
              <a:ext cx="216024" cy="216024"/>
            </a:xfrm>
            <a:prstGeom prst="chevron">
              <a:avLst/>
            </a:prstGeom>
            <a:solidFill>
              <a:srgbClr val="E57E20">
                <a:alpha val="7882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32" name="燕尾形 9"/>
            <p:cNvSpPr/>
            <p:nvPr/>
          </p:nvSpPr>
          <p:spPr>
            <a:xfrm>
              <a:off x="653273" y="188640"/>
              <a:ext cx="216024" cy="216024"/>
            </a:xfrm>
            <a:prstGeom prst="chevron">
              <a:avLst/>
            </a:prstGeom>
            <a:solidFill>
              <a:schemeClr val="accent2">
                <a:alpha val="5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211549" y="1147497"/>
            <a:ext cx="610128" cy="502391"/>
            <a:chOff x="158871" y="99382"/>
            <a:chExt cx="757910" cy="624078"/>
          </a:xfrm>
        </p:grpSpPr>
        <p:grpSp>
          <p:nvGrpSpPr>
            <p:cNvPr id="34" name="组合 33"/>
            <p:cNvGrpSpPr/>
            <p:nvPr/>
          </p:nvGrpSpPr>
          <p:grpSpPr>
            <a:xfrm>
              <a:off x="223648" y="99382"/>
              <a:ext cx="624078" cy="624078"/>
              <a:chOff x="3452622" y="1395531"/>
              <a:chExt cx="701705" cy="701705"/>
            </a:xfrm>
          </p:grpSpPr>
          <p:sp>
            <p:nvSpPr>
              <p:cNvPr id="36" name="椭圆 35"/>
              <p:cNvSpPr/>
              <p:nvPr/>
            </p:nvSpPr>
            <p:spPr>
              <a:xfrm>
                <a:off x="3452622" y="1395531"/>
                <a:ext cx="701705" cy="701705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 sz="1000">
                  <a:latin charset="0" panose="020b0a04020102020204" pitchFamily="34" typeface="Arial Black"/>
                </a:endParaRPr>
              </a:p>
            </p:txBody>
          </p:sp>
          <p:sp>
            <p:nvSpPr>
              <p:cNvPr id="37" name="圆角矩形 1"/>
              <p:cNvSpPr/>
              <p:nvPr/>
            </p:nvSpPr>
            <p:spPr>
              <a:xfrm>
                <a:off x="3533474" y="1476383"/>
                <a:ext cx="540000" cy="540000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100000">
                    <a:schemeClr val="bg1"/>
                  </a:gs>
                  <a:gs pos="0">
                    <a:srgbClr val="EEEEEE"/>
                  </a:gs>
                </a:gsLst>
                <a:lin ang="8100000" scaled="0"/>
              </a:gradFill>
              <a:ln w="1905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rgbClr val="EEEEEE"/>
                    </a:gs>
                  </a:gsLst>
                  <a:lin ang="8100000" scaled="0"/>
                </a:gradFill>
              </a:ln>
              <a:effectLst>
                <a:outerShdw algn="tr" blurRad="127000" dir="8100000" dist="63500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 sz="1000">
                  <a:solidFill>
                    <a:srgbClr val="FA783A"/>
                  </a:solidFill>
                  <a:latin charset="0" panose="020b0a04020102020204" pitchFamily="34" typeface="Arial Black"/>
                </a:endParaRPr>
              </a:p>
            </p:txBody>
          </p:sp>
        </p:grpSp>
        <p:sp>
          <p:nvSpPr>
            <p:cNvPr id="35" name="文本框 34"/>
            <p:cNvSpPr txBox="1"/>
            <p:nvPr/>
          </p:nvSpPr>
          <p:spPr>
            <a:xfrm>
              <a:off x="158871" y="186205"/>
              <a:ext cx="757910" cy="454353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>
                  <a:solidFill>
                    <a:schemeClr val="tx1">
                      <a:lumMod val="75000"/>
                      <a:lumOff val="25000"/>
                    </a:schemeClr>
                  </a:solidFill>
                  <a:latin charset="0" panose="020b0a04020102020204" pitchFamily="34" typeface="Arial Black"/>
                  <a:cs charset="-79" panose="02010803020104030203" pitchFamily="2" typeface="Aharoni"/>
                </a:rPr>
                <a:t>03</a:t>
              </a:r>
            </a:p>
          </p:txBody>
        </p:sp>
      </p:grpSp>
      <p:sp>
        <p:nvSpPr>
          <p:cNvPr id="6" name="矩形 5"/>
          <p:cNvSpPr/>
          <p:nvPr/>
        </p:nvSpPr>
        <p:spPr>
          <a:xfrm>
            <a:off x="321582" y="1747787"/>
            <a:ext cx="8498568" cy="640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indent="457200">
              <a:lnSpc>
                <a:spcPct val="150000"/>
              </a:lnSpc>
            </a:pPr>
            <a:r>
              <a:rPr altLang="zh-CN" kern="0" lang="zh-CN" sz="1200">
                <a:latin typeface="+mj-ea"/>
                <a:ea typeface="+mj-ea"/>
              </a:rPr>
              <a:t>为强化考核，两个施工队的安全员全过程跟踪现场安全督导和管控，进一步加强全方位的安全生产管控，提高到位监督和现场管理的实效性，确保现场真正处于“三控”状态。</a:t>
            </a:r>
          </a:p>
        </p:txBody>
      </p:sp>
      <p:sp>
        <p:nvSpPr>
          <p:cNvPr id="39" name="MH_Other_1"/>
          <p:cNvSpPr/>
          <p:nvPr>
            <p:custDataLst>
              <p:tags r:id="rId4"/>
            </p:custDataLst>
          </p:nvPr>
        </p:nvSpPr>
        <p:spPr>
          <a:xfrm rot="21574610">
            <a:off x="2319139" y="2774950"/>
            <a:ext cx="1247486" cy="1247484"/>
          </a:xfrm>
          <a:prstGeom prst="ellipse">
            <a:avLst/>
          </a:prstGeom>
          <a:solidFill>
            <a:srgbClr val="E84328"/>
          </a:solidFill>
          <a:ln>
            <a:noFill/>
          </a:ln>
          <a:effectLst>
            <a:innerShdw dir="13500000" dist="76200">
              <a:prstClr val="black">
                <a:alpha val="12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0" lIns="0" rIns="0" tIns="0"/>
          <a:lstStyle/>
          <a:p>
            <a:pPr algn="ctr"/>
            <a:endParaRPr altLang="en-US" b="1" lang="zh-CN">
              <a:solidFill>
                <a:srgbClr val="FFFFFF"/>
              </a:solidFill>
              <a:latin typeface="+mn-ea"/>
            </a:endParaRPr>
          </a:p>
        </p:txBody>
      </p:sp>
      <p:sp>
        <p:nvSpPr>
          <p:cNvPr id="40" name="MH_Other_2"/>
          <p:cNvSpPr/>
          <p:nvPr>
            <p:custDataLst>
              <p:tags r:id="rId5"/>
            </p:custDataLst>
          </p:nvPr>
        </p:nvSpPr>
        <p:spPr>
          <a:xfrm rot="14374610">
            <a:off x="1846563" y="3607618"/>
            <a:ext cx="1247484" cy="1247486"/>
          </a:xfrm>
          <a:prstGeom prst="ellipse">
            <a:avLst/>
          </a:prstGeom>
          <a:solidFill>
            <a:srgbClr val="E84328"/>
          </a:solidFill>
          <a:ln>
            <a:noFill/>
          </a:ln>
          <a:effectLst>
            <a:innerShdw dir="13500000" dist="76200">
              <a:prstClr val="black">
                <a:alpha val="12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0" lIns="0" rIns="0" tIns="0"/>
          <a:lstStyle/>
          <a:p>
            <a:pPr algn="ctr"/>
            <a:endParaRPr altLang="en-US" b="1" lang="zh-CN">
              <a:solidFill>
                <a:srgbClr val="FFFFFF"/>
              </a:solidFill>
              <a:latin typeface="+mn-ea"/>
            </a:endParaRPr>
          </a:p>
        </p:txBody>
      </p:sp>
      <p:sp>
        <p:nvSpPr>
          <p:cNvPr id="41" name="MH_Other_3"/>
          <p:cNvSpPr/>
          <p:nvPr>
            <p:custDataLst>
              <p:tags r:id="rId6"/>
            </p:custDataLst>
          </p:nvPr>
        </p:nvSpPr>
        <p:spPr>
          <a:xfrm rot="7174610">
            <a:off x="2803966" y="3600547"/>
            <a:ext cx="1247484" cy="1247486"/>
          </a:xfrm>
          <a:prstGeom prst="ellipse">
            <a:avLst/>
          </a:prstGeom>
          <a:solidFill>
            <a:srgbClr val="E84328"/>
          </a:solidFill>
          <a:ln>
            <a:noFill/>
          </a:ln>
          <a:effectLst>
            <a:innerShdw dir="13500000" dist="76200">
              <a:prstClr val="black">
                <a:alpha val="12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0" lIns="0" rIns="0" tIns="0"/>
          <a:lstStyle/>
          <a:p>
            <a:pPr algn="ctr"/>
            <a:endParaRPr altLang="en-US" b="1" lang="zh-CN">
              <a:solidFill>
                <a:srgbClr val="FFFFFF"/>
              </a:solidFill>
              <a:latin typeface="+mn-ea"/>
            </a:endParaRPr>
          </a:p>
        </p:txBody>
      </p:sp>
      <p:sp>
        <p:nvSpPr>
          <p:cNvPr id="48" name="MH_Other_7"/>
          <p:cNvSpPr/>
          <p:nvPr>
            <p:custDataLst>
              <p:tags r:id="rId7"/>
            </p:custDataLst>
          </p:nvPr>
        </p:nvSpPr>
        <p:spPr>
          <a:xfrm rot="14374610">
            <a:off x="2823384" y="3865800"/>
            <a:ext cx="212270" cy="193485"/>
          </a:xfrm>
          <a:custGeom>
            <a:gdLst>
              <a:gd fmla="*/ 385277 w 385277" name="connsiteX0"/>
              <a:gd fmla="*/ 333481 h 351182" name="connsiteY0"/>
              <a:gd fmla="*/ 365072 w 385277" name="connsiteX1"/>
              <a:gd fmla="*/ 338138 h 351182" name="connsiteY1"/>
              <a:gd fmla="*/ 192662 w 385277" name="connsiteX2"/>
              <a:gd fmla="*/ 351182 h 351182" name="connsiteY2"/>
              <a:gd fmla="*/ 76910 w 385277" name="connsiteX3"/>
              <a:gd fmla="*/ 345337 h 351182" name="connsiteY3"/>
              <a:gd fmla="*/ 0 w 385277" name="connsiteX4"/>
              <a:gd fmla="*/ 333599 h 351182" name="connsiteY4"/>
              <a:gd fmla="*/ 28289 w 385277" name="connsiteX5"/>
              <a:gd fmla="*/ 261126 h 351182" name="connsiteY5"/>
              <a:gd fmla="*/ 81104 w 385277" name="connsiteX6"/>
              <a:gd fmla="*/ 157959 h 351182" name="connsiteY6"/>
              <a:gd fmla="*/ 178605 w 385277" name="connsiteX7"/>
              <a:gd fmla="*/ 15170 h 351182" name="connsiteY7"/>
              <a:gd fmla="*/ 192741 w 385277" name="connsiteX8"/>
              <a:gd fmla="*/ 0 h 351182" name="connsiteY8"/>
              <a:gd fmla="*/ 241281 w 385277" name="connsiteX9"/>
              <a:gd fmla="*/ 60637 h 351182" name="connsiteY9"/>
              <a:gd fmla="*/ 304219 w 385277" name="connsiteX10"/>
              <a:gd fmla="*/ 157958 h 351182" name="connsiteY10"/>
              <a:gd fmla="*/ 357033 w 385277" name="connsiteX11"/>
              <a:gd fmla="*/ 261125 h 351182" name="connsiteY11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b="b" l="l" r="r" t="t"/>
            <a:pathLst>
              <a:path h="351182" w="385277">
                <a:moveTo>
                  <a:pt x="385277" y="333481"/>
                </a:moveTo>
                <a:lnTo>
                  <a:pt x="365072" y="338138"/>
                </a:lnTo>
                <a:cubicBezTo>
                  <a:pt x="308856" y="346727"/>
                  <a:pt x="251279" y="351182"/>
                  <a:pt x="192662" y="351182"/>
                </a:cubicBezTo>
                <a:cubicBezTo>
                  <a:pt x="153584" y="351182"/>
                  <a:pt x="114968" y="349202"/>
                  <a:pt x="76910" y="345337"/>
                </a:cubicBezTo>
                <a:lnTo>
                  <a:pt x="0" y="333599"/>
                </a:lnTo>
                <a:lnTo>
                  <a:pt x="28289" y="261126"/>
                </a:lnTo>
                <a:cubicBezTo>
                  <a:pt x="43971" y="226234"/>
                  <a:pt x="61565" y="191802"/>
                  <a:pt x="81104" y="157959"/>
                </a:cubicBezTo>
                <a:cubicBezTo>
                  <a:pt x="110412" y="107195"/>
                  <a:pt x="143059" y="59560"/>
                  <a:pt x="178605" y="15170"/>
                </a:cubicBezTo>
                <a:lnTo>
                  <a:pt x="192741" y="0"/>
                </a:lnTo>
                <a:lnTo>
                  <a:pt x="241281" y="60637"/>
                </a:lnTo>
                <a:cubicBezTo>
                  <a:pt x="263658" y="91664"/>
                  <a:pt x="284680" y="124116"/>
                  <a:pt x="304219" y="157958"/>
                </a:cubicBezTo>
                <a:cubicBezTo>
                  <a:pt x="323758" y="191801"/>
                  <a:pt x="341351" y="226233"/>
                  <a:pt x="357033" y="261125"/>
                </a:cubicBezTo>
                <a:close/>
              </a:path>
            </a:pathLst>
          </a:custGeom>
          <a:solidFill>
            <a:schemeClr val="bg1"/>
          </a:solidFill>
          <a:ln algn="ctr" cap="flat" cmpd="sng" w="12700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endParaRPr altLang="en-US" kern="0" lang="zh-CN" sz="1350">
              <a:solidFill>
                <a:prstClr val="white"/>
              </a:solidFill>
            </a:endParaRPr>
          </a:p>
        </p:txBody>
      </p:sp>
      <p:sp>
        <p:nvSpPr>
          <p:cNvPr id="49" name="MH_SubTitle_1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470305" y="3144880"/>
            <a:ext cx="1058314" cy="382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20603050405020304" pitchFamily="18" typeface="Times New Roman"/>
                <a:ea charset="-122" panose="020b0503020204020204" pitchFamily="34" typeface="微软雅黑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20603050405020304" pitchFamily="18" typeface="Times New Roman"/>
                <a:ea charset="-122" panose="020b0503020204020204" pitchFamily="34" typeface="微软雅黑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20603050405020304" pitchFamily="18" typeface="Times New Roman"/>
                <a:ea charset="-122" panose="020b0503020204020204" pitchFamily="34" typeface="微软雅黑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20603050405020304" pitchFamily="18" typeface="Times New Roman"/>
                <a:ea charset="-122" panose="020b0503020204020204" pitchFamily="34" typeface="微软雅黑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20603050405020304" pitchFamily="18" typeface="Times New Roman"/>
                <a:ea charset="-122" panose="020b0503020204020204" pitchFamily="34" typeface="微软雅黑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20603050405020304" pitchFamily="18" typeface="Times New Roman"/>
                <a:ea charset="-122" panose="020b0503020204020204" pitchFamily="34" typeface="微软雅黑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20603050405020304" pitchFamily="18" typeface="Times New Roman"/>
                <a:ea charset="-122" panose="020b0503020204020204" pitchFamily="34" typeface="微软雅黑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20603050405020304" pitchFamily="18" typeface="Times New Roman"/>
                <a:ea charset="-122" panose="020b0503020204020204" pitchFamily="34" typeface="微软雅黑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20603050405020304" pitchFamily="18" typeface="Times New Roman"/>
                <a:ea charset="-122" panose="020b0503020204020204" pitchFamily="34" typeface="微软雅黑"/>
              </a:defRPr>
            </a:lvl9pPr>
          </a:lstStyle>
          <a:p>
            <a:r>
              <a:rPr altLang="en-US" b="1" lang="zh-CN" sz="1600">
                <a:solidFill>
                  <a:schemeClr val="bg1"/>
                </a:solidFill>
                <a:latin typeface="+mj-ea"/>
                <a:ea typeface="+mj-ea"/>
              </a:rPr>
              <a:t>成本控制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2489412" y="3464420"/>
            <a:ext cx="418433" cy="691007"/>
            <a:chOff x="2489412" y="3464420"/>
            <a:chExt cx="418433" cy="691007"/>
          </a:xfrm>
        </p:grpSpPr>
        <p:sp>
          <p:nvSpPr>
            <p:cNvPr id="43" name="MH_Other_5"/>
            <p:cNvSpPr/>
            <p:nvPr>
              <p:custDataLst>
                <p:tags r:id="rId9"/>
              </p:custDataLst>
            </p:nvPr>
          </p:nvSpPr>
          <p:spPr>
            <a:xfrm rot="14374610">
              <a:off x="2353125" y="3600707"/>
              <a:ext cx="691007" cy="418433"/>
            </a:xfrm>
            <a:custGeom>
              <a:gdLst>
                <a:gd fmla="*/ 1254202 w 1254202" name="connsiteX0"/>
                <a:gd fmla="*/ 17774 h 759470" name="connsiteY0"/>
                <a:gd fmla="*/ 1235810 w 1254202" name="connsiteX1"/>
                <a:gd fmla="*/ 68025 h 759470" name="connsiteY1"/>
                <a:gd fmla="*/ 192662 w 1254202" name="connsiteX2"/>
                <a:gd fmla="*/ 759470 h 759470" name="connsiteY2"/>
                <a:gd fmla="*/ 76910 w 1254202" name="connsiteX3"/>
                <a:gd fmla="*/ 753625 h 759470" name="connsiteY3"/>
                <a:gd fmla="*/ 0 w 1254202" name="connsiteX4"/>
                <a:gd fmla="*/ 741887 h 759470" name="connsiteY4"/>
                <a:gd fmla="*/ 28289 w 1254202" name="connsiteX5"/>
                <a:gd fmla="*/ 669414 h 759470" name="connsiteY5"/>
                <a:gd fmla="*/ 81103 w 1254202" name="connsiteX6"/>
                <a:gd fmla="*/ 566247 h 759470" name="connsiteY6"/>
                <a:gd fmla="*/ 1201486 w 1254202" name="connsiteX7"/>
                <a:gd fmla="*/ 8577 h 759470" name="connsiteY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b="b" l="l" r="r" t="t"/>
              <a:pathLst>
                <a:path h="759470" w="1254202">
                  <a:moveTo>
                    <a:pt x="1254202" y="17774"/>
                  </a:moveTo>
                  <a:lnTo>
                    <a:pt x="1235810" y="68025"/>
                  </a:lnTo>
                  <a:cubicBezTo>
                    <a:pt x="1063945" y="474358"/>
                    <a:pt x="661600" y="759470"/>
                    <a:pt x="192662" y="759470"/>
                  </a:cubicBezTo>
                  <a:cubicBezTo>
                    <a:pt x="153584" y="759470"/>
                    <a:pt x="114968" y="757490"/>
                    <a:pt x="76910" y="753625"/>
                  </a:cubicBezTo>
                  <a:lnTo>
                    <a:pt x="0" y="741887"/>
                  </a:lnTo>
                  <a:lnTo>
                    <a:pt x="28289" y="669414"/>
                  </a:lnTo>
                  <a:cubicBezTo>
                    <a:pt x="43971" y="634522"/>
                    <a:pt x="61564" y="600090"/>
                    <a:pt x="81103" y="566247"/>
                  </a:cubicBezTo>
                  <a:cubicBezTo>
                    <a:pt x="315572" y="160136"/>
                    <a:pt x="763659" y="-45751"/>
                    <a:pt x="1201486" y="8577"/>
                  </a:cubicBezTo>
                  <a:close/>
                </a:path>
              </a:pathLst>
            </a:custGeom>
            <a:solidFill>
              <a:srgbClr val="D83417"/>
            </a:solidFill>
            <a:ln>
              <a:noFill/>
            </a:ln>
            <a:effectLst>
              <a:innerShdw dir="13500000" dist="76200">
                <a:prstClr val="black">
                  <a:alpha val="12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0" lIns="0" rIns="0" tIns="0"/>
            <a:lstStyle/>
            <a:p>
              <a:pPr algn="ctr"/>
              <a:endParaRPr altLang="en-US" b="1" lang="zh-CN">
                <a:solidFill>
                  <a:srgbClr val="FFFFFF"/>
                </a:solidFill>
                <a:latin typeface="+mn-ea"/>
              </a:endParaRPr>
            </a:p>
          </p:txBody>
        </p:sp>
        <p:sp>
          <p:nvSpPr>
            <p:cNvPr id="56" name="MH_Other_154"/>
            <p:cNvSpPr>
              <a:spLocks noEditPoints="1"/>
            </p:cNvSpPr>
            <p:nvPr>
              <p:custDataLst>
                <p:tags r:id="rId10"/>
              </p:custDataLst>
            </p:nvPr>
          </p:nvSpPr>
          <p:spPr bwMode="auto">
            <a:xfrm>
              <a:off x="2574809" y="3690027"/>
              <a:ext cx="197570" cy="177814"/>
            </a:xfrm>
            <a:custGeom>
              <a:gdLst>
                <a:gd fmla="*/ 198935783 w 116" name="T0"/>
                <a:gd fmla="*/ 349570235 h 104" name="T1"/>
                <a:gd fmla="*/ 298402238 w 116" name="T2"/>
                <a:gd fmla="*/ 482740947 h 104" name="T3"/>
                <a:gd fmla="*/ 431025136 w 116" name="T4"/>
                <a:gd fmla="*/ 391186082 h 104" name="T5"/>
                <a:gd fmla="*/ 331558681 w 116" name="T6"/>
                <a:gd fmla="*/ 258015370 h 104" name="T7"/>
                <a:gd fmla="*/ 439313528 w 116" name="T8"/>
                <a:gd fmla="*/ 199756068 h 104" name="T9"/>
                <a:gd fmla="*/ 58021620 w 116" name="T10"/>
                <a:gd fmla="*/ 0 h 104" name="T11"/>
                <a:gd fmla="*/ 91178063 w 116" name="T12"/>
                <a:gd fmla="*/ 424478761 h 104" name="T13"/>
                <a:gd fmla="*/ 198935783 w 116" name="T14"/>
                <a:gd fmla="*/ 349570235 h 104" name="T15"/>
                <a:gd fmla="*/ 770872209 w 116" name="T16"/>
                <a:gd fmla="*/ 357893404 h 104" name="T17"/>
                <a:gd fmla="*/ 878627056 w 116" name="T18"/>
                <a:gd fmla="*/ 432801930 h 104" name="T19"/>
                <a:gd fmla="*/ 920071891 w 116" name="T20"/>
                <a:gd fmla="*/ 8323170 h 104" name="T21"/>
                <a:gd fmla="*/ 538779983 w 116" name="T22"/>
                <a:gd fmla="*/ 199756068 h 104" name="T23"/>
                <a:gd fmla="*/ 638249311 w 116" name="T24"/>
                <a:gd fmla="*/ 266338540 h 104" name="T25"/>
                <a:gd fmla="*/ 0 w 116" name="T26"/>
                <a:gd fmla="*/ 690817300 h 104" name="T27"/>
                <a:gd fmla="*/ 24868051 w 116" name="T28"/>
                <a:gd fmla="*/ 848957521 h 104" name="T29"/>
                <a:gd fmla="*/ 770872209 w 116" name="T30"/>
                <a:gd fmla="*/ 357893404 h 104" name="T31"/>
                <a:gd fmla="*/ 671402880 w 116" name="T32"/>
                <a:gd fmla="*/ 582618981 h 104" name="T33"/>
                <a:gd fmla="*/ 538779983 w 116" name="T34"/>
                <a:gd fmla="*/ 690817300 h 104" name="T35"/>
                <a:gd fmla="*/ 920071891 w 116" name="T36"/>
                <a:gd fmla="*/ 865603860 h 104" name="T37"/>
                <a:gd fmla="*/ 961516726 w 116" name="T38"/>
                <a:gd fmla="*/ 707463639 h 104" name="T39"/>
                <a:gd fmla="*/ 671402880 w 116" name="T40"/>
                <a:gd fmla="*/ 582618981 h 104" name="T41"/>
                <a:gd fmla="*/ 0 60000 65536" name="T42"/>
                <a:gd fmla="*/ 0 60000 65536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60000 65536" name="T57"/>
                <a:gd fmla="*/ 0 60000 65536" name="T58"/>
                <a:gd fmla="*/ 0 60000 65536" name="T59"/>
                <a:gd fmla="*/ 0 60000 65536" name="T60"/>
                <a:gd fmla="*/ 0 60000 65536" name="T61"/>
                <a:gd fmla="*/ 0 60000 65536" name="T62"/>
              </a:gdLst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b="b" l="0" r="r" t="0"/>
              <a:pathLst>
                <a:path h="104" w="115">
                  <a:moveTo>
                    <a:pt x="24" y="42"/>
                  </a:moveTo>
                  <a:cubicBezTo>
                    <a:pt x="28" y="48"/>
                    <a:pt x="32" y="53"/>
                    <a:pt x="36" y="58"/>
                  </a:cubicBezTo>
                  <a:cubicBezTo>
                    <a:pt x="41" y="55"/>
                    <a:pt x="47" y="51"/>
                    <a:pt x="52" y="47"/>
                  </a:cubicBezTo>
                  <a:cubicBezTo>
                    <a:pt x="48" y="42"/>
                    <a:pt x="44" y="37"/>
                    <a:pt x="40" y="31"/>
                  </a:cubicBezTo>
                  <a:cubicBezTo>
                    <a:pt x="53" y="24"/>
                    <a:pt x="53" y="24"/>
                    <a:pt x="53" y="24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11" y="51"/>
                    <a:pt x="11" y="51"/>
                    <a:pt x="11" y="51"/>
                  </a:cubicBezTo>
                  <a:lnTo>
                    <a:pt x="24" y="42"/>
                  </a:lnTo>
                  <a:close/>
                  <a:moveTo>
                    <a:pt x="93" y="43"/>
                  </a:moveTo>
                  <a:cubicBezTo>
                    <a:pt x="106" y="52"/>
                    <a:pt x="106" y="52"/>
                    <a:pt x="106" y="52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65" y="24"/>
                    <a:pt x="65" y="24"/>
                    <a:pt x="65" y="24"/>
                  </a:cubicBezTo>
                  <a:cubicBezTo>
                    <a:pt x="77" y="32"/>
                    <a:pt x="77" y="32"/>
                    <a:pt x="77" y="32"/>
                  </a:cubicBezTo>
                  <a:cubicBezTo>
                    <a:pt x="49" y="72"/>
                    <a:pt x="0" y="82"/>
                    <a:pt x="0" y="83"/>
                  </a:cubicBezTo>
                  <a:cubicBezTo>
                    <a:pt x="3" y="102"/>
                    <a:pt x="3" y="102"/>
                    <a:pt x="3" y="102"/>
                  </a:cubicBezTo>
                  <a:cubicBezTo>
                    <a:pt x="6" y="102"/>
                    <a:pt x="60" y="90"/>
                    <a:pt x="93" y="43"/>
                  </a:cubicBezTo>
                  <a:close/>
                  <a:moveTo>
                    <a:pt x="81" y="70"/>
                  </a:moveTo>
                  <a:cubicBezTo>
                    <a:pt x="76" y="75"/>
                    <a:pt x="71" y="79"/>
                    <a:pt x="65" y="83"/>
                  </a:cubicBezTo>
                  <a:cubicBezTo>
                    <a:pt x="88" y="98"/>
                    <a:pt x="110" y="104"/>
                    <a:pt x="111" y="104"/>
                  </a:cubicBezTo>
                  <a:cubicBezTo>
                    <a:pt x="116" y="85"/>
                    <a:pt x="116" y="85"/>
                    <a:pt x="116" y="85"/>
                  </a:cubicBezTo>
                  <a:cubicBezTo>
                    <a:pt x="115" y="85"/>
                    <a:pt x="100" y="81"/>
                    <a:pt x="81" y="70"/>
                  </a:cubicBezTo>
                  <a:close/>
                </a:path>
              </a:pathLst>
            </a:custGeom>
            <a:solidFill>
              <a:sysClr lastClr="FFFFFF" val="window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bIns="25718" lIns="51435" rIns="51435" tIns="25718"/>
            <a:lstStyle/>
            <a:p>
              <a:pPr>
                <a:defRPr/>
              </a:pPr>
              <a:endParaRPr altLang="en-US" kern="0" lang="zh-CN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2744652" y="3882206"/>
            <a:ext cx="418433" cy="691006"/>
            <a:chOff x="2744652" y="3882206"/>
            <a:chExt cx="418433" cy="691006"/>
          </a:xfrm>
        </p:grpSpPr>
        <p:sp>
          <p:nvSpPr>
            <p:cNvPr id="42" name="MH_Other_4"/>
            <p:cNvSpPr/>
            <p:nvPr>
              <p:custDataLst>
                <p:tags r:id="rId11"/>
              </p:custDataLst>
            </p:nvPr>
          </p:nvSpPr>
          <p:spPr>
            <a:xfrm rot="7174610">
              <a:off x="2608366" y="4018492"/>
              <a:ext cx="691006" cy="418433"/>
            </a:xfrm>
            <a:custGeom>
              <a:gdLst>
                <a:gd fmla="*/ 0 w 1254201" name="connsiteX0"/>
                <a:gd fmla="*/ 741887 h 759470" name="connsiteY0"/>
                <a:gd fmla="*/ 28289 w 1254201" name="connsiteX1"/>
                <a:gd fmla="*/ 669414 h 759470" name="connsiteY1"/>
                <a:gd fmla="*/ 81103 w 1254201" name="connsiteX2"/>
                <a:gd fmla="*/ 566247 h 759470" name="connsiteY2"/>
                <a:gd fmla="*/ 1201486 w 1254201" name="connsiteX3"/>
                <a:gd fmla="*/ 8577 h 759470" name="connsiteY3"/>
                <a:gd fmla="*/ 1254201 w 1254201" name="connsiteX4"/>
                <a:gd fmla="*/ 17775 h 759470" name="connsiteY4"/>
                <a:gd fmla="*/ 1235809 w 1254201" name="connsiteX5"/>
                <a:gd fmla="*/ 68025 h 759470" name="connsiteY5"/>
                <a:gd fmla="*/ 192661 w 1254201" name="connsiteX6"/>
                <a:gd fmla="*/ 759470 h 759470" name="connsiteY6"/>
                <a:gd fmla="*/ 76909 w 1254201" name="connsiteX7"/>
                <a:gd fmla="*/ 753625 h 759470" name="connsiteY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b="b" l="l" r="r" t="t"/>
              <a:pathLst>
                <a:path h="759470" w="1254201">
                  <a:moveTo>
                    <a:pt x="0" y="741887"/>
                  </a:moveTo>
                  <a:lnTo>
                    <a:pt x="28289" y="669414"/>
                  </a:lnTo>
                  <a:cubicBezTo>
                    <a:pt x="43971" y="634522"/>
                    <a:pt x="61564" y="600090"/>
                    <a:pt x="81103" y="566247"/>
                  </a:cubicBezTo>
                  <a:cubicBezTo>
                    <a:pt x="315572" y="160135"/>
                    <a:pt x="763659" y="-45751"/>
                    <a:pt x="1201486" y="8577"/>
                  </a:cubicBezTo>
                  <a:lnTo>
                    <a:pt x="1254201" y="17775"/>
                  </a:lnTo>
                  <a:lnTo>
                    <a:pt x="1235809" y="68025"/>
                  </a:lnTo>
                  <a:cubicBezTo>
                    <a:pt x="1063944" y="474359"/>
                    <a:pt x="661599" y="759470"/>
                    <a:pt x="192661" y="759470"/>
                  </a:cubicBezTo>
                  <a:cubicBezTo>
                    <a:pt x="153583" y="759470"/>
                    <a:pt x="114967" y="757490"/>
                    <a:pt x="76909" y="753625"/>
                  </a:cubicBezTo>
                  <a:close/>
                </a:path>
              </a:pathLst>
            </a:custGeom>
            <a:solidFill>
              <a:srgbClr val="D83417"/>
            </a:solidFill>
            <a:ln>
              <a:noFill/>
            </a:ln>
            <a:effectLst>
              <a:innerShdw dir="13500000" dist="76200">
                <a:prstClr val="black">
                  <a:alpha val="12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0" lIns="0" rIns="0" tIns="0"/>
            <a:lstStyle/>
            <a:p>
              <a:pPr algn="ctr"/>
              <a:endParaRPr altLang="en-US" b="1" lang="zh-CN">
                <a:solidFill>
                  <a:srgbClr val="FFFFFF"/>
                </a:solidFill>
                <a:latin typeface="+mn-ea"/>
              </a:endParaRPr>
            </a:p>
          </p:txBody>
        </p:sp>
        <p:sp>
          <p:nvSpPr>
            <p:cNvPr id="57" name="MH_Other_155"/>
            <p:cNvSpPr>
              <a:spLocks noChangeAspect="1" noEditPoints="1"/>
            </p:cNvSpPr>
            <p:nvPr>
              <p:custDataLst>
                <p:tags r:id="rId12"/>
              </p:custDataLst>
            </p:nvPr>
          </p:nvSpPr>
          <p:spPr bwMode="auto">
            <a:xfrm>
              <a:off x="2827887" y="4123741"/>
              <a:ext cx="221090" cy="223913"/>
            </a:xfrm>
            <a:custGeom>
              <a:gdLst>
                <a:gd fmla="*/ 760006211 w 104" name="T0"/>
                <a:gd fmla="*/ 595884000 h 105" name="T1"/>
                <a:gd fmla="*/ 760006211 w 104" name="T2"/>
                <a:gd fmla="*/ 297942000 h 105" name="T3"/>
                <a:gd fmla="*/ 592544419 w 104" name="T4"/>
                <a:gd fmla="*/ 297942000 h 105" name="T5"/>
                <a:gd fmla="*/ 592544419 w 104" name="T6"/>
                <a:gd fmla="*/ 595884000 h 105" name="T7"/>
                <a:gd fmla="*/ 309153610 w 104" name="T8"/>
                <a:gd fmla="*/ 595884000 h 105" name="T9"/>
                <a:gd fmla="*/ 309153610 w 104" name="T10"/>
                <a:gd fmla="*/ 764286000 h 105" name="T11"/>
                <a:gd fmla="*/ 592544419 w 104" name="T12"/>
                <a:gd fmla="*/ 764286000 h 105" name="T13"/>
                <a:gd fmla="*/ 592544419 w 104" name="T14"/>
                <a:gd fmla="*/ 1062228000 h 105" name="T15"/>
                <a:gd fmla="*/ 760006211 w 104" name="T16"/>
                <a:gd fmla="*/ 1062228000 h 105" name="T17"/>
                <a:gd fmla="*/ 760006211 w 104" name="T18"/>
                <a:gd fmla="*/ 764286000 h 105" name="T19"/>
                <a:gd fmla="*/ 1043397020 w 104" name="T20"/>
                <a:gd fmla="*/ 764286000 h 105" name="T21"/>
                <a:gd fmla="*/ 1043397020 w 104" name="T22"/>
                <a:gd fmla="*/ 595884000 h 105" name="T23"/>
                <a:gd fmla="*/ 760006211 w 104" name="T24"/>
                <a:gd fmla="*/ 595884000 h 105" name="T25"/>
                <a:gd fmla="*/ 669836408 w 104" name="T26"/>
                <a:gd fmla="*/ 0 h 105" name="T27"/>
                <a:gd fmla="*/ 0 w 104" name="T28"/>
                <a:gd fmla="*/ 686562000 h 105" name="T29"/>
                <a:gd fmla="*/ 669836408 w 104" name="T30"/>
                <a:gd fmla="*/ 1360170000 h 105" name="T31"/>
                <a:gd fmla="*/ 1339669229 w 104" name="T32"/>
                <a:gd fmla="*/ 686562000 h 105" name="T33"/>
                <a:gd fmla="*/ 669836408 w 104" name="T34"/>
                <a:gd fmla="*/ 0 h 105" name="T35"/>
                <a:gd fmla="*/ 669836408 w 104" name="T36"/>
                <a:gd fmla="*/ 1204722000 h 105" name="T37"/>
                <a:gd fmla="*/ 154576805 w 104" name="T38"/>
                <a:gd fmla="*/ 686562000 h 105" name="T39"/>
                <a:gd fmla="*/ 669836408 w 104" name="T40"/>
                <a:gd fmla="*/ 155448000 h 105" name="T41"/>
                <a:gd fmla="*/ 1197973825 w 104" name="T42"/>
                <a:gd fmla="*/ 686562000 h 105" name="T43"/>
                <a:gd fmla="*/ 669836408 w 104" name="T44"/>
                <a:gd fmla="*/ 1204722000 h 105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60000 65536" name="T57"/>
                <a:gd fmla="*/ 0 60000 65536" name="T58"/>
                <a:gd fmla="*/ 0 60000 65536" name="T59"/>
                <a:gd fmla="*/ 0 60000 65536" name="T60"/>
                <a:gd fmla="*/ 0 60000 65536" name="T61"/>
                <a:gd fmla="*/ 0 60000 65536" name="T62"/>
                <a:gd fmla="*/ 0 60000 65536" name="T63"/>
                <a:gd fmla="*/ 0 60000 65536" name="T64"/>
                <a:gd fmla="*/ 0 60000 65536" name="T65"/>
                <a:gd fmla="*/ 0 60000 65536" name="T66"/>
                <a:gd fmla="*/ 0 60000 65536" name="T67"/>
                <a:gd fmla="*/ 0 60000 65536" name="T68"/>
              </a:gdLst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b="b" l="0" r="r" t="0"/>
              <a:pathLst>
                <a:path h="105" w="104">
                  <a:moveTo>
                    <a:pt x="59" y="46"/>
                  </a:moveTo>
                  <a:cubicBezTo>
                    <a:pt x="59" y="23"/>
                    <a:pt x="59" y="23"/>
                    <a:pt x="59" y="23"/>
                  </a:cubicBezTo>
                  <a:cubicBezTo>
                    <a:pt x="46" y="23"/>
                    <a:pt x="46" y="23"/>
                    <a:pt x="46" y="23"/>
                  </a:cubicBezTo>
                  <a:cubicBezTo>
                    <a:pt x="46" y="46"/>
                    <a:pt x="46" y="46"/>
                    <a:pt x="46" y="46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4" y="59"/>
                    <a:pt x="24" y="59"/>
                    <a:pt x="24" y="59"/>
                  </a:cubicBezTo>
                  <a:cubicBezTo>
                    <a:pt x="46" y="59"/>
                    <a:pt x="46" y="59"/>
                    <a:pt x="46" y="59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59" y="82"/>
                    <a:pt x="59" y="82"/>
                    <a:pt x="59" y="82"/>
                  </a:cubicBezTo>
                  <a:cubicBezTo>
                    <a:pt x="59" y="59"/>
                    <a:pt x="59" y="59"/>
                    <a:pt x="59" y="59"/>
                  </a:cubicBezTo>
                  <a:cubicBezTo>
                    <a:pt x="81" y="59"/>
                    <a:pt x="81" y="59"/>
                    <a:pt x="81" y="59"/>
                  </a:cubicBezTo>
                  <a:cubicBezTo>
                    <a:pt x="81" y="46"/>
                    <a:pt x="81" y="46"/>
                    <a:pt x="81" y="46"/>
                  </a:cubicBezTo>
                  <a:lnTo>
                    <a:pt x="59" y="46"/>
                  </a:lnTo>
                  <a:close/>
                  <a:moveTo>
                    <a:pt x="52" y="0"/>
                  </a:moveTo>
                  <a:cubicBezTo>
                    <a:pt x="23" y="0"/>
                    <a:pt x="0" y="24"/>
                    <a:pt x="0" y="53"/>
                  </a:cubicBezTo>
                  <a:cubicBezTo>
                    <a:pt x="0" y="81"/>
                    <a:pt x="23" y="105"/>
                    <a:pt x="52" y="105"/>
                  </a:cubicBezTo>
                  <a:cubicBezTo>
                    <a:pt x="81" y="105"/>
                    <a:pt x="104" y="81"/>
                    <a:pt x="104" y="53"/>
                  </a:cubicBezTo>
                  <a:cubicBezTo>
                    <a:pt x="104" y="24"/>
                    <a:pt x="81" y="0"/>
                    <a:pt x="52" y="0"/>
                  </a:cubicBezTo>
                  <a:close/>
                  <a:moveTo>
                    <a:pt x="52" y="93"/>
                  </a:moveTo>
                  <a:cubicBezTo>
                    <a:pt x="30" y="93"/>
                    <a:pt x="12" y="75"/>
                    <a:pt x="12" y="53"/>
                  </a:cubicBezTo>
                  <a:cubicBezTo>
                    <a:pt x="12" y="30"/>
                    <a:pt x="30" y="12"/>
                    <a:pt x="52" y="12"/>
                  </a:cubicBezTo>
                  <a:cubicBezTo>
                    <a:pt x="74" y="12"/>
                    <a:pt x="93" y="30"/>
                    <a:pt x="93" y="53"/>
                  </a:cubicBezTo>
                  <a:cubicBezTo>
                    <a:pt x="93" y="75"/>
                    <a:pt x="74" y="93"/>
                    <a:pt x="52" y="93"/>
                  </a:cubicBezTo>
                  <a:close/>
                </a:path>
              </a:pathLst>
            </a:custGeom>
            <a:solidFill>
              <a:sysClr lastClr="FFFFFF" val="window">
                <a:alpha val="87842"/>
              </a:sys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bIns="25718" lIns="51435" rIns="51435" tIns="25718"/>
            <a:lstStyle/>
            <a:p>
              <a:pPr>
                <a:defRPr/>
              </a:pPr>
              <a:endParaRPr altLang="en-US" kern="0" lang="zh-CN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2840414" y="3601003"/>
            <a:ext cx="689131" cy="418432"/>
            <a:chOff x="2840414" y="3601003"/>
            <a:chExt cx="689131" cy="418432"/>
          </a:xfrm>
        </p:grpSpPr>
        <p:sp>
          <p:nvSpPr>
            <p:cNvPr id="47" name="MH_Other_6"/>
            <p:cNvSpPr/>
            <p:nvPr>
              <p:custDataLst>
                <p:tags r:id="rId13"/>
              </p:custDataLst>
            </p:nvPr>
          </p:nvSpPr>
          <p:spPr>
            <a:xfrm rot="21574610">
              <a:off x="2840414" y="3601003"/>
              <a:ext cx="689131" cy="418432"/>
            </a:xfrm>
            <a:custGeom>
              <a:gdLst>
                <a:gd fmla="*/ 565035 w 1250798" name="connsiteX0"/>
                <a:gd fmla="*/ 114747 h 759470" name="connsiteY0"/>
                <a:gd fmla="*/ 1201486 w 1250798" name="connsiteX1"/>
                <a:gd fmla="*/ 8577 h 759470" name="connsiteY1"/>
                <a:gd fmla="*/ 1250798 w 1250798" name="connsiteX2"/>
                <a:gd fmla="*/ 19739 h 759470" name="connsiteY2"/>
                <a:gd fmla="*/ 1235810 w 1250798" name="connsiteX3"/>
                <a:gd fmla="*/ 68025 h 759470" name="connsiteY3"/>
                <a:gd fmla="*/ 192662 w 1250798" name="connsiteX4"/>
                <a:gd fmla="*/ 759470 h 759470" name="connsiteY4"/>
                <a:gd fmla="*/ 76910 w 1250798" name="connsiteX5"/>
                <a:gd fmla="*/ 753625 h 759470" name="connsiteY5"/>
                <a:gd fmla="*/ 0 w 1250798" name="connsiteX6"/>
                <a:gd fmla="*/ 741887 h 759470" name="connsiteY6"/>
                <a:gd fmla="*/ 28289 w 1250798" name="connsiteX7"/>
                <a:gd fmla="*/ 669414 h 759470" name="connsiteY7"/>
                <a:gd fmla="*/ 81103 w 1250798" name="connsiteX8"/>
                <a:gd fmla="*/ 566247 h 759470" name="connsiteY8"/>
                <a:gd fmla="*/ 565035 w 1250798" name="connsiteX9"/>
                <a:gd fmla="*/ 114747 h 759470" name="connsiteY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b="b" l="l" r="r" t="t"/>
              <a:pathLst>
                <a:path h="759470" w="1250798">
                  <a:moveTo>
                    <a:pt x="565035" y="114747"/>
                  </a:moveTo>
                  <a:cubicBezTo>
                    <a:pt x="761094" y="19302"/>
                    <a:pt x="982573" y="-18587"/>
                    <a:pt x="1201486" y="8577"/>
                  </a:cubicBezTo>
                  <a:lnTo>
                    <a:pt x="1250798" y="19739"/>
                  </a:lnTo>
                  <a:lnTo>
                    <a:pt x="1235810" y="68025"/>
                  </a:lnTo>
                  <a:cubicBezTo>
                    <a:pt x="1063946" y="474359"/>
                    <a:pt x="661599" y="759470"/>
                    <a:pt x="192662" y="759470"/>
                  </a:cubicBezTo>
                  <a:cubicBezTo>
                    <a:pt x="153584" y="759470"/>
                    <a:pt x="114968" y="757490"/>
                    <a:pt x="76910" y="753625"/>
                  </a:cubicBezTo>
                  <a:lnTo>
                    <a:pt x="0" y="741887"/>
                  </a:lnTo>
                  <a:lnTo>
                    <a:pt x="28289" y="669414"/>
                  </a:lnTo>
                  <a:cubicBezTo>
                    <a:pt x="43971" y="634522"/>
                    <a:pt x="61564" y="600089"/>
                    <a:pt x="81103" y="566247"/>
                  </a:cubicBezTo>
                  <a:cubicBezTo>
                    <a:pt x="198338" y="363191"/>
                    <a:pt x="368977" y="210191"/>
                    <a:pt x="565035" y="114747"/>
                  </a:cubicBezTo>
                  <a:close/>
                </a:path>
              </a:pathLst>
            </a:custGeom>
            <a:solidFill>
              <a:srgbClr val="D83417"/>
            </a:solidFill>
            <a:ln>
              <a:noFill/>
            </a:ln>
            <a:effectLst>
              <a:innerShdw dir="13500000" dist="76200">
                <a:prstClr val="black">
                  <a:alpha val="12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0" lIns="0" rIns="0" tIns="0"/>
            <a:lstStyle/>
            <a:p>
              <a:pPr algn="ctr"/>
              <a:endParaRPr altLang="en-US" b="1" lang="zh-CN">
                <a:solidFill>
                  <a:srgbClr val="FFFFFF"/>
                </a:solidFill>
                <a:latin typeface="+mn-ea"/>
              </a:endParaRPr>
            </a:p>
          </p:txBody>
        </p:sp>
        <p:sp>
          <p:nvSpPr>
            <p:cNvPr id="58" name="MH_Other_156"/>
            <p:cNvSpPr>
              <a:spLocks noChangeAspect="1" noEditPoints="1"/>
            </p:cNvSpPr>
            <p:nvPr>
              <p:custDataLst>
                <p:tags r:id="rId14"/>
              </p:custDataLst>
            </p:nvPr>
          </p:nvSpPr>
          <p:spPr bwMode="auto">
            <a:xfrm>
              <a:off x="3056504" y="3716370"/>
              <a:ext cx="248374" cy="223913"/>
            </a:xfrm>
            <a:custGeom>
              <a:gdLst>
                <a:gd fmla="*/ 812168355 w 106" name="T0"/>
                <a:gd fmla="*/ 965307081 h 95" name="T1"/>
                <a:gd fmla="*/ 577891455 w 106" name="T2"/>
                <a:gd fmla="*/ 1139377024 h 95" name="T3"/>
                <a:gd fmla="*/ 577891455 w 106" name="T4"/>
                <a:gd fmla="*/ 886182572 h 95" name="T5"/>
                <a:gd fmla="*/ 312371836 w 106" name="T6"/>
                <a:gd fmla="*/ 490564003 h 95" name="T7"/>
                <a:gd fmla="*/ 0 w 106" name="T8"/>
                <a:gd fmla="*/ 870357670 h 95" name="T9"/>
                <a:gd fmla="*/ 624743672 w 106" name="T10"/>
                <a:gd fmla="*/ 1297626043 h 95" name="T11"/>
                <a:gd fmla="*/ 827789714 w 106" name="T12"/>
                <a:gd fmla="*/ 1281801141 h 95" name="T13"/>
                <a:gd fmla="*/ 1046449208 w 106" name="T14"/>
                <a:gd fmla="*/ 1503345789 h 95" name="T15"/>
                <a:gd fmla="*/ 983975632 w 106" name="T16"/>
                <a:gd fmla="*/ 1234326435 h 95" name="T17"/>
                <a:gd fmla="*/ 1249491297 w 106" name="T18"/>
                <a:gd fmla="*/ 949482179 h 95" name="T19"/>
                <a:gd fmla="*/ 999593038 w 106" name="T20"/>
                <a:gd fmla="*/ 981131983 h 95" name="T21"/>
                <a:gd fmla="*/ 812168355 w 106" name="T22"/>
                <a:gd fmla="*/ 965307081 h 95" name="T23"/>
                <a:gd fmla="*/ 1030831803 w 106" name="T24"/>
                <a:gd fmla="*/ 0 h 95" name="T25"/>
                <a:gd fmla="*/ 406084177 w 106" name="T26"/>
                <a:gd fmla="*/ 427268373 h 95" name="T27"/>
                <a:gd fmla="*/ 671599842 w 106" name="T28"/>
                <a:gd fmla="*/ 791233161 h 95" name="T29"/>
                <a:gd fmla="*/ 671599842 w 106" name="T30"/>
                <a:gd fmla="*/ 965307081 h 95" name="T31"/>
                <a:gd fmla="*/ 843407120 w 106" name="T32"/>
                <a:gd fmla="*/ 838707866 h 95" name="T33"/>
                <a:gd fmla="*/ 1030831803 w 106" name="T34"/>
                <a:gd fmla="*/ 870357670 h 95" name="T35"/>
                <a:gd fmla="*/ 1655575475 w 106" name="T36"/>
                <a:gd fmla="*/ 427268373 h 95" name="T37"/>
                <a:gd fmla="*/ 1030831803 w 106" name="T38"/>
                <a:gd fmla="*/ 0 h 95" name="T39"/>
                <a:gd fmla="*/ 0 60000 65536" name="T40"/>
                <a:gd fmla="*/ 0 60000 65536" name="T41"/>
                <a:gd fmla="*/ 0 60000 65536" name="T42"/>
                <a:gd fmla="*/ 0 60000 65536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60000 65536" name="T57"/>
                <a:gd fmla="*/ 0 60000 65536" name="T58"/>
                <a:gd fmla="*/ 0 60000 65536" name="T59"/>
              </a:gdLst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b="b" l="0" r="r" t="0"/>
              <a:pathLst>
                <a:path h="95" w="105">
                  <a:moveTo>
                    <a:pt x="52" y="61"/>
                  </a:moveTo>
                  <a:cubicBezTo>
                    <a:pt x="50" y="62"/>
                    <a:pt x="37" y="72"/>
                    <a:pt x="37" y="72"/>
                  </a:cubicBezTo>
                  <a:cubicBezTo>
                    <a:pt x="37" y="72"/>
                    <a:pt x="37" y="59"/>
                    <a:pt x="37" y="56"/>
                  </a:cubicBezTo>
                  <a:cubicBezTo>
                    <a:pt x="26" y="50"/>
                    <a:pt x="20" y="41"/>
                    <a:pt x="20" y="31"/>
                  </a:cubicBezTo>
                  <a:cubicBezTo>
                    <a:pt x="8" y="36"/>
                    <a:pt x="0" y="45"/>
                    <a:pt x="0" y="55"/>
                  </a:cubicBezTo>
                  <a:cubicBezTo>
                    <a:pt x="0" y="70"/>
                    <a:pt x="18" y="82"/>
                    <a:pt x="40" y="82"/>
                  </a:cubicBezTo>
                  <a:cubicBezTo>
                    <a:pt x="45" y="82"/>
                    <a:pt x="49" y="82"/>
                    <a:pt x="53" y="81"/>
                  </a:cubicBezTo>
                  <a:cubicBezTo>
                    <a:pt x="67" y="95"/>
                    <a:pt x="67" y="95"/>
                    <a:pt x="67" y="95"/>
                  </a:cubicBezTo>
                  <a:cubicBezTo>
                    <a:pt x="63" y="78"/>
                    <a:pt x="63" y="78"/>
                    <a:pt x="63" y="78"/>
                  </a:cubicBezTo>
                  <a:cubicBezTo>
                    <a:pt x="72" y="74"/>
                    <a:pt x="78" y="67"/>
                    <a:pt x="80" y="60"/>
                  </a:cubicBezTo>
                  <a:cubicBezTo>
                    <a:pt x="75" y="61"/>
                    <a:pt x="69" y="62"/>
                    <a:pt x="64" y="62"/>
                  </a:cubicBezTo>
                  <a:cubicBezTo>
                    <a:pt x="60" y="62"/>
                    <a:pt x="56" y="62"/>
                    <a:pt x="52" y="61"/>
                  </a:cubicBezTo>
                  <a:close/>
                  <a:moveTo>
                    <a:pt x="66" y="0"/>
                  </a:moveTo>
                  <a:cubicBezTo>
                    <a:pt x="44" y="0"/>
                    <a:pt x="26" y="12"/>
                    <a:pt x="26" y="27"/>
                  </a:cubicBezTo>
                  <a:cubicBezTo>
                    <a:pt x="26" y="36"/>
                    <a:pt x="33" y="45"/>
                    <a:pt x="43" y="50"/>
                  </a:cubicBezTo>
                  <a:cubicBezTo>
                    <a:pt x="43" y="61"/>
                    <a:pt x="43" y="61"/>
                    <a:pt x="43" y="61"/>
                  </a:cubicBezTo>
                  <a:cubicBezTo>
                    <a:pt x="54" y="53"/>
                    <a:pt x="54" y="53"/>
                    <a:pt x="54" y="53"/>
                  </a:cubicBezTo>
                  <a:cubicBezTo>
                    <a:pt x="57" y="54"/>
                    <a:pt x="62" y="55"/>
                    <a:pt x="66" y="55"/>
                  </a:cubicBezTo>
                  <a:cubicBezTo>
                    <a:pt x="88" y="55"/>
                    <a:pt x="106" y="42"/>
                    <a:pt x="106" y="27"/>
                  </a:cubicBezTo>
                  <a:cubicBezTo>
                    <a:pt x="106" y="12"/>
                    <a:pt x="88" y="0"/>
                    <a:pt x="66" y="0"/>
                  </a:cubicBezTo>
                  <a:close/>
                </a:path>
              </a:pathLst>
            </a:custGeom>
            <a:solidFill>
              <a:sysClr lastClr="FFFFFF" val="window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bIns="25718" lIns="51435" rIns="51435" tIns="25718"/>
            <a:lstStyle/>
            <a:p>
              <a:pPr>
                <a:defRPr/>
              </a:pPr>
              <a:endParaRPr altLang="en-US" kern="0" lang="zh-CN" sz="1350">
                <a:solidFill>
                  <a:prstClr val="black"/>
                </a:solidFill>
              </a:endParaRPr>
            </a:p>
          </p:txBody>
        </p:sp>
      </p:grpSp>
      <p:sp>
        <p:nvSpPr>
          <p:cNvPr id="59" name="MH_SubTitle_1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1880118" y="4060524"/>
            <a:ext cx="1058314" cy="382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20603050405020304" pitchFamily="18" typeface="Times New Roman"/>
                <a:ea charset="-122" panose="020b0503020204020204" pitchFamily="34" typeface="微软雅黑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20603050405020304" pitchFamily="18" typeface="Times New Roman"/>
                <a:ea charset="-122" panose="020b0503020204020204" pitchFamily="34" typeface="微软雅黑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20603050405020304" pitchFamily="18" typeface="Times New Roman"/>
                <a:ea charset="-122" panose="020b0503020204020204" pitchFamily="34" typeface="微软雅黑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20603050405020304" pitchFamily="18" typeface="Times New Roman"/>
                <a:ea charset="-122" panose="020b0503020204020204" pitchFamily="34" typeface="微软雅黑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20603050405020304" pitchFamily="18" typeface="Times New Roman"/>
                <a:ea charset="-122" panose="020b0503020204020204" pitchFamily="34" typeface="微软雅黑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20603050405020304" pitchFamily="18" typeface="Times New Roman"/>
                <a:ea charset="-122" panose="020b0503020204020204" pitchFamily="34" typeface="微软雅黑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20603050405020304" pitchFamily="18" typeface="Times New Roman"/>
                <a:ea charset="-122" panose="020b0503020204020204" pitchFamily="34" typeface="微软雅黑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20603050405020304" pitchFamily="18" typeface="Times New Roman"/>
                <a:ea charset="-122" panose="020b0503020204020204" pitchFamily="34" typeface="微软雅黑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20603050405020304" pitchFamily="18" typeface="Times New Roman"/>
                <a:ea charset="-122" panose="020b0503020204020204" pitchFamily="34" typeface="微软雅黑"/>
              </a:defRPr>
            </a:lvl9pPr>
          </a:lstStyle>
          <a:p>
            <a:r>
              <a:rPr altLang="en-US" b="1" lang="zh-CN" sz="1600">
                <a:solidFill>
                  <a:schemeClr val="bg1"/>
                </a:solidFill>
                <a:latin typeface="+mj-ea"/>
                <a:ea typeface="+mj-ea"/>
              </a:rPr>
              <a:t>进度控制</a:t>
            </a:r>
          </a:p>
        </p:txBody>
      </p:sp>
      <p:sp>
        <p:nvSpPr>
          <p:cNvPr id="60" name="MH_SubTitle_1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3057473" y="4041783"/>
            <a:ext cx="1058314" cy="382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20603050405020304" pitchFamily="18" typeface="Times New Roman"/>
                <a:ea charset="-122" panose="020b0503020204020204" pitchFamily="34" typeface="微软雅黑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20603050405020304" pitchFamily="18" typeface="Times New Roman"/>
                <a:ea charset="-122" panose="020b0503020204020204" pitchFamily="34" typeface="微软雅黑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20603050405020304" pitchFamily="18" typeface="Times New Roman"/>
                <a:ea charset="-122" panose="020b0503020204020204" pitchFamily="34" typeface="微软雅黑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20603050405020304" pitchFamily="18" typeface="Times New Roman"/>
                <a:ea charset="-122" panose="020b0503020204020204" pitchFamily="34" typeface="微软雅黑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20603050405020304" pitchFamily="18" typeface="Times New Roman"/>
                <a:ea charset="-122" panose="020b0503020204020204" pitchFamily="34" typeface="微软雅黑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20603050405020304" pitchFamily="18" typeface="Times New Roman"/>
                <a:ea charset="-122" panose="020b0503020204020204" pitchFamily="34" typeface="微软雅黑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20603050405020304" pitchFamily="18" typeface="Times New Roman"/>
                <a:ea charset="-122" panose="020b0503020204020204" pitchFamily="34" typeface="微软雅黑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20603050405020304" pitchFamily="18" typeface="Times New Roman"/>
                <a:ea charset="-122" panose="020b0503020204020204" pitchFamily="34" typeface="微软雅黑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20603050405020304" pitchFamily="18" typeface="Times New Roman"/>
                <a:ea charset="-122" panose="020b0503020204020204" pitchFamily="34" typeface="微软雅黑"/>
              </a:defRPr>
            </a:lvl9pPr>
          </a:lstStyle>
          <a:p>
            <a:r>
              <a:rPr altLang="en-US" b="1" lang="zh-CN" sz="1600">
                <a:solidFill>
                  <a:schemeClr val="bg1"/>
                </a:solidFill>
                <a:latin typeface="+mj-ea"/>
                <a:ea typeface="+mj-ea"/>
              </a:rPr>
              <a:t>质量控制</a:t>
            </a:r>
          </a:p>
        </p:txBody>
      </p:sp>
      <p:cxnSp>
        <p:nvCxnSpPr>
          <p:cNvPr id="9" name="直接连接符 8"/>
          <p:cNvCxnSpPr/>
          <p:nvPr/>
        </p:nvCxnSpPr>
        <p:spPr>
          <a:xfrm flipH="1">
            <a:off x="5295973" y="2913659"/>
            <a:ext cx="209355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îšlîdè"/>
          <p:cNvSpPr txBox="1"/>
          <p:nvPr/>
        </p:nvSpPr>
        <p:spPr>
          <a:xfrm>
            <a:off x="5295973" y="3017716"/>
            <a:ext cx="1933522" cy="543756"/>
          </a:xfrm>
          <a:prstGeom prst="rect">
            <a:avLst/>
          </a:prstGeom>
          <a:noFill/>
        </p:spPr>
        <p:txBody>
          <a:bodyPr anchor="t" bIns="46800" lIns="90000" rIns="90000" tIns="46800" wrap="square">
            <a:normAutofit fontScale="85000" lnSpcReduction="10000"/>
          </a:bodyPr>
          <a:lstStyle/>
          <a:p>
            <a:pPr algn="ctr" defTabSz="913765">
              <a:lnSpc>
                <a:spcPct val="120000"/>
              </a:lnSpc>
              <a:spcBef>
                <a:spcPct val="0"/>
              </a:spcBef>
              <a:defRPr/>
            </a:pPr>
            <a:r>
              <a:rPr altLang="en-US" lang="zh-CN" sz="1100">
                <a:solidFill>
                  <a:schemeClr val="tx1">
                    <a:lumMod val="85000"/>
                    <a:lumOff val="15000"/>
                  </a:schemeClr>
                </a:solidFill>
              </a:rPr>
              <a:t>此部分内容作为文字排版占位显示</a:t>
            </a:r>
            <a:br>
              <a:rPr altLang="en-US" lang="zh-CN" sz="110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altLang="en-US" lang="zh-CN" sz="1100">
                <a:solidFill>
                  <a:schemeClr val="tx1">
                    <a:lumMod val="85000"/>
                    <a:lumOff val="15000"/>
                  </a:schemeClr>
                </a:solidFill>
              </a:rPr>
              <a:t>（建议使用主题字体）</a:t>
            </a:r>
          </a:p>
        </p:txBody>
      </p:sp>
      <p:cxnSp>
        <p:nvCxnSpPr>
          <p:cNvPr id="95" name="直接连接符 94"/>
          <p:cNvCxnSpPr/>
          <p:nvPr/>
        </p:nvCxnSpPr>
        <p:spPr>
          <a:xfrm flipH="1">
            <a:off x="4648482" y="3534497"/>
            <a:ext cx="2741041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直接连接符 95"/>
          <p:cNvCxnSpPr/>
          <p:nvPr/>
        </p:nvCxnSpPr>
        <p:spPr>
          <a:xfrm flipH="1">
            <a:off x="4648482" y="4155335"/>
            <a:ext cx="2741041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直接连接符 96"/>
          <p:cNvCxnSpPr/>
          <p:nvPr/>
        </p:nvCxnSpPr>
        <p:spPr>
          <a:xfrm flipH="1">
            <a:off x="5295973" y="4776172"/>
            <a:ext cx="209355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îšlîdè"/>
          <p:cNvSpPr txBox="1"/>
          <p:nvPr/>
        </p:nvSpPr>
        <p:spPr>
          <a:xfrm>
            <a:off x="5295973" y="3657623"/>
            <a:ext cx="1933522" cy="543756"/>
          </a:xfrm>
          <a:prstGeom prst="rect">
            <a:avLst/>
          </a:prstGeom>
          <a:noFill/>
        </p:spPr>
        <p:txBody>
          <a:bodyPr anchor="t" bIns="46800" lIns="90000" rIns="90000" tIns="46800" wrap="square">
            <a:normAutofit fontScale="85000" lnSpcReduction="10000"/>
          </a:bodyPr>
          <a:lstStyle/>
          <a:p>
            <a:pPr algn="ctr" defTabSz="913765">
              <a:lnSpc>
                <a:spcPct val="120000"/>
              </a:lnSpc>
              <a:spcBef>
                <a:spcPct val="0"/>
              </a:spcBef>
              <a:defRPr/>
            </a:pPr>
            <a:r>
              <a:rPr altLang="en-US" lang="zh-CN" sz="1100">
                <a:solidFill>
                  <a:schemeClr val="tx1">
                    <a:lumMod val="85000"/>
                    <a:lumOff val="15000"/>
                  </a:schemeClr>
                </a:solidFill>
              </a:rPr>
              <a:t>此部分内容作为文字排版占位显示</a:t>
            </a:r>
            <a:br>
              <a:rPr altLang="en-US" lang="zh-CN" sz="110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altLang="en-US" lang="zh-CN" sz="1100">
                <a:solidFill>
                  <a:schemeClr val="tx1">
                    <a:lumMod val="85000"/>
                    <a:lumOff val="15000"/>
                  </a:schemeClr>
                </a:solidFill>
              </a:rPr>
              <a:t>（建议使用主题字体）</a:t>
            </a:r>
          </a:p>
        </p:txBody>
      </p:sp>
      <p:sp>
        <p:nvSpPr>
          <p:cNvPr id="99" name="îšlîdè"/>
          <p:cNvSpPr txBox="1"/>
          <p:nvPr/>
        </p:nvSpPr>
        <p:spPr>
          <a:xfrm>
            <a:off x="5295973" y="4297529"/>
            <a:ext cx="1933522" cy="543756"/>
          </a:xfrm>
          <a:prstGeom prst="rect">
            <a:avLst/>
          </a:prstGeom>
          <a:noFill/>
        </p:spPr>
        <p:txBody>
          <a:bodyPr anchor="t" bIns="46800" lIns="90000" rIns="90000" tIns="46800" wrap="square">
            <a:normAutofit fontScale="85000" lnSpcReduction="10000"/>
          </a:bodyPr>
          <a:lstStyle/>
          <a:p>
            <a:pPr algn="ctr" defTabSz="913765">
              <a:lnSpc>
                <a:spcPct val="120000"/>
              </a:lnSpc>
              <a:spcBef>
                <a:spcPct val="0"/>
              </a:spcBef>
              <a:defRPr/>
            </a:pPr>
            <a:r>
              <a:rPr altLang="en-US" lang="zh-CN" sz="1100">
                <a:solidFill>
                  <a:schemeClr val="tx1">
                    <a:lumMod val="85000"/>
                    <a:lumOff val="15000"/>
                  </a:schemeClr>
                </a:solidFill>
              </a:rPr>
              <a:t>此部分内容作为文字排版占位显示</a:t>
            </a:r>
            <a:br>
              <a:rPr altLang="en-US" lang="zh-CN" sz="110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altLang="en-US" lang="zh-CN" sz="1100">
                <a:solidFill>
                  <a:schemeClr val="tx1">
                    <a:lumMod val="85000"/>
                    <a:lumOff val="15000"/>
                  </a:schemeClr>
                </a:solidFill>
              </a:rPr>
              <a:t>（建议使用主题字体）</a:t>
            </a:r>
          </a:p>
        </p:txBody>
      </p:sp>
      <p:sp>
        <p:nvSpPr>
          <p:cNvPr id="101" name="MH_SubTitle_1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4648976" y="3014681"/>
            <a:ext cx="624955" cy="382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20603050405020304" pitchFamily="18" typeface="Times New Roman"/>
                <a:ea charset="-122" panose="020b0503020204020204" pitchFamily="34" typeface="微软雅黑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20603050405020304" pitchFamily="18" typeface="Times New Roman"/>
                <a:ea charset="-122" panose="020b0503020204020204" pitchFamily="34" typeface="微软雅黑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20603050405020304" pitchFamily="18" typeface="Times New Roman"/>
                <a:ea charset="-122" panose="020b0503020204020204" pitchFamily="34" typeface="微软雅黑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20603050405020304" pitchFamily="18" typeface="Times New Roman"/>
                <a:ea charset="-122" panose="020b0503020204020204" pitchFamily="34" typeface="微软雅黑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20603050405020304" pitchFamily="18" typeface="Times New Roman"/>
                <a:ea charset="-122" panose="020b0503020204020204" pitchFamily="34" typeface="微软雅黑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20603050405020304" pitchFamily="18" typeface="Times New Roman"/>
                <a:ea charset="-122" panose="020b0503020204020204" pitchFamily="34" typeface="微软雅黑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20603050405020304" pitchFamily="18" typeface="Times New Roman"/>
                <a:ea charset="-122" panose="020b0503020204020204" pitchFamily="34" typeface="微软雅黑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20603050405020304" pitchFamily="18" typeface="Times New Roman"/>
                <a:ea charset="-122" panose="020b0503020204020204" pitchFamily="34" typeface="微软雅黑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20603050405020304" pitchFamily="18" typeface="Times New Roman"/>
                <a:ea charset="-122" panose="020b0503020204020204" pitchFamily="34" typeface="微软雅黑"/>
              </a:defRPr>
            </a:lvl9pPr>
          </a:lstStyle>
          <a:p>
            <a:pPr algn="ctr"/>
            <a:r>
              <a:rPr altLang="en-US" b="1" lang="zh-CN" sz="160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成本控制</a:t>
            </a:r>
          </a:p>
        </p:txBody>
      </p:sp>
      <p:sp>
        <p:nvSpPr>
          <p:cNvPr id="102" name="MH_SubTitle_1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4648482" y="3662493"/>
            <a:ext cx="625942" cy="382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20603050405020304" pitchFamily="18" typeface="Times New Roman"/>
                <a:ea charset="-122" panose="020b0503020204020204" pitchFamily="34" typeface="微软雅黑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20603050405020304" pitchFamily="18" typeface="Times New Roman"/>
                <a:ea charset="-122" panose="020b0503020204020204" pitchFamily="34" typeface="微软雅黑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20603050405020304" pitchFamily="18" typeface="Times New Roman"/>
                <a:ea charset="-122" panose="020b0503020204020204" pitchFamily="34" typeface="微软雅黑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20603050405020304" pitchFamily="18" typeface="Times New Roman"/>
                <a:ea charset="-122" panose="020b0503020204020204" pitchFamily="34" typeface="微软雅黑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20603050405020304" pitchFamily="18" typeface="Times New Roman"/>
                <a:ea charset="-122" panose="020b0503020204020204" pitchFamily="34" typeface="微软雅黑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20603050405020304" pitchFamily="18" typeface="Times New Roman"/>
                <a:ea charset="-122" panose="020b0503020204020204" pitchFamily="34" typeface="微软雅黑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20603050405020304" pitchFamily="18" typeface="Times New Roman"/>
                <a:ea charset="-122" panose="020b0503020204020204" pitchFamily="34" typeface="微软雅黑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20603050405020304" pitchFamily="18" typeface="Times New Roman"/>
                <a:ea charset="-122" panose="020b0503020204020204" pitchFamily="34" typeface="微软雅黑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20603050405020304" pitchFamily="18" typeface="Times New Roman"/>
                <a:ea charset="-122" panose="020b0503020204020204" pitchFamily="34" typeface="微软雅黑"/>
              </a:defRPr>
            </a:lvl9pPr>
          </a:lstStyle>
          <a:p>
            <a:pPr algn="ctr"/>
            <a:r>
              <a:rPr altLang="en-US" b="1" lang="zh-CN" sz="160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进度控制</a:t>
            </a:r>
          </a:p>
        </p:txBody>
      </p:sp>
      <p:sp>
        <p:nvSpPr>
          <p:cNvPr id="103" name="MH_SubTitle_1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4630707" y="4291680"/>
            <a:ext cx="661492" cy="382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20603050405020304" pitchFamily="18" typeface="Times New Roman"/>
                <a:ea charset="-122" panose="020b0503020204020204" pitchFamily="34" typeface="微软雅黑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20603050405020304" pitchFamily="18" typeface="Times New Roman"/>
                <a:ea charset="-122" panose="020b0503020204020204" pitchFamily="34" typeface="微软雅黑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20603050405020304" pitchFamily="18" typeface="Times New Roman"/>
                <a:ea charset="-122" panose="020b0503020204020204" pitchFamily="34" typeface="微软雅黑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20603050405020304" pitchFamily="18" typeface="Times New Roman"/>
                <a:ea charset="-122" panose="020b0503020204020204" pitchFamily="34" typeface="微软雅黑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20603050405020304" pitchFamily="18" typeface="Times New Roman"/>
                <a:ea charset="-122" panose="020b0503020204020204" pitchFamily="34" typeface="微软雅黑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20603050405020304" pitchFamily="18" typeface="Times New Roman"/>
                <a:ea charset="-122" panose="020b0503020204020204" pitchFamily="34" typeface="微软雅黑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20603050405020304" pitchFamily="18" typeface="Times New Roman"/>
                <a:ea charset="-122" panose="020b0503020204020204" pitchFamily="34" typeface="微软雅黑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20603050405020304" pitchFamily="18" typeface="Times New Roman"/>
                <a:ea charset="-122" panose="020b0503020204020204" pitchFamily="34" typeface="微软雅黑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20603050405020304" pitchFamily="18" typeface="Times New Roman"/>
                <a:ea charset="-122" panose="020b0503020204020204" pitchFamily="34" typeface="微软雅黑"/>
              </a:defRPr>
            </a:lvl9pPr>
          </a:lstStyle>
          <a:p>
            <a:pPr algn="ctr"/>
            <a:r>
              <a:rPr altLang="en-US" b="1" lang="zh-CN" sz="160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质量控制</a:t>
            </a:r>
          </a:p>
        </p:txBody>
      </p:sp>
    </p:spTree>
    <p:custDataLst>
      <p:tags r:id="rId20"/>
    </p:custData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9" nodeType="withEffect" presetClass="entr" presetID="2" presetSubtype="2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3" nodeType="withEffect" presetClass="entr" presetID="16" presetSubtype="37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15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16" nodeType="withEffect" presetClass="entr" presetID="53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fill="hold" id="22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4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5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fill="hold" grpId="0" id="27" nodeType="afterEffect" presetClass="entr" presetID="12" presetSubtype="8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29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3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1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grpId="0" id="32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2105"/>
                                  </p:iterate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4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5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6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7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8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9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fill="hold" grpId="0" id="40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2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3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4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7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8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9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0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2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3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4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5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fill="hold" id="56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8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9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fill="hold" id="60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2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3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fill="hold" id="64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6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7" nodeType="afterGroup">
                            <p:stCondLst>
                              <p:cond delay="4750"/>
                            </p:stCondLst>
                            <p:childTnLst>
                              <p:par>
                                <p:cTn fill="hold" grpId="0" id="68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1" nodeType="afterGroup">
                            <p:stCondLst>
                              <p:cond delay="5250"/>
                            </p:stCondLst>
                            <p:childTnLst>
                              <p:par>
                                <p:cTn fill="hold" grpId="0" id="72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4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5" nodeType="afterGroup">
                            <p:stCondLst>
                              <p:cond delay="5750"/>
                            </p:stCondLst>
                            <p:childTnLst>
                              <p:par>
                                <p:cTn fill="hold" grpId="0" id="76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8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9" nodeType="afterGroup">
                            <p:stCondLst>
                              <p:cond delay="6250"/>
                            </p:stCondLst>
                            <p:childTnLst>
                              <p:par>
                                <p:cTn fill="hold" id="80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82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3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85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6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88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9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91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92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94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95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97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98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7"/>
      <p:bldP grpId="0" spid="22"/>
      <p:bldP grpId="1" spid="22"/>
      <p:bldP grpId="0" spid="6"/>
      <p:bldP grpId="0" spid="39"/>
      <p:bldP grpId="0" spid="40"/>
      <p:bldP grpId="0" spid="41"/>
      <p:bldP grpId="0" spid="94"/>
      <p:bldP grpId="0" spid="98"/>
      <p:bldP grpId="0" spid="99"/>
      <p:bldP grpId="0" spid="101"/>
      <p:bldP grpId="0" spid="102"/>
      <p:bldP grpId="0" spid="103"/>
    </p:bldLst>
  </p:timing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7" name="矩形 16"/>
          <p:cNvSpPr/>
          <p:nvPr/>
        </p:nvSpPr>
        <p:spPr>
          <a:xfrm>
            <a:off x="818232" y="1202365"/>
            <a:ext cx="3992880" cy="3962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b="1" lang="zh-CN" sz="2000">
                <a:solidFill>
                  <a:srgbClr val="D83417"/>
                </a:solidFill>
                <a:latin typeface="+mj-ea"/>
                <a:ea typeface="+mj-ea"/>
                <a:cs charset="-122" panose="02010600030101010101" pitchFamily="2" typeface="宋体"/>
              </a:rPr>
              <a:t>安全管理例行工作得到进一步深化</a:t>
            </a:r>
          </a:p>
        </p:txBody>
      </p:sp>
      <p:grpSp>
        <p:nvGrpSpPr>
          <p:cNvPr id="18" name="组合 17"/>
          <p:cNvGrpSpPr/>
          <p:nvPr/>
        </p:nvGrpSpPr>
        <p:grpSpPr>
          <a:xfrm>
            <a:off x="8256193" y="306793"/>
            <a:ext cx="604125" cy="215941"/>
            <a:chOff x="264939" y="188640"/>
            <a:chExt cx="604358" cy="216024"/>
          </a:xfrm>
        </p:grpSpPr>
        <p:sp>
          <p:nvSpPr>
            <p:cNvPr id="19" name="燕尾形 3"/>
            <p:cNvSpPr/>
            <p:nvPr/>
          </p:nvSpPr>
          <p:spPr>
            <a:xfrm>
              <a:off x="264939" y="188640"/>
              <a:ext cx="216024" cy="216024"/>
            </a:xfrm>
            <a:prstGeom prst="chevron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20" name="燕尾形 4"/>
            <p:cNvSpPr/>
            <p:nvPr/>
          </p:nvSpPr>
          <p:spPr>
            <a:xfrm>
              <a:off x="454914" y="188640"/>
              <a:ext cx="216024" cy="216024"/>
            </a:xfrm>
            <a:prstGeom prst="chevron">
              <a:avLst/>
            </a:prstGeom>
            <a:solidFill>
              <a:srgbClr val="E57E20">
                <a:alpha val="7882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21" name="燕尾形 5"/>
            <p:cNvSpPr/>
            <p:nvPr/>
          </p:nvSpPr>
          <p:spPr>
            <a:xfrm>
              <a:off x="653273" y="188640"/>
              <a:ext cx="216024" cy="216024"/>
            </a:xfrm>
            <a:prstGeom prst="chevron">
              <a:avLst/>
            </a:prstGeom>
            <a:solidFill>
              <a:schemeClr val="accent2">
                <a:alpha val="5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</p:grpSp>
      <p:sp>
        <p:nvSpPr>
          <p:cNvPr id="22" name="矩形: 圆角 21"/>
          <p:cNvSpPr/>
          <p:nvPr>
            <p:custDataLst>
              <p:tags r:id="rId3"/>
            </p:custDataLst>
          </p:nvPr>
        </p:nvSpPr>
        <p:spPr>
          <a:xfrm>
            <a:off x="2527932" y="190288"/>
            <a:ext cx="4088136" cy="468000"/>
          </a:xfrm>
          <a:prstGeom prst="roundRect">
            <a:avLst>
              <a:gd fmla="val 50000" name="adj"/>
            </a:avLst>
          </a:prstGeom>
          <a:noFill/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b="1" lang="en-US" smtClean="0" sz="280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202X年安全工作回顾</a:t>
            </a:r>
          </a:p>
        </p:txBody>
      </p:sp>
      <p:grpSp>
        <p:nvGrpSpPr>
          <p:cNvPr id="23" name="组合 22"/>
          <p:cNvGrpSpPr/>
          <p:nvPr/>
        </p:nvGrpSpPr>
        <p:grpSpPr>
          <a:xfrm rot="10800000">
            <a:off x="217552" y="330199"/>
            <a:ext cx="604125" cy="215941"/>
            <a:chOff x="264939" y="188640"/>
            <a:chExt cx="604358" cy="216024"/>
          </a:xfrm>
        </p:grpSpPr>
        <p:sp>
          <p:nvSpPr>
            <p:cNvPr id="24" name="燕尾形 7"/>
            <p:cNvSpPr/>
            <p:nvPr/>
          </p:nvSpPr>
          <p:spPr>
            <a:xfrm>
              <a:off x="264939" y="188640"/>
              <a:ext cx="216024" cy="216024"/>
            </a:xfrm>
            <a:prstGeom prst="chevron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26" name="燕尾形 8"/>
            <p:cNvSpPr/>
            <p:nvPr/>
          </p:nvSpPr>
          <p:spPr>
            <a:xfrm>
              <a:off x="454914" y="188640"/>
              <a:ext cx="216024" cy="216024"/>
            </a:xfrm>
            <a:prstGeom prst="chevron">
              <a:avLst/>
            </a:prstGeom>
            <a:solidFill>
              <a:srgbClr val="E57E20">
                <a:alpha val="7882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32" name="燕尾形 9"/>
            <p:cNvSpPr/>
            <p:nvPr/>
          </p:nvSpPr>
          <p:spPr>
            <a:xfrm>
              <a:off x="653273" y="188640"/>
              <a:ext cx="216024" cy="216024"/>
            </a:xfrm>
            <a:prstGeom prst="chevron">
              <a:avLst/>
            </a:prstGeom>
            <a:solidFill>
              <a:schemeClr val="accent2">
                <a:alpha val="5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211549" y="1147497"/>
            <a:ext cx="610128" cy="502391"/>
            <a:chOff x="158871" y="99382"/>
            <a:chExt cx="757910" cy="624078"/>
          </a:xfrm>
        </p:grpSpPr>
        <p:grpSp>
          <p:nvGrpSpPr>
            <p:cNvPr id="34" name="组合 33"/>
            <p:cNvGrpSpPr/>
            <p:nvPr/>
          </p:nvGrpSpPr>
          <p:grpSpPr>
            <a:xfrm>
              <a:off x="223648" y="99382"/>
              <a:ext cx="624078" cy="624078"/>
              <a:chOff x="3452622" y="1395531"/>
              <a:chExt cx="701705" cy="701705"/>
            </a:xfrm>
          </p:grpSpPr>
          <p:sp>
            <p:nvSpPr>
              <p:cNvPr id="36" name="椭圆 35"/>
              <p:cNvSpPr/>
              <p:nvPr/>
            </p:nvSpPr>
            <p:spPr>
              <a:xfrm>
                <a:off x="3452622" y="1395531"/>
                <a:ext cx="701705" cy="701705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 sz="1000">
                  <a:latin charset="0" panose="020b0a04020102020204" pitchFamily="34" typeface="Arial Black"/>
                </a:endParaRPr>
              </a:p>
            </p:txBody>
          </p:sp>
          <p:sp>
            <p:nvSpPr>
              <p:cNvPr id="37" name="圆角矩形 1"/>
              <p:cNvSpPr/>
              <p:nvPr/>
            </p:nvSpPr>
            <p:spPr>
              <a:xfrm>
                <a:off x="3533474" y="1476383"/>
                <a:ext cx="540000" cy="540000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100000">
                    <a:schemeClr val="bg1"/>
                  </a:gs>
                  <a:gs pos="0">
                    <a:srgbClr val="EEEEEE"/>
                  </a:gs>
                </a:gsLst>
                <a:lin ang="8100000" scaled="0"/>
              </a:gradFill>
              <a:ln w="1905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rgbClr val="EEEEEE"/>
                    </a:gs>
                  </a:gsLst>
                  <a:lin ang="8100000" scaled="0"/>
                </a:gradFill>
              </a:ln>
              <a:effectLst>
                <a:outerShdw algn="tr" blurRad="127000" dir="8100000" dist="63500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 sz="1000">
                  <a:solidFill>
                    <a:srgbClr val="FA783A"/>
                  </a:solidFill>
                  <a:latin charset="0" panose="020b0a04020102020204" pitchFamily="34" typeface="Arial Black"/>
                </a:endParaRPr>
              </a:p>
            </p:txBody>
          </p:sp>
        </p:grpSp>
        <p:sp>
          <p:nvSpPr>
            <p:cNvPr id="35" name="文本框 34"/>
            <p:cNvSpPr txBox="1"/>
            <p:nvPr/>
          </p:nvSpPr>
          <p:spPr>
            <a:xfrm>
              <a:off x="158871" y="186205"/>
              <a:ext cx="757910" cy="454353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>
                  <a:solidFill>
                    <a:schemeClr val="tx1">
                      <a:lumMod val="75000"/>
                      <a:lumOff val="25000"/>
                    </a:schemeClr>
                  </a:solidFill>
                  <a:latin charset="0" panose="020b0a04020102020204" pitchFamily="34" typeface="Arial Black"/>
                  <a:cs charset="-79" panose="02010803020104030203" pitchFamily="2" typeface="Aharoni"/>
                </a:rPr>
                <a:t>04</a:t>
              </a:r>
            </a:p>
          </p:txBody>
        </p:sp>
      </p:grpSp>
      <p:sp>
        <p:nvSpPr>
          <p:cNvPr id="53" name="ïS1ïḑè"/>
          <p:cNvSpPr/>
          <p:nvPr/>
        </p:nvSpPr>
        <p:spPr>
          <a:xfrm>
            <a:off x="631776" y="3498198"/>
            <a:ext cx="7909109" cy="1188132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  <a:ln algn="ctr" cap="flat" cmpd="sng" w="19050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4" name="iṣļîďe"/>
          <p:cNvSpPr/>
          <p:nvPr/>
        </p:nvSpPr>
        <p:spPr>
          <a:xfrm>
            <a:off x="6888662" y="2190653"/>
            <a:ext cx="1544768" cy="1188132"/>
          </a:xfrm>
          <a:prstGeom prst="rect">
            <a:avLst/>
          </a:prstGeom>
          <a:blipFill rotWithShape="1">
            <a:blip r:embed="rId5">
              <a:extLst>
                <a:ext uri="{BEBA8EAE-BF5A-486C-A8C5-ECC9F3942E4B}">
                  <a14:imgProps>
                    <a14:imgLayer xmlns:d3p1="http://schemas.openxmlformats.org/officeDocument/2006/relationships" d3p1:embed="">
                      <a14:imgEffect>
                        <a14:artisticBlur radius="2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 algn="ctr" cap="flat" cmpd="sng" w="38100">
            <a:solidFill>
              <a:schemeClr val="accent2"/>
            </a:solidFill>
            <a:prstDash val="solid"/>
            <a:miter lim="800000"/>
          </a:ln>
          <a:effectLst>
            <a:innerShdw blurRad="63500" dir="135000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5" name="ïšļíḓê"/>
          <p:cNvSpPr/>
          <p:nvPr/>
        </p:nvSpPr>
        <p:spPr>
          <a:xfrm>
            <a:off x="5217274" y="2190653"/>
            <a:ext cx="1544768" cy="1188132"/>
          </a:xfrm>
          <a:prstGeom prst="rect">
            <a:avLst/>
          </a:prstGeom>
          <a:blipFill rotWithShape="1">
            <a:blip r:embed="rId6"/>
            <a:stretch>
              <a:fillRect/>
            </a:stretch>
          </a:blipFill>
          <a:ln algn="ctr" cap="flat" cmpd="sng" w="38100">
            <a:solidFill>
              <a:schemeClr val="accent2"/>
            </a:solidFill>
            <a:prstDash val="solid"/>
            <a:miter lim="800000"/>
          </a:ln>
          <a:effectLst>
            <a:innerShdw blurRad="63500" dir="135000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6" name="îšḻiḓé"/>
          <p:cNvSpPr/>
          <p:nvPr/>
        </p:nvSpPr>
        <p:spPr>
          <a:xfrm>
            <a:off x="3545886" y="2190653"/>
            <a:ext cx="1544768" cy="1188132"/>
          </a:xfrm>
          <a:prstGeom prst="rect">
            <a:avLst/>
          </a:prstGeom>
          <a:blipFill dpi="0" rotWithShape="1">
            <a:blip r:embed="rId7">
              <a:extLst>
                <a:ext uri="{BEBA8EAE-BF5A-486C-A8C5-ECC9F3942E4B}">
                  <a14:imgProps>
                    <a14:imgLayer xmlns:d3p1="http://schemas.openxmlformats.org/officeDocument/2006/relationships" d3p1:embed="">
                      <a14:imgEffect>
                        <a14:artisticBlur radius="2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 algn="ctr" cap="flat" cmpd="sng" w="38100">
            <a:solidFill>
              <a:schemeClr val="accent2"/>
            </a:solidFill>
            <a:prstDash val="solid"/>
            <a:miter lim="800000"/>
          </a:ln>
          <a:effectLst>
            <a:innerShdw blurRad="63500" dir="135000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cxnSp>
        <p:nvCxnSpPr>
          <p:cNvPr id="57" name="直接连接符 56"/>
          <p:cNvCxnSpPr/>
          <p:nvPr/>
        </p:nvCxnSpPr>
        <p:spPr>
          <a:xfrm flipH="1">
            <a:off x="752970" y="2224943"/>
            <a:ext cx="0" cy="1188000"/>
          </a:xfrm>
          <a:prstGeom prst="line">
            <a:avLst/>
          </a:prstGeom>
          <a:ln cap="rnd" w="38100">
            <a:solidFill>
              <a:schemeClr val="accent2"/>
            </a:solidFill>
            <a:round/>
            <a:headEnd type="none"/>
            <a:tailEnd len="med" type="non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íṣḷïḑê"/>
          <p:cNvSpPr/>
          <p:nvPr/>
        </p:nvSpPr>
        <p:spPr>
          <a:xfrm>
            <a:off x="953598" y="2414582"/>
            <a:ext cx="2465668" cy="1086184"/>
          </a:xfrm>
          <a:prstGeom prst="snip2SameRect">
            <a:avLst>
              <a:gd fmla="val 0" name="adj1"/>
              <a:gd fmla="val 0" name="adj2"/>
            </a:avLst>
          </a:prstGeom>
          <a:ln>
            <a:noFill/>
          </a:ln>
        </p:spPr>
        <p:txBody>
          <a:bodyPr anchor="t" wrap="square">
            <a:normAutofit fontScale="85000" lnSpcReduction="20000"/>
          </a:bodyPr>
          <a:lstStyle/>
          <a:p>
            <a:pPr indent="-228600" marL="228600">
              <a:lnSpc>
                <a:spcPct val="150000"/>
              </a:lnSpc>
              <a:buFont charset="0" panose="020b0604020202020204" pitchFamily="34" typeface="Arial"/>
              <a:buChar char="•"/>
              <a:tabLst>
                <a:tab pos="227965"/>
              </a:tabLst>
              <a:defRPr/>
            </a:pPr>
            <a:r>
              <a:rPr altLang="en-US" lang="zh-CN" sz="9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10609060101010101" pitchFamily="49" typeface="楷体"/>
                <a:ea charset="-122" panose="02010609060101010101" pitchFamily="49" typeface="楷体"/>
              </a:rPr>
              <a:t>此部分内容作为文字排版占位显示（建议使用主题字体）</a:t>
            </a:r>
          </a:p>
          <a:p>
            <a:pPr indent="-228600" marL="228600">
              <a:lnSpc>
                <a:spcPct val="150000"/>
              </a:lnSpc>
              <a:buFont charset="0" panose="020b0604020202020204" pitchFamily="34" typeface="Arial"/>
              <a:buChar char="•"/>
              <a:tabLst>
                <a:tab pos="227965"/>
              </a:tabLst>
              <a:defRPr/>
            </a:pPr>
            <a:r>
              <a:rPr altLang="en-US" lang="zh-CN" sz="9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10609060101010101" pitchFamily="49" typeface="楷体"/>
                <a:ea charset="-122" panose="02010609060101010101" pitchFamily="49" typeface="楷体"/>
              </a:rPr>
              <a:t>如需更改请在（设置形状格式）菜单下（文本选项）中调整</a:t>
            </a:r>
          </a:p>
          <a:p>
            <a:pPr indent="-228600" marL="228600">
              <a:lnSpc>
                <a:spcPct val="150000"/>
              </a:lnSpc>
              <a:buFont charset="0" panose="020b0604020202020204" pitchFamily="34" typeface="Arial"/>
              <a:buChar char="•"/>
              <a:tabLst>
                <a:tab pos="227965"/>
              </a:tabLst>
              <a:defRPr/>
            </a:pPr>
            <a:r>
              <a:rPr altLang="en-US" lang="zh-CN" sz="9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10609060101010101" pitchFamily="49" typeface="楷体"/>
                <a:ea charset="-122" panose="02010609060101010101" pitchFamily="49" typeface="楷体"/>
              </a:rPr>
              <a:t>如需更改请在（设置形状格式）菜单下（文本选项）中调整</a:t>
            </a:r>
          </a:p>
        </p:txBody>
      </p:sp>
      <p:sp>
        <p:nvSpPr>
          <p:cNvPr id="59" name="ïş1íďê"/>
          <p:cNvSpPr txBox="1"/>
          <p:nvPr/>
        </p:nvSpPr>
        <p:spPr bwMode="auto">
          <a:xfrm>
            <a:off x="953598" y="2001669"/>
            <a:ext cx="2178156" cy="387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 bIns="46800" lIns="90000" rIns="90000" tIns="46800" wrap="none">
            <a:normAutofit/>
          </a:bodyPr>
          <a:lstStyle>
            <a:defPPr>
              <a:defRPr lang="zh-CN"/>
            </a:defPPr>
            <a:lvl1pPr algn="l" defTabSz="913765" eaLnBrk="1" hangingPunct="1" latinLnBrk="0" marL="0" rtl="0">
              <a:defRPr kern="1200" sz="1800">
                <a:solidFill>
                  <a:schemeClr val="tx1"/>
                </a:solidFill>
              </a:defRPr>
            </a:lvl1pPr>
            <a:lvl2pPr algn="l" defTabSz="913765" eaLnBrk="1" hangingPunct="1" latinLnBrk="0" marL="457200" rtl="0">
              <a:defRPr kern="1200" sz="1800">
                <a:solidFill>
                  <a:schemeClr val="tx1"/>
                </a:solidFill>
              </a:defRPr>
            </a:lvl2pPr>
            <a:lvl3pPr algn="l" defTabSz="913765" eaLnBrk="1" hangingPunct="1" latinLnBrk="0" marL="914400" rtl="0">
              <a:defRPr kern="1200" sz="1800">
                <a:solidFill>
                  <a:schemeClr val="tx1"/>
                </a:solidFill>
              </a:defRPr>
            </a:lvl3pPr>
            <a:lvl4pPr algn="l" defTabSz="913765" eaLnBrk="1" hangingPunct="1" latinLnBrk="0" marL="1371600" rtl="0">
              <a:defRPr kern="1200" sz="1800">
                <a:solidFill>
                  <a:schemeClr val="tx1"/>
                </a:solidFill>
              </a:defRPr>
            </a:lvl4pPr>
            <a:lvl5pPr algn="l" defTabSz="913765" eaLnBrk="1" hangingPunct="1" latinLnBrk="0" marL="1828800" rtl="0">
              <a:defRPr kern="1200" sz="1800">
                <a:solidFill>
                  <a:schemeClr val="tx1"/>
                </a:solidFill>
              </a:defRPr>
            </a:lvl5pPr>
            <a:lvl6pPr algn="l" defTabSz="913765" eaLnBrk="1" hangingPunct="1" latinLnBrk="0" marL="2286000" rtl="0">
              <a:defRPr kern="1200" sz="1800">
                <a:solidFill>
                  <a:schemeClr val="tx1"/>
                </a:solidFill>
              </a:defRPr>
            </a:lvl6pPr>
            <a:lvl7pPr algn="l" defTabSz="913765" eaLnBrk="1" hangingPunct="1" latinLnBrk="0" marL="2743200" rtl="0">
              <a:defRPr kern="1200" sz="1800">
                <a:solidFill>
                  <a:schemeClr val="tx1"/>
                </a:solidFill>
              </a:defRPr>
            </a:lvl7pPr>
            <a:lvl8pPr algn="l" defTabSz="913765" eaLnBrk="1" hangingPunct="1" latinLnBrk="0" marL="3200400" rtl="0">
              <a:defRPr kern="1200" sz="1800">
                <a:solidFill>
                  <a:schemeClr val="tx1"/>
                </a:solidFill>
              </a:defRPr>
            </a:lvl8pPr>
            <a:lvl9pPr algn="l" defTabSz="913765" eaLnBrk="1" hangingPunct="1" latinLnBrk="0" marL="3657600" rtl="0">
              <a:defRPr kern="1200" sz="18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en-US" b="1" lang="zh-CN" sz="160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标题文本预设</a:t>
            </a:r>
          </a:p>
        </p:txBody>
      </p:sp>
    </p:spTree>
    <p:custDataLst>
      <p:tags r:id="rId8"/>
    </p:custData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9" nodeType="withEffect" presetClass="entr" presetID="2" presetSubtype="2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3" nodeType="withEffect" presetClass="entr" presetID="16" presetSubtype="37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15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16" nodeType="withEffect" presetClass="entr" presetID="53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fill="hold" id="22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4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5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fill="hold" grpId="0" id="27" nodeType="afterEffect" presetClass="entr" presetID="12" presetSubtype="8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29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3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1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id="32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34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5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37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8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4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1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fill="hold" grpId="0" id="42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44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5" nodeType="with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47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8" nodeType="with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1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fill="hold" grpId="0" id="52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4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5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6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7"/>
      <p:bldP grpId="0" spid="22"/>
      <p:bldP grpId="1" spid="22"/>
      <p:bldP grpId="0" spid="53"/>
      <p:bldP grpId="0" spid="54"/>
      <p:bldP grpId="0" spid="55"/>
      <p:bldP grpId="0" spid="56"/>
      <p:bldP grpId="0" spid="58"/>
      <p:bldP grpId="0" spid="59"/>
    </p:bldLst>
  </p:timing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7" name="矩形 16"/>
          <p:cNvSpPr/>
          <p:nvPr/>
        </p:nvSpPr>
        <p:spPr>
          <a:xfrm>
            <a:off x="818232" y="1202365"/>
            <a:ext cx="2722880" cy="3962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b="1" lang="zh-CN" sz="2000">
                <a:solidFill>
                  <a:srgbClr val="D83417"/>
                </a:solidFill>
                <a:latin typeface="+mj-ea"/>
                <a:ea typeface="+mj-ea"/>
                <a:cs charset="-122" panose="02010600030101010101" pitchFamily="2" typeface="宋体"/>
              </a:rPr>
              <a:t>发现问题及时进行通报</a:t>
            </a:r>
          </a:p>
        </p:txBody>
      </p:sp>
      <p:grpSp>
        <p:nvGrpSpPr>
          <p:cNvPr id="18" name="组合 17"/>
          <p:cNvGrpSpPr/>
          <p:nvPr/>
        </p:nvGrpSpPr>
        <p:grpSpPr>
          <a:xfrm>
            <a:off x="8256193" y="306793"/>
            <a:ext cx="604125" cy="215941"/>
            <a:chOff x="264939" y="188640"/>
            <a:chExt cx="604358" cy="216024"/>
          </a:xfrm>
        </p:grpSpPr>
        <p:sp>
          <p:nvSpPr>
            <p:cNvPr id="19" name="燕尾形 3"/>
            <p:cNvSpPr/>
            <p:nvPr/>
          </p:nvSpPr>
          <p:spPr>
            <a:xfrm>
              <a:off x="264939" y="188640"/>
              <a:ext cx="216024" cy="216024"/>
            </a:xfrm>
            <a:prstGeom prst="chevron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20" name="燕尾形 4"/>
            <p:cNvSpPr/>
            <p:nvPr/>
          </p:nvSpPr>
          <p:spPr>
            <a:xfrm>
              <a:off x="454914" y="188640"/>
              <a:ext cx="216024" cy="216024"/>
            </a:xfrm>
            <a:prstGeom prst="chevron">
              <a:avLst/>
            </a:prstGeom>
            <a:solidFill>
              <a:srgbClr val="E57E20">
                <a:alpha val="7882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21" name="燕尾形 5"/>
            <p:cNvSpPr/>
            <p:nvPr/>
          </p:nvSpPr>
          <p:spPr>
            <a:xfrm>
              <a:off x="653273" y="188640"/>
              <a:ext cx="216024" cy="216024"/>
            </a:xfrm>
            <a:prstGeom prst="chevron">
              <a:avLst/>
            </a:prstGeom>
            <a:solidFill>
              <a:schemeClr val="accent2">
                <a:alpha val="5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</p:grpSp>
      <p:sp>
        <p:nvSpPr>
          <p:cNvPr id="22" name="矩形: 圆角 21"/>
          <p:cNvSpPr/>
          <p:nvPr>
            <p:custDataLst>
              <p:tags r:id="rId3"/>
            </p:custDataLst>
          </p:nvPr>
        </p:nvSpPr>
        <p:spPr>
          <a:xfrm>
            <a:off x="2527932" y="190288"/>
            <a:ext cx="4088136" cy="468000"/>
          </a:xfrm>
          <a:prstGeom prst="roundRect">
            <a:avLst>
              <a:gd fmla="val 50000" name="adj"/>
            </a:avLst>
          </a:prstGeom>
          <a:noFill/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b="1" lang="en-US" smtClean="0" sz="280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202X年安全工作回顾</a:t>
            </a:r>
          </a:p>
        </p:txBody>
      </p:sp>
      <p:grpSp>
        <p:nvGrpSpPr>
          <p:cNvPr id="23" name="组合 22"/>
          <p:cNvGrpSpPr/>
          <p:nvPr/>
        </p:nvGrpSpPr>
        <p:grpSpPr>
          <a:xfrm rot="10800000">
            <a:off x="217552" y="330199"/>
            <a:ext cx="604125" cy="215941"/>
            <a:chOff x="264939" y="188640"/>
            <a:chExt cx="604358" cy="216024"/>
          </a:xfrm>
        </p:grpSpPr>
        <p:sp>
          <p:nvSpPr>
            <p:cNvPr id="24" name="燕尾形 7"/>
            <p:cNvSpPr/>
            <p:nvPr/>
          </p:nvSpPr>
          <p:spPr>
            <a:xfrm>
              <a:off x="264939" y="188640"/>
              <a:ext cx="216024" cy="216024"/>
            </a:xfrm>
            <a:prstGeom prst="chevron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26" name="燕尾形 8"/>
            <p:cNvSpPr/>
            <p:nvPr/>
          </p:nvSpPr>
          <p:spPr>
            <a:xfrm>
              <a:off x="454914" y="188640"/>
              <a:ext cx="216024" cy="216024"/>
            </a:xfrm>
            <a:prstGeom prst="chevron">
              <a:avLst/>
            </a:prstGeom>
            <a:solidFill>
              <a:srgbClr val="E57E20">
                <a:alpha val="7882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32" name="燕尾形 9"/>
            <p:cNvSpPr/>
            <p:nvPr/>
          </p:nvSpPr>
          <p:spPr>
            <a:xfrm>
              <a:off x="653273" y="188640"/>
              <a:ext cx="216024" cy="216024"/>
            </a:xfrm>
            <a:prstGeom prst="chevron">
              <a:avLst/>
            </a:prstGeom>
            <a:solidFill>
              <a:schemeClr val="accent2">
                <a:alpha val="5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211549" y="1147497"/>
            <a:ext cx="610128" cy="502391"/>
            <a:chOff x="158871" y="99382"/>
            <a:chExt cx="757910" cy="624078"/>
          </a:xfrm>
        </p:grpSpPr>
        <p:grpSp>
          <p:nvGrpSpPr>
            <p:cNvPr id="34" name="组合 33"/>
            <p:cNvGrpSpPr/>
            <p:nvPr/>
          </p:nvGrpSpPr>
          <p:grpSpPr>
            <a:xfrm>
              <a:off x="223648" y="99382"/>
              <a:ext cx="624078" cy="624078"/>
              <a:chOff x="3452622" y="1395531"/>
              <a:chExt cx="701705" cy="701705"/>
            </a:xfrm>
          </p:grpSpPr>
          <p:sp>
            <p:nvSpPr>
              <p:cNvPr id="36" name="椭圆 35"/>
              <p:cNvSpPr/>
              <p:nvPr/>
            </p:nvSpPr>
            <p:spPr>
              <a:xfrm>
                <a:off x="3452622" y="1395531"/>
                <a:ext cx="701705" cy="701705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 sz="1000">
                  <a:latin charset="0" panose="020b0a04020102020204" pitchFamily="34" typeface="Arial Black"/>
                </a:endParaRPr>
              </a:p>
            </p:txBody>
          </p:sp>
          <p:sp>
            <p:nvSpPr>
              <p:cNvPr id="37" name="圆角矩形 1"/>
              <p:cNvSpPr/>
              <p:nvPr/>
            </p:nvSpPr>
            <p:spPr>
              <a:xfrm>
                <a:off x="3533474" y="1476383"/>
                <a:ext cx="540000" cy="540000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100000">
                    <a:schemeClr val="bg1"/>
                  </a:gs>
                  <a:gs pos="0">
                    <a:srgbClr val="EEEEEE"/>
                  </a:gs>
                </a:gsLst>
                <a:lin ang="8100000" scaled="0"/>
              </a:gradFill>
              <a:ln w="1905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rgbClr val="EEEEEE"/>
                    </a:gs>
                  </a:gsLst>
                  <a:lin ang="8100000" scaled="0"/>
                </a:gradFill>
              </a:ln>
              <a:effectLst>
                <a:outerShdw algn="tr" blurRad="127000" dir="8100000" dist="63500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 sz="1000">
                  <a:solidFill>
                    <a:srgbClr val="FA783A"/>
                  </a:solidFill>
                  <a:latin charset="0" panose="020b0a04020102020204" pitchFamily="34" typeface="Arial Black"/>
                </a:endParaRPr>
              </a:p>
            </p:txBody>
          </p:sp>
        </p:grpSp>
        <p:sp>
          <p:nvSpPr>
            <p:cNvPr id="35" name="文本框 34"/>
            <p:cNvSpPr txBox="1"/>
            <p:nvPr/>
          </p:nvSpPr>
          <p:spPr>
            <a:xfrm>
              <a:off x="158871" y="186205"/>
              <a:ext cx="757910" cy="454353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>
                  <a:solidFill>
                    <a:schemeClr val="tx1">
                      <a:lumMod val="75000"/>
                      <a:lumOff val="25000"/>
                    </a:schemeClr>
                  </a:solidFill>
                  <a:latin charset="0" panose="020b0a04020102020204" pitchFamily="34" typeface="Arial Black"/>
                  <a:cs charset="-79" panose="02010803020104030203" pitchFamily="2" typeface="Aharoni"/>
                </a:rPr>
                <a:t>05</a:t>
              </a:r>
            </a:p>
          </p:txBody>
        </p:sp>
      </p:grpSp>
      <p:sp>
        <p:nvSpPr>
          <p:cNvPr id="2" name="矩形 1"/>
          <p:cNvSpPr/>
          <p:nvPr/>
        </p:nvSpPr>
        <p:spPr>
          <a:xfrm>
            <a:off x="342900" y="1746780"/>
            <a:ext cx="8477250" cy="365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indent="457200">
              <a:lnSpc>
                <a:spcPct val="150000"/>
              </a:lnSpc>
            </a:pPr>
            <a:r>
              <a:rPr altLang="zh-CN" kern="0" lang="zh-CN" sz="1200">
                <a:latin typeface="+mj-ea"/>
                <a:ea typeface="+mj-ea"/>
              </a:rPr>
              <a:t>举一反三，吸取教训，杜绝同类违章现象的再次发生，促使员工规范作业。</a:t>
            </a:r>
          </a:p>
        </p:txBody>
      </p:sp>
      <p:sp>
        <p:nvSpPr>
          <p:cNvPr id="75" name="îś1îďê"/>
          <p:cNvSpPr/>
          <p:nvPr/>
        </p:nvSpPr>
        <p:spPr>
          <a:xfrm>
            <a:off x="520431" y="3972714"/>
            <a:ext cx="8103139" cy="1171125"/>
          </a:xfrm>
          <a:prstGeom prst="trapezoid">
            <a:avLst>
              <a:gd fmla="val 99668" name="adj"/>
            </a:avLst>
          </a:prstGeom>
          <a:solidFill>
            <a:schemeClr val="accent2">
              <a:lumMod val="20000"/>
              <a:lumOff val="80000"/>
            </a:schemeClr>
          </a:solidFill>
          <a:ln algn="ctr" cap="flat" cmpd="sng" w="12700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99" name="î$ḻîdè"/>
          <p:cNvSpPr/>
          <p:nvPr/>
        </p:nvSpPr>
        <p:spPr>
          <a:xfrm>
            <a:off x="3623677" y="2333825"/>
            <a:ext cx="1896645" cy="2101548"/>
          </a:xfrm>
          <a:prstGeom prst="snip1Rect">
            <a:avLst>
              <a:gd fmla="val 29383" name="adj"/>
            </a:avLst>
          </a:prstGeom>
          <a:solidFill>
            <a:schemeClr val="bg1"/>
          </a:solidFill>
          <a:ln w="31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grpSp>
        <p:nvGrpSpPr>
          <p:cNvPr id="100" name="işḻîḑè"/>
          <p:cNvGrpSpPr/>
          <p:nvPr/>
        </p:nvGrpSpPr>
        <p:grpSpPr>
          <a:xfrm>
            <a:off x="3854177" y="2664701"/>
            <a:ext cx="1435647" cy="1063130"/>
            <a:chOff x="574750" y="3417636"/>
            <a:chExt cx="1893859" cy="1599588"/>
          </a:xfrm>
        </p:grpSpPr>
        <p:cxnSp>
          <p:nvCxnSpPr>
            <p:cNvPr id="103" name="直接连接符 102"/>
            <p:cNvCxnSpPr/>
            <p:nvPr/>
          </p:nvCxnSpPr>
          <p:spPr>
            <a:xfrm>
              <a:off x="574750" y="3792023"/>
              <a:ext cx="1893856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" name="îsļïdé"/>
            <p:cNvSpPr txBox="1"/>
            <p:nvPr/>
          </p:nvSpPr>
          <p:spPr bwMode="auto">
            <a:xfrm>
              <a:off x="574751" y="3732264"/>
              <a:ext cx="1893857" cy="251912"/>
            </a:xfrm>
            <a:prstGeom prst="rect">
              <a:avLst/>
            </a:prstGeom>
          </p:spPr>
          <p:txBody>
            <a:bodyPr anchor="ctr" bIns="0" lIns="0" rIns="0" tIns="0" wrap="none">
              <a:normAutofit fontScale="70000" lnSpcReduction="20000"/>
              <a:scene3d>
                <a:camera prst="orthographicFront"/>
                <a:lightRig dir="t" rig="threePt"/>
              </a:scene3d>
              <a:sp3d>
                <a:bevelT h="0" w="0"/>
              </a:sp3d>
            </a:bodyPr>
            <a:lstStyle/>
            <a:p>
              <a:pPr indent="0" marL="0">
                <a:defRPr/>
              </a:pPr>
              <a:r>
                <a:rPr altLang="en-US" b="1" lang="zh-CN" sz="1865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ea"/>
                  <a:ea typeface="+mj-ea"/>
                </a:rPr>
                <a:t>标题文本预设</a:t>
              </a:r>
            </a:p>
          </p:txBody>
        </p:sp>
        <p:sp>
          <p:nvSpPr>
            <p:cNvPr id="105" name="íṩ1iḓé"/>
            <p:cNvSpPr txBox="1"/>
            <p:nvPr/>
          </p:nvSpPr>
          <p:spPr bwMode="auto">
            <a:xfrm>
              <a:off x="574750" y="4106650"/>
              <a:ext cx="1893859" cy="910574"/>
            </a:xfrm>
            <a:prstGeom prst="rect">
              <a:avLst/>
            </a:prstGeom>
          </p:spPr>
          <p:txBody>
            <a:bodyPr anchor="ctr" bIns="0" lIns="0" rIns="0" tIns="0" wrap="square">
              <a:normAutofit/>
              <a:scene3d>
                <a:camera prst="orthographicFront"/>
                <a:lightRig dir="t" rig="threePt"/>
              </a:scene3d>
              <a:sp3d>
                <a:bevelT h="0" w="0"/>
              </a:sp3d>
            </a:bodyPr>
            <a:lstStyle/>
            <a:p>
              <a:pPr indent="0" marL="0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altLang="en-US" lang="zh-CN" sz="1000">
                  <a:solidFill>
                    <a:schemeClr val="tx1">
                      <a:lumMod val="85000"/>
                      <a:lumOff val="15000"/>
                    </a:schemeClr>
                  </a:solidFill>
                  <a:latin charset="-122" panose="02010609060101010101" pitchFamily="49" typeface="楷体"/>
                  <a:ea charset="-122" panose="02010609060101010101" pitchFamily="49" typeface="楷体"/>
                </a:rPr>
                <a:t>此部分内容作为文字排版占位显示（建议使用主题字体）</a:t>
              </a:r>
              <a:br>
                <a:rPr altLang="en-US" lang="zh-CN" sz="1000">
                  <a:solidFill>
                    <a:schemeClr val="tx1">
                      <a:lumMod val="85000"/>
                      <a:lumOff val="15000"/>
                    </a:schemeClr>
                  </a:solidFill>
                  <a:latin charset="-122" panose="02010609060101010101" pitchFamily="49" typeface="楷体"/>
                  <a:ea charset="-122" panose="02010609060101010101" pitchFamily="49" typeface="楷体"/>
                </a:rPr>
              </a:br>
              <a:r>
                <a:rPr altLang="en-US" lang="zh-CN" sz="1000">
                  <a:solidFill>
                    <a:schemeClr val="tx1">
                      <a:lumMod val="85000"/>
                      <a:lumOff val="15000"/>
                    </a:schemeClr>
                  </a:solidFill>
                  <a:latin charset="-122" panose="02010609060101010101" pitchFamily="49" typeface="楷体"/>
                  <a:ea charset="-122" panose="02010609060101010101" pitchFamily="49" typeface="楷体"/>
                </a:rPr>
                <a:t>如需更改请在（设置形状格式）菜单下（文本选项）中调整</a:t>
              </a:r>
            </a:p>
          </p:txBody>
        </p:sp>
        <p:sp>
          <p:nvSpPr>
            <p:cNvPr id="107" name="íŝļïďe"/>
            <p:cNvSpPr txBox="1"/>
            <p:nvPr/>
          </p:nvSpPr>
          <p:spPr bwMode="auto">
            <a:xfrm>
              <a:off x="574751" y="3417636"/>
              <a:ext cx="1893857" cy="251912"/>
            </a:xfrm>
            <a:prstGeom prst="rect">
              <a:avLst/>
            </a:prstGeom>
          </p:spPr>
          <p:txBody>
            <a:bodyPr anchor="ctr" bIns="0" lIns="0" rIns="0" tIns="0" wrap="square">
              <a:normAutofit fontScale="70000" lnSpcReduction="20000"/>
              <a:scene3d>
                <a:camera prst="orthographicFront"/>
                <a:lightRig dir="t" rig="threePt"/>
              </a:scene3d>
              <a:sp3d>
                <a:bevelT h="0" w="0"/>
              </a:sp3d>
            </a:bodyPr>
            <a:lstStyle/>
            <a:p>
              <a:pPr indent="0" marL="0">
                <a:defRPr/>
              </a:pPr>
              <a:r>
                <a:rPr b="1" lang="en-US" sz="1865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ea"/>
                  <a:ea typeface="+mj-ea"/>
                </a:rPr>
                <a:t>Step 02</a:t>
              </a:r>
            </a:p>
          </p:txBody>
        </p:sp>
      </p:grpSp>
      <p:sp>
        <p:nvSpPr>
          <p:cNvPr id="101" name="ï$ľíde"/>
          <p:cNvSpPr/>
          <p:nvPr/>
        </p:nvSpPr>
        <p:spPr>
          <a:xfrm>
            <a:off x="3623678" y="4353504"/>
            <a:ext cx="1896645" cy="81869"/>
          </a:xfrm>
          <a:prstGeom prst="rect">
            <a:avLst/>
          </a:prstGeom>
          <a:solidFill>
            <a:srgbClr val="E57E20"/>
          </a:solidFill>
          <a:ln w="3175">
            <a:noFill/>
            <a:prstDash val="solid"/>
            <a:round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2" name="iś1idè"/>
          <p:cNvSpPr/>
          <p:nvPr/>
        </p:nvSpPr>
        <p:spPr bwMode="auto">
          <a:xfrm>
            <a:off x="5041808" y="2333825"/>
            <a:ext cx="478515" cy="478515"/>
          </a:xfrm>
          <a:custGeom>
            <a:gdLst>
              <a:gd fmla="*/ 608 w 608" name="T0"/>
              <a:gd fmla="*/ 0 h 608" name="T1"/>
              <a:gd fmla="*/ 0 w 608" name="T2"/>
              <a:gd fmla="*/ 0 h 608" name="T3"/>
              <a:gd fmla="*/ 608 w 608" name="T4"/>
              <a:gd fmla="*/ 608 h 608" name="T5"/>
              <a:gd fmla="*/ 608 w 608" name="T6"/>
              <a:gd fmla="*/ 0 h 608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608" w="608">
                <a:moveTo>
                  <a:pt x="608" y="0"/>
                </a:moveTo>
                <a:lnTo>
                  <a:pt x="0" y="0"/>
                </a:lnTo>
                <a:lnTo>
                  <a:pt x="608" y="608"/>
                </a:lnTo>
                <a:lnTo>
                  <a:pt x="608" y="0"/>
                </a:lnTo>
                <a:close/>
              </a:path>
            </a:pathLst>
          </a:custGeom>
          <a:solidFill>
            <a:srgbClr val="E57E20"/>
          </a:solidFill>
          <a:ln w="3175">
            <a:noFill/>
            <a:prstDash val="solid"/>
            <a:round/>
          </a:ln>
          <a:effectLst/>
        </p:spPr>
        <p:txBody>
          <a:bodyPr anchor="t" anchorCtr="0" bIns="60960" compatLnSpc="1" lIns="121920" rIns="121920" tIns="60960" vert="horz" wrap="square">
            <a:normAutofit/>
          </a:bodyPr>
          <a:lstStyle/>
          <a:p>
            <a:pPr algn="r" lvl="0"/>
            <a:r>
              <a:rPr altLang="zh-CN" b="1" lang="en-US" sz="1400">
                <a:solidFill>
                  <a:schemeClr val="bg1"/>
                </a:solidFill>
              </a:rPr>
              <a:t>2</a:t>
            </a:r>
          </a:p>
        </p:txBody>
      </p:sp>
      <p:grpSp>
        <p:nvGrpSpPr>
          <p:cNvPr id="89" name="i$ḻiḓê"/>
          <p:cNvGrpSpPr/>
          <p:nvPr/>
        </p:nvGrpSpPr>
        <p:grpSpPr>
          <a:xfrm>
            <a:off x="1422186" y="2333825"/>
            <a:ext cx="1896646" cy="2101548"/>
            <a:chOff x="247577" y="3140968"/>
            <a:chExt cx="2501994" cy="2772295"/>
          </a:xfrm>
        </p:grpSpPr>
        <p:sp>
          <p:nvSpPr>
            <p:cNvPr id="96" name="ïşḻïḍe"/>
            <p:cNvSpPr/>
            <p:nvPr/>
          </p:nvSpPr>
          <p:spPr>
            <a:xfrm>
              <a:off x="247577" y="3140968"/>
              <a:ext cx="2501992" cy="2772295"/>
            </a:xfrm>
            <a:prstGeom prst="snip1Rect">
              <a:avLst>
                <a:gd fmla="val 29383" name="adj"/>
              </a:avLst>
            </a:prstGeom>
            <a:solidFill>
              <a:schemeClr val="bg1"/>
            </a:solidFill>
            <a:ln w="3175">
              <a:solidFill>
                <a:srgbClr val="D8341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120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97" name="îṥľîdé"/>
            <p:cNvSpPr/>
            <p:nvPr/>
          </p:nvSpPr>
          <p:spPr>
            <a:xfrm>
              <a:off x="247578" y="5805263"/>
              <a:ext cx="2501992" cy="108000"/>
            </a:xfrm>
            <a:prstGeom prst="rect">
              <a:avLst/>
            </a:prstGeom>
            <a:solidFill>
              <a:srgbClr val="E84328"/>
            </a:solidFill>
            <a:ln w="3175">
              <a:noFill/>
              <a:prstDash val="solid"/>
              <a:round/>
            </a:ln>
            <a:effectLst/>
          </p:spPr>
          <p:txBody>
            <a:bodyPr anchor="ctr"/>
            <a:lstStyle/>
            <a:p>
              <a:pPr algn="ctr"/>
              <a:endParaRPr sz="120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98" name="îş1iḋè"/>
            <p:cNvSpPr/>
            <p:nvPr/>
          </p:nvSpPr>
          <p:spPr bwMode="auto">
            <a:xfrm>
              <a:off x="2118330" y="3140968"/>
              <a:ext cx="631241" cy="631242"/>
            </a:xfrm>
            <a:custGeom>
              <a:gdLst>
                <a:gd fmla="*/ 608 w 608" name="T0"/>
                <a:gd fmla="*/ 0 h 608" name="T1"/>
                <a:gd fmla="*/ 0 w 608" name="T2"/>
                <a:gd fmla="*/ 0 h 608" name="T3"/>
                <a:gd fmla="*/ 608 w 608" name="T4"/>
                <a:gd fmla="*/ 608 h 608" name="T5"/>
                <a:gd fmla="*/ 608 w 608" name="T6"/>
                <a:gd fmla="*/ 0 h 608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608" w="608">
                  <a:moveTo>
                    <a:pt x="608" y="0"/>
                  </a:moveTo>
                  <a:lnTo>
                    <a:pt x="0" y="0"/>
                  </a:lnTo>
                  <a:lnTo>
                    <a:pt x="608" y="608"/>
                  </a:lnTo>
                  <a:lnTo>
                    <a:pt x="608" y="0"/>
                  </a:lnTo>
                  <a:close/>
                </a:path>
              </a:pathLst>
            </a:custGeom>
            <a:solidFill>
              <a:srgbClr val="E84328"/>
            </a:solidFill>
            <a:ln w="3175">
              <a:noFill/>
              <a:prstDash val="solid"/>
              <a:round/>
            </a:ln>
            <a:effectLst/>
          </p:spPr>
          <p:txBody>
            <a:bodyPr anchor="t" anchorCtr="0" bIns="60960" compatLnSpc="1" lIns="121920" rIns="121920" tIns="60960" vert="horz" wrap="square">
              <a:normAutofit/>
            </a:bodyPr>
            <a:lstStyle/>
            <a:p>
              <a:pPr algn="r" lvl="0"/>
              <a:r>
                <a:rPr altLang="ko-KR" b="1" lang="en-US" sz="1400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90" name="ïṡḷide"/>
          <p:cNvGrpSpPr/>
          <p:nvPr/>
        </p:nvGrpSpPr>
        <p:grpSpPr>
          <a:xfrm>
            <a:off x="1652686" y="2664701"/>
            <a:ext cx="1435647" cy="1063130"/>
            <a:chOff x="574750" y="3417636"/>
            <a:chExt cx="1893859" cy="1599588"/>
          </a:xfrm>
        </p:grpSpPr>
        <p:cxnSp>
          <p:nvCxnSpPr>
            <p:cNvPr id="91" name="直接连接符 90"/>
            <p:cNvCxnSpPr/>
            <p:nvPr/>
          </p:nvCxnSpPr>
          <p:spPr>
            <a:xfrm>
              <a:off x="574750" y="3792023"/>
              <a:ext cx="1893856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ïŝlídê"/>
            <p:cNvSpPr txBox="1"/>
            <p:nvPr/>
          </p:nvSpPr>
          <p:spPr bwMode="auto">
            <a:xfrm>
              <a:off x="574751" y="3732263"/>
              <a:ext cx="1893857" cy="251912"/>
            </a:xfrm>
            <a:prstGeom prst="rect">
              <a:avLst/>
            </a:prstGeom>
          </p:spPr>
          <p:txBody>
            <a:bodyPr anchor="ctr" bIns="0" lIns="0" rIns="0" tIns="0" wrap="none">
              <a:normAutofit fontScale="70000" lnSpcReduction="20000"/>
              <a:scene3d>
                <a:camera prst="orthographicFront"/>
                <a:lightRig dir="t" rig="threePt"/>
              </a:scene3d>
              <a:sp3d>
                <a:bevelT h="0" w="0"/>
              </a:sp3d>
            </a:bodyPr>
            <a:lstStyle/>
            <a:p>
              <a:pPr indent="0" marL="0">
                <a:defRPr/>
              </a:pPr>
              <a:r>
                <a:rPr altLang="en-US" b="1" lang="zh-CN" sz="1865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ea"/>
                  <a:ea typeface="+mj-ea"/>
                </a:rPr>
                <a:t>标题文本预设</a:t>
              </a:r>
            </a:p>
          </p:txBody>
        </p:sp>
        <p:sp>
          <p:nvSpPr>
            <p:cNvPr id="93" name="íṧlïďé"/>
            <p:cNvSpPr txBox="1"/>
            <p:nvPr/>
          </p:nvSpPr>
          <p:spPr bwMode="auto">
            <a:xfrm>
              <a:off x="574750" y="4106650"/>
              <a:ext cx="1893859" cy="910574"/>
            </a:xfrm>
            <a:prstGeom prst="rect">
              <a:avLst/>
            </a:prstGeom>
          </p:spPr>
          <p:txBody>
            <a:bodyPr anchor="ctr" bIns="0" lIns="0" rIns="0" tIns="0" wrap="square">
              <a:normAutofit/>
              <a:scene3d>
                <a:camera prst="orthographicFront"/>
                <a:lightRig dir="t" rig="threePt"/>
              </a:scene3d>
              <a:sp3d>
                <a:bevelT h="0" w="0"/>
              </a:sp3d>
            </a:bodyPr>
            <a:lstStyle/>
            <a:p>
              <a:pPr indent="0" marL="0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altLang="en-US" lang="zh-CN" sz="1000">
                  <a:solidFill>
                    <a:schemeClr val="tx1">
                      <a:lumMod val="85000"/>
                      <a:lumOff val="15000"/>
                    </a:schemeClr>
                  </a:solidFill>
                  <a:latin charset="-122" panose="02010609060101010101" pitchFamily="49" typeface="楷体"/>
                  <a:ea charset="-122" panose="02010609060101010101" pitchFamily="49" typeface="楷体"/>
                </a:rPr>
                <a:t>此部分内容作为文字排版占位显示（建议使用主题字体）</a:t>
              </a:r>
              <a:br>
                <a:rPr altLang="en-US" lang="zh-CN" sz="1000">
                  <a:solidFill>
                    <a:schemeClr val="tx1">
                      <a:lumMod val="85000"/>
                      <a:lumOff val="15000"/>
                    </a:schemeClr>
                  </a:solidFill>
                  <a:latin charset="-122" panose="02010609060101010101" pitchFamily="49" typeface="楷体"/>
                  <a:ea charset="-122" panose="02010609060101010101" pitchFamily="49" typeface="楷体"/>
                </a:rPr>
              </a:br>
              <a:r>
                <a:rPr altLang="en-US" lang="zh-CN" sz="1000">
                  <a:solidFill>
                    <a:schemeClr val="tx1">
                      <a:lumMod val="85000"/>
                      <a:lumOff val="15000"/>
                    </a:schemeClr>
                  </a:solidFill>
                  <a:latin charset="-122" panose="02010609060101010101" pitchFamily="49" typeface="楷体"/>
                  <a:ea charset="-122" panose="02010609060101010101" pitchFamily="49" typeface="楷体"/>
                </a:rPr>
                <a:t>如需更改请在（设置形状格式）菜单下（文本选项）中调整</a:t>
              </a:r>
            </a:p>
          </p:txBody>
        </p:sp>
        <p:sp>
          <p:nvSpPr>
            <p:cNvPr id="95" name="ïṩlíḋè"/>
            <p:cNvSpPr txBox="1"/>
            <p:nvPr/>
          </p:nvSpPr>
          <p:spPr bwMode="auto">
            <a:xfrm>
              <a:off x="574751" y="3417636"/>
              <a:ext cx="1893857" cy="251912"/>
            </a:xfrm>
            <a:prstGeom prst="rect">
              <a:avLst/>
            </a:prstGeom>
          </p:spPr>
          <p:txBody>
            <a:bodyPr anchor="ctr" bIns="0" lIns="0" rIns="0" tIns="0" wrap="square">
              <a:normAutofit fontScale="70000" lnSpcReduction="20000"/>
              <a:scene3d>
                <a:camera prst="orthographicFront"/>
                <a:lightRig dir="t" rig="threePt"/>
              </a:scene3d>
              <a:sp3d>
                <a:bevelT h="0" w="0"/>
              </a:sp3d>
            </a:bodyPr>
            <a:lstStyle/>
            <a:p>
              <a:pPr indent="0" marL="0">
                <a:defRPr/>
              </a:pPr>
              <a:r>
                <a:rPr b="1" lang="en-US" sz="1865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ea"/>
                  <a:ea typeface="+mj-ea"/>
                </a:rPr>
                <a:t>Step 01</a:t>
              </a:r>
            </a:p>
          </p:txBody>
        </p:sp>
      </p:grpSp>
      <p:grpSp>
        <p:nvGrpSpPr>
          <p:cNvPr id="79" name="ïŝļîḓe"/>
          <p:cNvGrpSpPr/>
          <p:nvPr/>
        </p:nvGrpSpPr>
        <p:grpSpPr>
          <a:xfrm>
            <a:off x="5825168" y="2333825"/>
            <a:ext cx="1896646" cy="2101548"/>
            <a:chOff x="247577" y="3140968"/>
            <a:chExt cx="2501994" cy="2772295"/>
          </a:xfrm>
        </p:grpSpPr>
        <p:sp>
          <p:nvSpPr>
            <p:cNvPr id="86" name="î$1ïďe"/>
            <p:cNvSpPr/>
            <p:nvPr/>
          </p:nvSpPr>
          <p:spPr>
            <a:xfrm>
              <a:off x="247577" y="3140968"/>
              <a:ext cx="2501992" cy="2772295"/>
            </a:xfrm>
            <a:prstGeom prst="snip1Rect">
              <a:avLst>
                <a:gd fmla="val 29383" name="adj"/>
              </a:avLst>
            </a:prstGeom>
            <a:solidFill>
              <a:schemeClr val="bg1"/>
            </a:solidFill>
            <a:ln w="3175">
              <a:solidFill>
                <a:schemeClr val="tx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1200"/>
            </a:p>
          </p:txBody>
        </p:sp>
        <p:sp>
          <p:nvSpPr>
            <p:cNvPr id="87" name="iSḻîḋè"/>
            <p:cNvSpPr/>
            <p:nvPr/>
          </p:nvSpPr>
          <p:spPr>
            <a:xfrm>
              <a:off x="247578" y="5805263"/>
              <a:ext cx="2501992" cy="108000"/>
            </a:xfrm>
            <a:prstGeom prst="rect">
              <a:avLst/>
            </a:prstGeom>
            <a:solidFill>
              <a:schemeClr val="tx1">
                <a:lumMod val="60000"/>
                <a:lumOff val="40000"/>
              </a:schemeClr>
            </a:solidFill>
            <a:ln w="3175">
              <a:noFill/>
              <a:prstDash val="solid"/>
              <a:round/>
            </a:ln>
            <a:effectLst/>
          </p:spPr>
          <p:txBody>
            <a:bodyPr anchor="ctr"/>
            <a:lstStyle/>
            <a:p>
              <a:pPr algn="ctr"/>
              <a:endParaRPr sz="1200"/>
            </a:p>
          </p:txBody>
        </p:sp>
        <p:sp>
          <p:nvSpPr>
            <p:cNvPr id="88" name="iṡḻïḑé"/>
            <p:cNvSpPr/>
            <p:nvPr/>
          </p:nvSpPr>
          <p:spPr bwMode="auto">
            <a:xfrm>
              <a:off x="2118329" y="3140968"/>
              <a:ext cx="631242" cy="631242"/>
            </a:xfrm>
            <a:custGeom>
              <a:gdLst>
                <a:gd fmla="*/ 608 w 608" name="T0"/>
                <a:gd fmla="*/ 0 h 608" name="T1"/>
                <a:gd fmla="*/ 0 w 608" name="T2"/>
                <a:gd fmla="*/ 0 h 608" name="T3"/>
                <a:gd fmla="*/ 608 w 608" name="T4"/>
                <a:gd fmla="*/ 608 h 608" name="T5"/>
                <a:gd fmla="*/ 608 w 608" name="T6"/>
                <a:gd fmla="*/ 0 h 608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608" w="608">
                  <a:moveTo>
                    <a:pt x="608" y="0"/>
                  </a:moveTo>
                  <a:lnTo>
                    <a:pt x="0" y="0"/>
                  </a:lnTo>
                  <a:lnTo>
                    <a:pt x="608" y="608"/>
                  </a:lnTo>
                  <a:lnTo>
                    <a:pt x="608" y="0"/>
                  </a:lnTo>
                  <a:close/>
                </a:path>
              </a:pathLst>
            </a:custGeom>
            <a:solidFill>
              <a:schemeClr val="tx1">
                <a:lumMod val="60000"/>
                <a:lumOff val="40000"/>
              </a:schemeClr>
            </a:solidFill>
            <a:ln w="3175">
              <a:noFill/>
              <a:prstDash val="solid"/>
              <a:round/>
            </a:ln>
            <a:effectLst/>
          </p:spPr>
          <p:txBody>
            <a:bodyPr anchor="t" anchorCtr="0" bIns="60960" compatLnSpc="1" lIns="121920" rIns="121920" tIns="60960" vert="horz" wrap="square">
              <a:normAutofit/>
            </a:bodyPr>
            <a:lstStyle/>
            <a:p>
              <a:pPr algn="r" lvl="0"/>
              <a:r>
                <a:rPr altLang="ko-KR" b="1" lang="en-US" sz="1400">
                  <a:solidFill>
                    <a:schemeClr val="bg1"/>
                  </a:solidFill>
                </a:rPr>
                <a:t>3</a:t>
              </a:r>
            </a:p>
          </p:txBody>
        </p:sp>
      </p:grpSp>
      <p:grpSp>
        <p:nvGrpSpPr>
          <p:cNvPr id="80" name="ïṡḷiďê"/>
          <p:cNvGrpSpPr/>
          <p:nvPr/>
        </p:nvGrpSpPr>
        <p:grpSpPr>
          <a:xfrm>
            <a:off x="6055666" y="2664701"/>
            <a:ext cx="1435647" cy="1063130"/>
            <a:chOff x="574750" y="3417636"/>
            <a:chExt cx="1893859" cy="1599588"/>
          </a:xfrm>
        </p:grpSpPr>
        <p:cxnSp>
          <p:nvCxnSpPr>
            <p:cNvPr id="81" name="直接连接符 80"/>
            <p:cNvCxnSpPr/>
            <p:nvPr/>
          </p:nvCxnSpPr>
          <p:spPr>
            <a:xfrm>
              <a:off x="574750" y="3792023"/>
              <a:ext cx="1893856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ïşļïdê"/>
            <p:cNvSpPr txBox="1"/>
            <p:nvPr/>
          </p:nvSpPr>
          <p:spPr bwMode="auto">
            <a:xfrm>
              <a:off x="574751" y="3732264"/>
              <a:ext cx="1893857" cy="251912"/>
            </a:xfrm>
            <a:prstGeom prst="rect">
              <a:avLst/>
            </a:prstGeom>
          </p:spPr>
          <p:txBody>
            <a:bodyPr anchor="ctr" bIns="0" lIns="0" rIns="0" tIns="0" wrap="none">
              <a:normAutofit fontScale="70000" lnSpcReduction="20000"/>
              <a:scene3d>
                <a:camera prst="orthographicFront"/>
                <a:lightRig dir="t" rig="threePt"/>
              </a:scene3d>
              <a:sp3d>
                <a:bevelT h="0" w="0"/>
              </a:sp3d>
            </a:bodyPr>
            <a:lstStyle/>
            <a:p>
              <a:pPr indent="0" marL="0">
                <a:defRPr/>
              </a:pPr>
              <a:r>
                <a:rPr altLang="en-US" b="1" lang="zh-CN" sz="1865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ea"/>
                  <a:ea typeface="+mj-ea"/>
                </a:rPr>
                <a:t>标题文本预设</a:t>
              </a:r>
            </a:p>
          </p:txBody>
        </p:sp>
        <p:sp>
          <p:nvSpPr>
            <p:cNvPr id="83" name="íṩ1ïḋê"/>
            <p:cNvSpPr txBox="1"/>
            <p:nvPr/>
          </p:nvSpPr>
          <p:spPr bwMode="auto">
            <a:xfrm>
              <a:off x="574750" y="4106650"/>
              <a:ext cx="1893859" cy="910574"/>
            </a:xfrm>
            <a:prstGeom prst="rect">
              <a:avLst/>
            </a:prstGeom>
          </p:spPr>
          <p:txBody>
            <a:bodyPr anchor="ctr" bIns="0" lIns="0" rIns="0" tIns="0" wrap="square">
              <a:normAutofit/>
              <a:scene3d>
                <a:camera prst="orthographicFront"/>
                <a:lightRig dir="t" rig="threePt"/>
              </a:scene3d>
              <a:sp3d>
                <a:bevelT h="0" w="0"/>
              </a:sp3d>
            </a:bodyPr>
            <a:lstStyle/>
            <a:p>
              <a:pPr indent="0" marL="0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altLang="en-US" lang="zh-CN" sz="1000">
                  <a:solidFill>
                    <a:schemeClr val="tx1">
                      <a:lumMod val="85000"/>
                      <a:lumOff val="15000"/>
                    </a:schemeClr>
                  </a:solidFill>
                  <a:latin charset="-122" panose="02010609060101010101" pitchFamily="49" typeface="楷体"/>
                  <a:ea charset="-122" panose="02010609060101010101" pitchFamily="49" typeface="楷体"/>
                </a:rPr>
                <a:t>此部分内容作为文字排版占位显示（建议使用主题字体）</a:t>
              </a:r>
              <a:br>
                <a:rPr altLang="en-US" lang="zh-CN" sz="1000">
                  <a:solidFill>
                    <a:schemeClr val="tx1">
                      <a:lumMod val="85000"/>
                      <a:lumOff val="15000"/>
                    </a:schemeClr>
                  </a:solidFill>
                  <a:latin charset="-122" panose="02010609060101010101" pitchFamily="49" typeface="楷体"/>
                  <a:ea charset="-122" panose="02010609060101010101" pitchFamily="49" typeface="楷体"/>
                </a:rPr>
              </a:br>
              <a:r>
                <a:rPr altLang="en-US" lang="zh-CN" sz="1000">
                  <a:solidFill>
                    <a:schemeClr val="tx1">
                      <a:lumMod val="85000"/>
                      <a:lumOff val="15000"/>
                    </a:schemeClr>
                  </a:solidFill>
                  <a:latin charset="-122" panose="02010609060101010101" pitchFamily="49" typeface="楷体"/>
                  <a:ea charset="-122" panose="02010609060101010101" pitchFamily="49" typeface="楷体"/>
                </a:rPr>
                <a:t>如需更改请在（设置形状格式）菜单下（文本选项）中调整</a:t>
              </a:r>
            </a:p>
          </p:txBody>
        </p:sp>
        <p:sp>
          <p:nvSpPr>
            <p:cNvPr id="85" name="ïṩḷiḑê"/>
            <p:cNvSpPr txBox="1"/>
            <p:nvPr/>
          </p:nvSpPr>
          <p:spPr bwMode="auto">
            <a:xfrm>
              <a:off x="574751" y="3417636"/>
              <a:ext cx="1893857" cy="251912"/>
            </a:xfrm>
            <a:prstGeom prst="rect">
              <a:avLst/>
            </a:prstGeom>
          </p:spPr>
          <p:txBody>
            <a:bodyPr anchor="ctr" bIns="0" lIns="0" rIns="0" tIns="0" wrap="square">
              <a:normAutofit fontScale="70000" lnSpcReduction="20000"/>
              <a:scene3d>
                <a:camera prst="orthographicFront"/>
                <a:lightRig dir="t" rig="threePt"/>
              </a:scene3d>
              <a:sp3d>
                <a:bevelT h="0" w="0"/>
              </a:sp3d>
            </a:bodyPr>
            <a:lstStyle/>
            <a:p>
              <a:pPr indent="0" marL="0">
                <a:defRPr/>
              </a:pPr>
              <a:r>
                <a:rPr b="1" lang="en-US" sz="1865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ea"/>
                  <a:ea typeface="+mj-ea"/>
                </a:rPr>
                <a:t>Step 03</a:t>
              </a:r>
            </a:p>
          </p:txBody>
        </p:sp>
      </p:grpSp>
    </p:spTree>
    <p:custDataLst>
      <p:tags r:id="rId4"/>
    </p:custData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9" nodeType="withEffect" presetClass="entr" presetID="2" presetSubtype="2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3" nodeType="withEffect" presetClass="entr" presetID="16" presetSubtype="37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15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16" nodeType="withEffect" presetClass="entr" presetID="53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fill="hold" id="22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4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5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fill="hold" grpId="0" id="27" nodeType="afterEffect" presetClass="entr" presetID="12" presetSubtype="8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29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3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1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grpId="0" id="32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4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5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fill="hold" id="36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38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9" nodeType="with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41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2" nodeType="with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44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5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fill="hold" id="46" nodeType="after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48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9" nodeType="with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51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2" nodeType="with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54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5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fill="hold" grpId="0" id="56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8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9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7"/>
      <p:bldP grpId="0" spid="22"/>
      <p:bldP grpId="1" spid="22"/>
      <p:bldP grpId="0" spid="2"/>
      <p:bldP grpId="0" spid="75"/>
      <p:bldP grpId="0" spid="99"/>
    </p:bldLst>
  </p:timing>
</p:sld>
</file>

<file path=ppt/tags/tag1.xml><?xml version="1.0" encoding="utf-8"?>
<p:tagLst xmlns:p="http://schemas.openxmlformats.org/presentationml/2006/main">
  <p:tag name="PA" val="v3.0.0"/>
</p:tagLst>
</file>

<file path=ppt/tags/tag10.xml><?xml version="1.0" encoding="utf-8"?>
<p:tagLst xmlns:p="http://schemas.openxmlformats.org/presentationml/2006/main">
  <p:tag name="MH" val="20171105111057"/>
  <p:tag name="MH_LIBRARY" val="GRAPHIC"/>
  <p:tag name="MH_ORDER" val="文本框 17"/>
</p:tagLst>
</file>

<file path=ppt/tags/tag100.xml><?xml version="1.0" encoding="utf-8"?>
<p:tagLst xmlns:p="http://schemas.openxmlformats.org/presentationml/2006/main">
  <p:tag name="MH" val="20171105111057"/>
  <p:tag name="MH_LIBRARY" val="GRAPHIC"/>
  <p:tag name="MH_ORDER" val="Rectangle 34"/>
</p:tagLst>
</file>

<file path=ppt/tags/tag101.xml><?xml version="1.0" encoding="utf-8"?>
<p:tagLst xmlns:p="http://schemas.openxmlformats.org/presentationml/2006/main">
  <p:tag name="MH" val="20171105111057"/>
  <p:tag name="MH_LIBRARY" val="GRAPHIC"/>
  <p:tag name="MH_ORDER" val="Rectangle 34"/>
</p:tagLst>
</file>

<file path=ppt/tags/tag102.xml><?xml version="1.0" encoding="utf-8"?>
<p:tagLst xmlns:p="http://schemas.openxmlformats.org/presentationml/2006/main">
  <p:tag name="MH" val="20171105124337"/>
  <p:tag name="MH_CATEGORY" val="#BingLLB#"/>
  <p:tag name="MH_LAYOUT" val="TitleSubTitle"/>
  <p:tag name="MH_LIBRARY" val="GRAPHIC"/>
  <p:tag name="MH_NUMBER" val="3"/>
  <p:tag name="MH_TYPE" val="#NeiR#"/>
</p:tagLst>
</file>

<file path=ppt/tags/tag103.xml><?xml version="1.0" encoding="utf-8"?>
<p:tagLst xmlns:p="http://schemas.openxmlformats.org/presentationml/2006/main">
  <p:tag name="MH" val="20171105111057"/>
  <p:tag name="MH_LIBRARY" val="GRAPHIC"/>
  <p:tag name="MH_ORDER" val="Rectangle 34"/>
</p:tagLst>
</file>

<file path=ppt/tags/tag104.xml><?xml version="1.0" encoding="utf-8"?>
<p:tagLst xmlns:p="http://schemas.openxmlformats.org/presentationml/2006/main">
  <p:tag name="MH" val="20171106121328"/>
  <p:tag name="MH_LIBRARY" val="GRAPHIC"/>
  <p:tag name="MH_ORDER" val="1"/>
  <p:tag name="MH_TYPE" val="Other"/>
</p:tagLst>
</file>

<file path=ppt/tags/tag105.xml><?xml version="1.0" encoding="utf-8"?>
<p:tagLst xmlns:p="http://schemas.openxmlformats.org/presentationml/2006/main">
  <p:tag name="MH" val="20171106121328"/>
  <p:tag name="MH_LIBRARY" val="GRAPHIC"/>
  <p:tag name="MH_ORDER" val="5"/>
  <p:tag name="MH_TYPE" val="Other"/>
</p:tagLst>
</file>

<file path=ppt/tags/tag106.xml><?xml version="1.0" encoding="utf-8"?>
<p:tagLst xmlns:p="http://schemas.openxmlformats.org/presentationml/2006/main">
  <p:tag name="MH" val="20171106121328"/>
  <p:tag name="MH_LIBRARY" val="GRAPHIC"/>
  <p:tag name="MH_ORDER" val="9"/>
  <p:tag name="MH_TYPE" val="Other"/>
</p:tagLst>
</file>

<file path=ppt/tags/tag107.xml><?xml version="1.0" encoding="utf-8"?>
<p:tagLst xmlns:p="http://schemas.openxmlformats.org/presentationml/2006/main">
  <p:tag name="MH" val="20171106121328"/>
  <p:tag name="MH_LIBRARY" val="GRAPHIC"/>
  <p:tag name="MH_ORDER" val="2"/>
  <p:tag name="MH_TYPE" val="Other"/>
</p:tagLst>
</file>

<file path=ppt/tags/tag108.xml><?xml version="1.0" encoding="utf-8"?>
<p:tagLst xmlns:p="http://schemas.openxmlformats.org/presentationml/2006/main">
  <p:tag name="MH" val="20171106121328"/>
  <p:tag name="MH_LIBRARY" val="GRAPHIC"/>
  <p:tag name="MH_ORDER" val="6"/>
  <p:tag name="MH_TYPE" val="Other"/>
</p:tagLst>
</file>

<file path=ppt/tags/tag109.xml><?xml version="1.0" encoding="utf-8"?>
<p:tagLst xmlns:p="http://schemas.openxmlformats.org/presentationml/2006/main">
  <p:tag name="MH" val="20171106121328"/>
  <p:tag name="MH_LIBRARY" val="GRAPHIC"/>
  <p:tag name="MH_ORDER" val="10"/>
  <p:tag name="MH_TYPE" val="Other"/>
</p:tagLst>
</file>

<file path=ppt/tags/tag11.xml><?xml version="1.0" encoding="utf-8"?>
<p:tagLst xmlns:p="http://schemas.openxmlformats.org/presentationml/2006/main">
  <p:tag name="MH" val="20171105111057"/>
  <p:tag name="MH_LIBRARY" val="GRAPHIC"/>
  <p:tag name="MH_ORDER" val="Oval 18"/>
</p:tagLst>
</file>

<file path=ppt/tags/tag110.xml><?xml version="1.0" encoding="utf-8"?>
<p:tagLst xmlns:p="http://schemas.openxmlformats.org/presentationml/2006/main">
  <p:tag name="MH" val="20171105135853"/>
  <p:tag name="MH_LIBRARY" val="GRAPHIC"/>
  <p:tag name="MH_ORDER" val="4"/>
  <p:tag name="MH_TYPE" val="Other"/>
</p:tagLst>
</file>

<file path=ppt/tags/tag111.xml><?xml version="1.0" encoding="utf-8"?>
<p:tagLst xmlns:p="http://schemas.openxmlformats.org/presentationml/2006/main">
  <p:tag name="MH" val="20171105135853"/>
  <p:tag name="MH_LIBRARY" val="GRAPHIC"/>
  <p:tag name="MH_ORDER" val="1"/>
  <p:tag name="MH_TYPE" val="Title"/>
</p:tagLst>
</file>

<file path=ppt/tags/tag112.xml><?xml version="1.0" encoding="utf-8"?>
<p:tagLst xmlns:p="http://schemas.openxmlformats.org/presentationml/2006/main">
  <p:tag name="MH" val="20171105135853"/>
  <p:tag name="MH_LIBRARY" val="GRAPHIC"/>
  <p:tag name="MH_ORDER" val="4"/>
  <p:tag name="MH_TYPE" val="Other"/>
</p:tagLst>
</file>

<file path=ppt/tags/tag113.xml><?xml version="1.0" encoding="utf-8"?>
<p:tagLst xmlns:p="http://schemas.openxmlformats.org/presentationml/2006/main">
  <p:tag name="MH" val="20171105135853"/>
  <p:tag name="MH_LIBRARY" val="GRAPHIC"/>
  <p:tag name="MH_ORDER" val="1"/>
  <p:tag name="MH_TYPE" val="Title"/>
</p:tagLst>
</file>

<file path=ppt/tags/tag114.xml><?xml version="1.0" encoding="utf-8"?>
<p:tagLst xmlns:p="http://schemas.openxmlformats.org/presentationml/2006/main">
  <p:tag name="MH" val="20171105135853"/>
  <p:tag name="MH_LIBRARY" val="GRAPHIC"/>
  <p:tag name="MH_ORDER" val="4"/>
  <p:tag name="MH_TYPE" val="Other"/>
</p:tagLst>
</file>

<file path=ppt/tags/tag115.xml><?xml version="1.0" encoding="utf-8"?>
<p:tagLst xmlns:p="http://schemas.openxmlformats.org/presentationml/2006/main">
  <p:tag name="MH" val="20171105135853"/>
  <p:tag name="MH_LIBRARY" val="GRAPHIC"/>
  <p:tag name="MH_ORDER" val="1"/>
  <p:tag name="MH_TYPE" val="Title"/>
</p:tagLst>
</file>

<file path=ppt/tags/tag116.xml><?xml version="1.0" encoding="utf-8"?>
<p:tagLst xmlns:p="http://schemas.openxmlformats.org/presentationml/2006/main">
  <p:tag name="MH" val="20171105124337"/>
  <p:tag name="MH_CATEGORY" val="#BingLLB#"/>
  <p:tag name="MH_LAYOUT" val="TitleSubTitle"/>
  <p:tag name="MH_LIBRARY" val="GRAPHIC"/>
  <p:tag name="MH_NUMBER" val="3"/>
  <p:tag name="MH_TYPE" val="#NeiR#"/>
</p:tagLst>
</file>

<file path=ppt/tags/tag117.xml><?xml version="1.0" encoding="utf-8"?>
<p:tagLst xmlns:p="http://schemas.openxmlformats.org/presentationml/2006/main">
  <p:tag name="PA" val="v3.0.0"/>
</p:tagLst>
</file>

<file path=ppt/tags/tag118.xml><?xml version="1.0" encoding="utf-8"?>
<p:tagLst xmlns:p="http://schemas.openxmlformats.org/presentationml/2006/main">
  <p:tag name="MH" val="20171105111057"/>
  <p:tag name="MH_LIBRARY" val="GRAPHIC"/>
  <p:tag name="MH_ORDER" val="Rectangle 34"/>
</p:tagLst>
</file>

<file path=ppt/tags/tag119.xml><?xml version="1.0" encoding="utf-8"?>
<p:tagLst xmlns:p="http://schemas.openxmlformats.org/presentationml/2006/main">
  <p:tag name="MH" val="20171105111057"/>
  <p:tag name="MH_LIBRARY" val="GRAPHIC"/>
  <p:tag name="MH_ORDER" val="Rectangle 34"/>
</p:tagLst>
</file>

<file path=ppt/tags/tag12.xml><?xml version="1.0" encoding="utf-8"?>
<p:tagLst xmlns:p="http://schemas.openxmlformats.org/presentationml/2006/main">
  <p:tag name="MH" val="20171105111057"/>
  <p:tag name="MH_LIBRARY" val="GRAPHIC"/>
  <p:tag name="MH_ORDER" val="Oval 19"/>
</p:tagLst>
</file>

<file path=ppt/tags/tag120.xml><?xml version="1.0" encoding="utf-8"?>
<p:tagLst xmlns:p="http://schemas.openxmlformats.org/presentationml/2006/main">
  <p:tag name="MH" val="20171105124337"/>
  <p:tag name="MH_CATEGORY" val="#BingLLB#"/>
  <p:tag name="MH_LAYOUT" val="TitleSubTitle"/>
  <p:tag name="MH_LIBRARY" val="GRAPHIC"/>
  <p:tag name="MH_NUMBER" val="3"/>
  <p:tag name="MH_TYPE" val="#NeiR#"/>
</p:tagLst>
</file>

<file path=ppt/tags/tag121.xml><?xml version="1.0" encoding="utf-8"?>
<p:tagLst xmlns:p="http://schemas.openxmlformats.org/presentationml/2006/main">
  <p:tag name="MH" val="20171105111057"/>
  <p:tag name="MH_LIBRARY" val="GRAPHIC"/>
  <p:tag name="MH_ORDER" val="Rectangle 34"/>
</p:tagLst>
</file>

<file path=ppt/tags/tag122.xml><?xml version="1.0" encoding="utf-8"?>
<p:tagLst xmlns:p="http://schemas.openxmlformats.org/presentationml/2006/main">
  <p:tag name="MH" val="20171105111057"/>
  <p:tag name="MH_LIBRARY" val="GRAPHIC"/>
  <p:tag name="MH_ORDER" val="Rectangle 34"/>
</p:tagLst>
</file>

<file path=ppt/tags/tag123.xml><?xml version="1.0" encoding="utf-8"?>
<p:tagLst xmlns:p="http://schemas.openxmlformats.org/presentationml/2006/main">
  <p:tag name="MH" val="20171105111057"/>
  <p:tag name="MH_LIBRARY" val="GRAPHIC"/>
  <p:tag name="MH_ORDER" val="Rectangle 34"/>
</p:tagLst>
</file>

<file path=ppt/tags/tag124.xml><?xml version="1.0" encoding="utf-8"?>
<p:tagLst xmlns:p="http://schemas.openxmlformats.org/presentationml/2006/main">
  <p:tag name="MH" val="20171105111057"/>
  <p:tag name="MH_LIBRARY" val="GRAPHIC"/>
  <p:tag name="MH_ORDER" val="Rectangle 34"/>
</p:tagLst>
</file>

<file path=ppt/tags/tag125.xml><?xml version="1.0" encoding="utf-8"?>
<p:tagLst xmlns:p="http://schemas.openxmlformats.org/presentationml/2006/main">
  <p:tag name="MH" val="20171105111057"/>
  <p:tag name="MH_LIBRARY" val="GRAPHIC"/>
  <p:tag name="MH_ORDER" val="Rectangle 34"/>
</p:tagLst>
</file>

<file path=ppt/tags/tag126.xml><?xml version="1.0" encoding="utf-8"?>
<p:tagLst xmlns:p="http://schemas.openxmlformats.org/presentationml/2006/main">
  <p:tag name="MH" val="20171105124337"/>
  <p:tag name="MH_CATEGORY" val="#BingLLB#"/>
  <p:tag name="MH_LAYOUT" val="TitleSubTitle"/>
  <p:tag name="MH_LIBRARY" val="GRAPHIC"/>
  <p:tag name="MH_NUMBER" val="3"/>
  <p:tag name="MH_TYPE" val="#NeiR#"/>
</p:tagLst>
</file>

<file path=ppt/tags/tag127.xml><?xml version="1.0" encoding="utf-8"?>
<p:tagLst xmlns:p="http://schemas.openxmlformats.org/presentationml/2006/main">
  <p:tag name="MH" val="20171105111057"/>
  <p:tag name="MH_LIBRARY" val="GRAPHIC"/>
  <p:tag name="MH_ORDER" val="Rectangle 34"/>
</p:tagLst>
</file>

<file path=ppt/tags/tag128.xml><?xml version="1.0" encoding="utf-8"?>
<p:tagLst xmlns:p="http://schemas.openxmlformats.org/presentationml/2006/main">
  <p:tag name="MH" val="20171105135853"/>
  <p:tag name="MH_LIBRARY" val="GRAPHIC"/>
  <p:tag name="MH_ORDER" val="1"/>
  <p:tag name="MH_TYPE" val="Other"/>
</p:tagLst>
</file>

<file path=ppt/tags/tag129.xml><?xml version="1.0" encoding="utf-8"?>
<p:tagLst xmlns:p="http://schemas.openxmlformats.org/presentationml/2006/main">
  <p:tag name="MH" val="20171105135853"/>
  <p:tag name="MH_LIBRARY" val="GRAPHIC"/>
  <p:tag name="MH_ORDER" val="2"/>
  <p:tag name="MH_TYPE" val="Other"/>
</p:tagLst>
</file>

<file path=ppt/tags/tag13.xml><?xml version="1.0" encoding="utf-8"?>
<p:tagLst xmlns:p="http://schemas.openxmlformats.org/presentationml/2006/main">
  <p:tag name="MH" val="20171105111057"/>
  <p:tag name="MH_LIBRARY" val="GRAPHIC"/>
  <p:tag name="MH_ORDER" val="Rectangle 34"/>
</p:tagLst>
</file>

<file path=ppt/tags/tag130.xml><?xml version="1.0" encoding="utf-8"?>
<p:tagLst xmlns:p="http://schemas.openxmlformats.org/presentationml/2006/main">
  <p:tag name="MH" val="20171105135853"/>
  <p:tag name="MH_LIBRARY" val="GRAPHIC"/>
  <p:tag name="MH_ORDER" val="3"/>
  <p:tag name="MH_TYPE" val="Other"/>
</p:tagLst>
</file>

<file path=ppt/tags/tag131.xml><?xml version="1.0" encoding="utf-8"?>
<p:tagLst xmlns:p="http://schemas.openxmlformats.org/presentationml/2006/main">
  <p:tag name="MH" val="20171105135853"/>
  <p:tag name="MH_LIBRARY" val="GRAPHIC"/>
  <p:tag name="MH_ORDER" val="1"/>
  <p:tag name="MH_TYPE" val="SubTitle"/>
</p:tagLst>
</file>

<file path=ppt/tags/tag132.xml><?xml version="1.0" encoding="utf-8"?>
<p:tagLst xmlns:p="http://schemas.openxmlformats.org/presentationml/2006/main">
  <p:tag name="MH" val="20171105135853"/>
  <p:tag name="MH_LIBRARY" val="GRAPHIC"/>
  <p:tag name="MH_ORDER" val="2"/>
  <p:tag name="MH_TYPE" val="SubTitle"/>
</p:tagLst>
</file>

<file path=ppt/tags/tag133.xml><?xml version="1.0" encoding="utf-8"?>
<p:tagLst xmlns:p="http://schemas.openxmlformats.org/presentationml/2006/main">
  <p:tag name="MH" val="20171105135853"/>
  <p:tag name="MH_LIBRARY" val="GRAPHIC"/>
  <p:tag name="MH_ORDER" val="3"/>
  <p:tag name="MH_TYPE" val="SubTitle"/>
</p:tagLst>
</file>

<file path=ppt/tags/tag134.xml><?xml version="1.0" encoding="utf-8"?>
<p:tagLst xmlns:p="http://schemas.openxmlformats.org/presentationml/2006/main">
  <p:tag name="MH" val="20171105135853"/>
  <p:tag name="MH_LIBRARY" val="GRAPHIC"/>
  <p:tag name="MH_ORDER" val="4"/>
  <p:tag name="MH_TYPE" val="Other"/>
</p:tagLst>
</file>

<file path=ppt/tags/tag135.xml><?xml version="1.0" encoding="utf-8"?>
<p:tagLst xmlns:p="http://schemas.openxmlformats.org/presentationml/2006/main">
  <p:tag name="MH" val="20171105135853"/>
  <p:tag name="MH_LIBRARY" val="GRAPHIC"/>
  <p:tag name="MH_ORDER" val="1"/>
  <p:tag name="MH_TYPE" val="Title"/>
</p:tagLst>
</file>

<file path=ppt/tags/tag136.xml><?xml version="1.0" encoding="utf-8"?>
<p:tagLst xmlns:p="http://schemas.openxmlformats.org/presentationml/2006/main">
  <p:tag name="MH" val="20171105124337"/>
  <p:tag name="MH_CATEGORY" val="#BingLLB#"/>
  <p:tag name="MH_LAYOUT" val="TitleSubTitle"/>
  <p:tag name="MH_LIBRARY" val="GRAPHIC"/>
  <p:tag name="MH_NUMBER" val="3"/>
  <p:tag name="MH_TYPE" val="#NeiR#"/>
</p:tagLst>
</file>

<file path=ppt/tags/tag137.xml><?xml version="1.0" encoding="utf-8"?>
<p:tagLst xmlns:p="http://schemas.openxmlformats.org/presentationml/2006/main">
  <p:tag name="MH" val="20171105111057"/>
  <p:tag name="MH_LIBRARY" val="GRAPHIC"/>
  <p:tag name="MH_ORDER" val="Rectangle 34"/>
</p:tagLst>
</file>

<file path=ppt/tags/tag138.xml><?xml version="1.0" encoding="utf-8"?>
<p:tagLst xmlns:p="http://schemas.openxmlformats.org/presentationml/2006/main">
  <p:tag name="MH" val="20171105111057"/>
  <p:tag name="MH_LIBRARY" val="GRAPHIC"/>
  <p:tag name="MH_ORDER" val="Rectangle 34"/>
</p:tagLst>
</file>

<file path=ppt/tags/tag139.xml><?xml version="1.0" encoding="utf-8"?>
<p:tagLst xmlns:p="http://schemas.openxmlformats.org/presentationml/2006/main">
  <p:tag name="MH" val="20171105111057"/>
  <p:tag name="MH_LIBRARY" val="GRAPHIC"/>
  <p:tag name="MH_ORDER" val="Rectangle 34"/>
</p:tagLst>
</file>

<file path=ppt/tags/tag14.xml><?xml version="1.0" encoding="utf-8"?>
<p:tagLst xmlns:p="http://schemas.openxmlformats.org/presentationml/2006/main">
  <p:tag name="MH" val="20171105111057"/>
  <p:tag name="MH_LIBRARY" val="GRAPHIC"/>
  <p:tag name="MH_ORDER" val="Rectangle 34"/>
</p:tagLst>
</file>

<file path=ppt/tags/tag140.xml><?xml version="1.0" encoding="utf-8"?>
<p:tagLst xmlns:p="http://schemas.openxmlformats.org/presentationml/2006/main">
  <p:tag name="MH" val="20171105111057"/>
  <p:tag name="MH_LIBRARY" val="GRAPHIC"/>
  <p:tag name="MH_ORDER" val="Rectangle 34"/>
</p:tagLst>
</file>

<file path=ppt/tags/tag141.xml><?xml version="1.0" encoding="utf-8"?>
<p:tagLst xmlns:p="http://schemas.openxmlformats.org/presentationml/2006/main">
  <p:tag name="MH" val="20171105111057"/>
  <p:tag name="MH_LIBRARY" val="GRAPHIC"/>
  <p:tag name="MH_ORDER" val="Rectangle 34"/>
</p:tagLst>
</file>

<file path=ppt/tags/tag142.xml><?xml version="1.0" encoding="utf-8"?>
<p:tagLst xmlns:p="http://schemas.openxmlformats.org/presentationml/2006/main">
  <p:tag name="MH" val="20171105111057"/>
  <p:tag name="MH_LIBRARY" val="GRAPHIC"/>
  <p:tag name="MH_ORDER" val="Rectangle 34"/>
</p:tagLst>
</file>

<file path=ppt/tags/tag143.xml><?xml version="1.0" encoding="utf-8"?>
<p:tagLst xmlns:p="http://schemas.openxmlformats.org/presentationml/2006/main">
  <p:tag name="MH" val="20171105111057"/>
  <p:tag name="MH_LIBRARY" val="GRAPHIC"/>
  <p:tag name="MH_ORDER" val="Rectangle 34"/>
</p:tagLst>
</file>

<file path=ppt/tags/tag144.xml><?xml version="1.0" encoding="utf-8"?>
<p:tagLst xmlns:p="http://schemas.openxmlformats.org/presentationml/2006/main">
  <p:tag name="MH" val="20171105111057"/>
  <p:tag name="MH_LIBRARY" val="GRAPHIC"/>
  <p:tag name="MH_ORDER" val="Rectangle 34"/>
</p:tagLst>
</file>

<file path=ppt/tags/tag145.xml><?xml version="1.0" encoding="utf-8"?>
<p:tagLst xmlns:p="http://schemas.openxmlformats.org/presentationml/2006/main">
  <p:tag name="MH" val="20171105124337"/>
  <p:tag name="MH_CATEGORY" val="#BingLLB#"/>
  <p:tag name="MH_LAYOUT" val="TitleSubTitle"/>
  <p:tag name="MH_LIBRARY" val="GRAPHIC"/>
  <p:tag name="MH_NUMBER" val="3"/>
  <p:tag name="MH_TYPE" val="#NeiR#"/>
</p:tagLst>
</file>

<file path=ppt/tags/tag146.xml><?xml version="1.0" encoding="utf-8"?>
<p:tagLst xmlns:p="http://schemas.openxmlformats.org/presentationml/2006/main">
  <p:tag name="MH" val="20171105111057"/>
  <p:tag name="MH_LIBRARY" val="GRAPHIC"/>
  <p:tag name="MH_ORDER" val="Rectangle 34"/>
</p:tagLst>
</file>

<file path=ppt/tags/tag147.xml><?xml version="1.0" encoding="utf-8"?>
<p:tagLst xmlns:p="http://schemas.openxmlformats.org/presentationml/2006/main">
  <p:tag name="MH" val="20171106095040"/>
  <p:tag name="MH_LIBRARY" val="GRAPHIC"/>
  <p:tag name="MH_ORDER" val="1"/>
  <p:tag name="MH_TYPE" val="Title"/>
</p:tagLst>
</file>

<file path=ppt/tags/tag148.xml><?xml version="1.0" encoding="utf-8"?>
<p:tagLst xmlns:p="http://schemas.openxmlformats.org/presentationml/2006/main">
  <p:tag name="MH" val="20171106095040"/>
  <p:tag name="MH_LIBRARY" val="GRAPHIC"/>
  <p:tag name="MH_ORDER" val="2"/>
  <p:tag name="MH_TYPE" val="SubTitle"/>
</p:tagLst>
</file>

<file path=ppt/tags/tag149.xml><?xml version="1.0" encoding="utf-8"?>
<p:tagLst xmlns:p="http://schemas.openxmlformats.org/presentationml/2006/main">
  <p:tag name="MH" val="20171106095040"/>
  <p:tag name="MH_LIBRARY" val="GRAPHIC"/>
  <p:tag name="MH_ORDER" val="2"/>
  <p:tag name="MH_TYPE" val="SubTitle"/>
</p:tagLst>
</file>

<file path=ppt/tags/tag15.xml><?xml version="1.0" encoding="utf-8"?>
<p:tagLst xmlns:p="http://schemas.openxmlformats.org/presentationml/2006/main">
  <p:tag name="MH" val="20171105111057"/>
  <p:tag name="MH_LIBRARY" val="GRAPHIC"/>
  <p:tag name="MH_ORDER" val="Rectangle 34"/>
</p:tagLst>
</file>

<file path=ppt/tags/tag150.xml><?xml version="1.0" encoding="utf-8"?>
<p:tagLst xmlns:p="http://schemas.openxmlformats.org/presentationml/2006/main">
  <p:tag name="MH" val="20171106095040"/>
  <p:tag name="MH_LIBRARY" val="GRAPHIC"/>
  <p:tag name="MH_ORDER" val="2"/>
  <p:tag name="MH_TYPE" val="SubTitle"/>
</p:tagLst>
</file>

<file path=ppt/tags/tag151.xml><?xml version="1.0" encoding="utf-8"?>
<p:tagLst xmlns:p="http://schemas.openxmlformats.org/presentationml/2006/main">
  <p:tag name="MH" val="20171106095040"/>
  <p:tag name="MH_LIBRARY" val="GRAPHIC"/>
  <p:tag name="MH_ORDER" val="2"/>
  <p:tag name="MH_TYPE" val="SubTitle"/>
</p:tagLst>
</file>

<file path=ppt/tags/tag152.xml><?xml version="1.0" encoding="utf-8"?>
<p:tagLst xmlns:p="http://schemas.openxmlformats.org/presentationml/2006/main">
  <p:tag name="MH" val="20171105124337"/>
  <p:tag name="MH_CATEGORY" val="#BingLLB#"/>
  <p:tag name="MH_LAYOUT" val="TitleSubTitle"/>
  <p:tag name="MH_LIBRARY" val="GRAPHIC"/>
  <p:tag name="MH_NUMBER" val="3"/>
  <p:tag name="MH_TYPE" val="#NeiR#"/>
</p:tagLst>
</file>

<file path=ppt/tags/tag153.xml><?xml version="1.0" encoding="utf-8"?>
<p:tagLst xmlns:p="http://schemas.openxmlformats.org/presentationml/2006/main">
  <p:tag name="MH" val="20171105111057"/>
  <p:tag name="MH_LIBRARY" val="GRAPHIC"/>
  <p:tag name="MH_ORDER" val="Rectangle 34"/>
</p:tagLst>
</file>

<file path=ppt/tags/tag154.xml><?xml version="1.0" encoding="utf-8"?>
<p:tagLst xmlns:p="http://schemas.openxmlformats.org/presentationml/2006/main">
  <p:tag name="MH" val="20171106094915"/>
  <p:tag name="MH_LIBRARY" val="GRAPHIC"/>
  <p:tag name="MH_ORDER" val="2"/>
  <p:tag name="MH_TYPE" val="Other"/>
</p:tagLst>
</file>

<file path=ppt/tags/tag155.xml><?xml version="1.0" encoding="utf-8"?>
<p:tagLst xmlns:p="http://schemas.openxmlformats.org/presentationml/2006/main">
  <p:tag name="MH" val="20171106094915"/>
  <p:tag name="MH_LIBRARY" val="GRAPHIC"/>
  <p:tag name="MH_ORDER" val="3"/>
  <p:tag name="MH_TYPE" val="Other"/>
</p:tagLst>
</file>

<file path=ppt/tags/tag156.xml><?xml version="1.0" encoding="utf-8"?>
<p:tagLst xmlns:p="http://schemas.openxmlformats.org/presentationml/2006/main">
  <p:tag name="MH" val="20171106094915"/>
  <p:tag name="MH_LIBRARY" val="GRAPHIC"/>
  <p:tag name="MH_ORDER" val="4"/>
  <p:tag name="MH_TYPE" val="Other"/>
</p:tagLst>
</file>

<file path=ppt/tags/tag157.xml><?xml version="1.0" encoding="utf-8"?>
<p:tagLst xmlns:p="http://schemas.openxmlformats.org/presentationml/2006/main">
  <p:tag name="MH" val="20171106094915"/>
  <p:tag name="MH_LIBRARY" val="GRAPHIC"/>
  <p:tag name="MH_ORDER" val="5"/>
  <p:tag name="MH_TYPE" val="Other"/>
</p:tagLst>
</file>

<file path=ppt/tags/tag158.xml><?xml version="1.0" encoding="utf-8"?>
<p:tagLst xmlns:p="http://schemas.openxmlformats.org/presentationml/2006/main">
  <p:tag name="MH" val="20171106094915"/>
  <p:tag name="MH_LIBRARY" val="GRAPHIC"/>
  <p:tag name="MH_ORDER" val="1"/>
  <p:tag name="MH_TYPE" val="Other"/>
</p:tagLst>
</file>

<file path=ppt/tags/tag159.xml><?xml version="1.0" encoding="utf-8"?>
<p:tagLst xmlns:p="http://schemas.openxmlformats.org/presentationml/2006/main">
  <p:tag name="MH" val="20171106094915"/>
  <p:tag name="MH_LIBRARY" val="GRAPHIC"/>
  <p:tag name="MH_ORDER" val="6"/>
  <p:tag name="MH_TYPE" val="Other"/>
</p:tagLst>
</file>

<file path=ppt/tags/tag16.xml><?xml version="1.0" encoding="utf-8"?>
<p:tagLst xmlns:p="http://schemas.openxmlformats.org/presentationml/2006/main">
  <p:tag name="MH" val="20171105111057"/>
  <p:tag name="MH_LIBRARY" val="GRAPHIC"/>
</p:tagLst>
</file>

<file path=ppt/tags/tag160.xml><?xml version="1.0" encoding="utf-8"?>
<p:tagLst xmlns:p="http://schemas.openxmlformats.org/presentationml/2006/main">
  <p:tag name="MH" val="20171106094915"/>
  <p:tag name="MH_LIBRARY" val="GRAPHIC"/>
  <p:tag name="MH_ORDER" val="7"/>
  <p:tag name="MH_TYPE" val="Other"/>
</p:tagLst>
</file>

<file path=ppt/tags/tag161.xml><?xml version="1.0" encoding="utf-8"?>
<p:tagLst xmlns:p="http://schemas.openxmlformats.org/presentationml/2006/main">
  <p:tag name="MH" val="20171106094915"/>
  <p:tag name="MH_LIBRARY" val="GRAPHIC"/>
  <p:tag name="MH_ORDER" val="1"/>
  <p:tag name="MH_TYPE" val="Title"/>
</p:tagLst>
</file>

<file path=ppt/tags/tag162.xml><?xml version="1.0" encoding="utf-8"?>
<p:tagLst xmlns:p="http://schemas.openxmlformats.org/presentationml/2006/main">
  <p:tag name="MH" val="20171105124337"/>
  <p:tag name="MH_CATEGORY" val="#BingLLB#"/>
  <p:tag name="MH_LAYOUT" val="TitleSubTitle"/>
  <p:tag name="MH_LIBRARY" val="GRAPHIC"/>
  <p:tag name="MH_NUMBER" val="3"/>
  <p:tag name="MH_TYPE" val="#NeiR#"/>
</p:tagLst>
</file>

<file path=ppt/tags/tag163.xml><?xml version="1.0" encoding="utf-8"?>
<p:tagLst xmlns:p="http://schemas.openxmlformats.org/presentationml/2006/main">
  <p:tag name="MH" val="20171105111057"/>
  <p:tag name="MH_LIBRARY" val="GRAPHIC"/>
  <p:tag name="MH_ORDER" val="Rectangle 34"/>
</p:tagLst>
</file>

<file path=ppt/tags/tag164.xml><?xml version="1.0" encoding="utf-8"?>
<p:tagLst xmlns:p="http://schemas.openxmlformats.org/presentationml/2006/main">
  <p:tag name="MH" val="20171106101142"/>
  <p:tag name="MH_LIBRARY" val="GRAPHIC"/>
  <p:tag name="MH_ORDER" val="7"/>
  <p:tag name="MH_TYPE" val="Other"/>
</p:tagLst>
</file>

<file path=ppt/tags/tag165.xml><?xml version="1.0" encoding="utf-8"?>
<p:tagLst xmlns:p="http://schemas.openxmlformats.org/presentationml/2006/main">
  <p:tag name="MH" val="20171106101142"/>
  <p:tag name="MH_LIBRARY" val="GRAPHIC"/>
  <p:tag name="MH_ORDER" val="7"/>
  <p:tag name="MH_TYPE" val="Other"/>
</p:tagLst>
</file>

<file path=ppt/tags/tag166.xml><?xml version="1.0" encoding="utf-8"?>
<p:tagLst xmlns:p="http://schemas.openxmlformats.org/presentationml/2006/main">
  <p:tag name="MH" val="20171106101142"/>
  <p:tag name="MH_LIBRARY" val="GRAPHIC"/>
  <p:tag name="MH_ORDER" val="6"/>
  <p:tag name="MH_TYPE" val="Other"/>
</p:tagLst>
</file>

<file path=ppt/tags/tag167.xml><?xml version="1.0" encoding="utf-8"?>
<p:tagLst xmlns:p="http://schemas.openxmlformats.org/presentationml/2006/main">
  <p:tag name="MH" val="20171106101142"/>
  <p:tag name="MH_LIBRARY" val="GRAPHIC"/>
  <p:tag name="MH_ORDER" val="6"/>
  <p:tag name="MH_TYPE" val="Other"/>
</p:tagLst>
</file>

<file path=ppt/tags/tag168.xml><?xml version="1.0" encoding="utf-8"?>
<p:tagLst xmlns:p="http://schemas.openxmlformats.org/presentationml/2006/main">
  <p:tag name="MH" val="20171105124337"/>
  <p:tag name="MH_CATEGORY" val="#BingLLB#"/>
  <p:tag name="MH_LAYOUT" val="TitleSubTitle"/>
  <p:tag name="MH_LIBRARY" val="GRAPHIC"/>
  <p:tag name="MH_NUMBER" val="3"/>
  <p:tag name="MH_TYPE" val="#NeiR#"/>
</p:tagLst>
</file>

<file path=ppt/tags/tag169.xml><?xml version="1.0" encoding="utf-8"?>
<p:tagLst xmlns:p="http://schemas.openxmlformats.org/presentationml/2006/main">
  <p:tag name="MH" val="20171105111057"/>
  <p:tag name="MH_LIBRARY" val="GRAPHIC"/>
  <p:tag name="MH_ORDER" val="Rectangle 34"/>
</p:tagLst>
</file>

<file path=ppt/tags/tag17.xml><?xml version="1.0" encoding="utf-8"?>
<p:tagLst xmlns:p="http://schemas.openxmlformats.org/presentationml/2006/main">
  <p:tag name="PA" val="v3.0.0"/>
</p:tagLst>
</file>

<file path=ppt/tags/tag170.xml><?xml version="1.0" encoding="utf-8"?>
<p:tagLst xmlns:p="http://schemas.openxmlformats.org/presentationml/2006/main">
  <p:tag name="MH" val="20171106101147"/>
  <p:tag name="MH_LIBRARY" val="GRAPHIC"/>
  <p:tag name="MH_ORDER" val="6"/>
  <p:tag name="MH_TYPE" val="Other"/>
</p:tagLst>
</file>

<file path=ppt/tags/tag171.xml><?xml version="1.0" encoding="utf-8"?>
<p:tagLst xmlns:p="http://schemas.openxmlformats.org/presentationml/2006/main">
  <p:tag name="MH" val="20171106101147"/>
  <p:tag name="MH_LIBRARY" val="GRAPHIC"/>
  <p:tag name="MH_ORDER" val="1"/>
  <p:tag name="MH_TYPE" val="Other"/>
</p:tagLst>
</file>

<file path=ppt/tags/tag172.xml><?xml version="1.0" encoding="utf-8"?>
<p:tagLst xmlns:p="http://schemas.openxmlformats.org/presentationml/2006/main">
  <p:tag name="MH" val="20171106101147"/>
  <p:tag name="MH_LIBRARY" val="GRAPHIC"/>
  <p:tag name="MH_ORDER" val="2"/>
  <p:tag name="MH_TYPE" val="Other"/>
</p:tagLst>
</file>

<file path=ppt/tags/tag173.xml><?xml version="1.0" encoding="utf-8"?>
<p:tagLst xmlns:p="http://schemas.openxmlformats.org/presentationml/2006/main">
  <p:tag name="MH" val="20171106101147"/>
  <p:tag name="MH_LIBRARY" val="GRAPHIC"/>
  <p:tag name="MH_ORDER" val="3"/>
  <p:tag name="MH_TYPE" val="Other"/>
</p:tagLst>
</file>

<file path=ppt/tags/tag174.xml><?xml version="1.0" encoding="utf-8"?>
<p:tagLst xmlns:p="http://schemas.openxmlformats.org/presentationml/2006/main">
  <p:tag name="MH" val="20171106101147"/>
  <p:tag name="MH_LIBRARY" val="GRAPHIC"/>
  <p:tag name="MH_ORDER" val="4"/>
  <p:tag name="MH_TYPE" val="Other"/>
</p:tagLst>
</file>

<file path=ppt/tags/tag175.xml><?xml version="1.0" encoding="utf-8"?>
<p:tagLst xmlns:p="http://schemas.openxmlformats.org/presentationml/2006/main">
  <p:tag name="MH" val="20171106101147"/>
  <p:tag name="MH_LIBRARY" val="GRAPHIC"/>
  <p:tag name="MH_ORDER" val="5"/>
  <p:tag name="MH_TYPE" val="Other"/>
</p:tagLst>
</file>

<file path=ppt/tags/tag176.xml><?xml version="1.0" encoding="utf-8"?>
<p:tagLst xmlns:p="http://schemas.openxmlformats.org/presentationml/2006/main">
  <p:tag name="MH" val="20171106101147"/>
  <p:tag name="MH_LIBRARY" val="GRAPHIC"/>
  <p:tag name="MH_ORDER" val="1"/>
  <p:tag name="MH_TYPE" val="Title"/>
</p:tagLst>
</file>

<file path=ppt/tags/tag177.xml><?xml version="1.0" encoding="utf-8"?>
<p:tagLst xmlns:p="http://schemas.openxmlformats.org/presentationml/2006/main">
  <p:tag name="MH" val="20171105124337"/>
  <p:tag name="MH_CATEGORY" val="#BingLLB#"/>
  <p:tag name="MH_LAYOUT" val="TitleSubTitle"/>
  <p:tag name="MH_LIBRARY" val="GRAPHIC"/>
  <p:tag name="MH_NUMBER" val="3"/>
  <p:tag name="MH_TYPE" val="#NeiR#"/>
</p:tagLst>
</file>

<file path=ppt/tags/tag178.xml><?xml version="1.0" encoding="utf-8"?>
<p:tagLst xmlns:p="http://schemas.openxmlformats.org/presentationml/2006/main">
  <p:tag name="PA" val="v3.0.0"/>
</p:tagLst>
</file>

<file path=ppt/tags/tag179.xml><?xml version="1.0" encoding="utf-8"?>
<p:tagLst xmlns:p="http://schemas.openxmlformats.org/presentationml/2006/main">
  <p:tag name="PA" val="v3.0.0"/>
</p:tagLst>
</file>

<file path=ppt/tags/tag18.xml><?xml version="1.0" encoding="utf-8"?>
<p:tagLst xmlns:p="http://schemas.openxmlformats.org/presentationml/2006/main">
  <p:tag name="MH" val="20171105111057"/>
  <p:tag name="MH_LIBRARY" val="GRAPHIC"/>
  <p:tag name="MH_ORDER" val="Rectangle 34"/>
</p:tagLst>
</file>

<file path=ppt/tags/tag180.xml><?xml version="1.0" encoding="utf-8"?>
<p:tagLst xmlns:p="http://schemas.openxmlformats.org/presentationml/2006/main">
  <p:tag name="PA" val="v3.0.0"/>
</p:tagLst>
</file>

<file path=ppt/tags/tag181.xml><?xml version="1.0" encoding="utf-8"?>
<p:tagLst xmlns:p="http://schemas.openxmlformats.org/presentationml/2006/main">
  <p:tag name="PA" val="v3.0.0"/>
</p:tagLst>
</file>

<file path=ppt/tags/tag182.xml><?xml version="1.0" encoding="utf-8"?>
<p:tagLst xmlns:p="http://schemas.openxmlformats.org/presentationml/2006/main">
  <p:tag name="PA" val="v3.0.0"/>
</p:tagLst>
</file>

<file path=ppt/tags/tag183.xml><?xml version="1.0" encoding="utf-8"?>
<p:tagLst xmlns:p="http://schemas.openxmlformats.org/presentationml/2006/main">
  <p:tag name="PA" val="v3.0.0"/>
</p:tagLst>
</file>

<file path=ppt/tags/tag184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</p:tagLst>
</file>

<file path=ppt/tags/tag19.xml><?xml version="1.0" encoding="utf-8"?>
<p:tagLst xmlns:p="http://schemas.openxmlformats.org/presentationml/2006/main">
  <p:tag name="MH" val="20171105111057"/>
  <p:tag name="MH_LIBRARY" val="GRAPHIC"/>
  <p:tag name="MH_ORDER" val="Rectangle 34"/>
</p:tagLst>
</file>

<file path=ppt/tags/tag2.xml><?xml version="1.0" encoding="utf-8"?>
<p:tagLst xmlns:p="http://schemas.openxmlformats.org/presentationml/2006/main">
  <p:tag name="PA" val="v3.0.0"/>
</p:tagLst>
</file>

<file path=ppt/tags/tag20.xml><?xml version="1.0" encoding="utf-8"?>
<p:tagLst xmlns:p="http://schemas.openxmlformats.org/presentationml/2006/main">
  <p:tag name="MH" val="20171105140927"/>
  <p:tag name="MH_LIBRARY" val="GRAPHIC"/>
  <p:tag name="MH_ORDER" val="1"/>
  <p:tag name="MH_TYPE" val="Other"/>
</p:tagLst>
</file>

<file path=ppt/tags/tag21.xml><?xml version="1.0" encoding="utf-8"?>
<p:tagLst xmlns:p="http://schemas.openxmlformats.org/presentationml/2006/main">
  <p:tag name="MH" val="20171105140927"/>
  <p:tag name="MH_LIBRARY" val="GRAPHIC"/>
  <p:tag name="MH_ORDER" val="2"/>
  <p:tag name="MH_TYPE" val="Other"/>
</p:tagLst>
</file>

<file path=ppt/tags/tag22.xml><?xml version="1.0" encoding="utf-8"?>
<p:tagLst xmlns:p="http://schemas.openxmlformats.org/presentationml/2006/main">
  <p:tag name="MH" val="20171105140927"/>
  <p:tag name="MH_LIBRARY" val="GRAPHIC"/>
  <p:tag name="MH_ORDER" val="3"/>
  <p:tag name="MH_TYPE" val="Other"/>
</p:tagLst>
</file>

<file path=ppt/tags/tag23.xml><?xml version="1.0" encoding="utf-8"?>
<p:tagLst xmlns:p="http://schemas.openxmlformats.org/presentationml/2006/main">
  <p:tag name="MH" val="20171105140927"/>
  <p:tag name="MH_LIBRARY" val="GRAPHIC"/>
  <p:tag name="MH_ORDER" val="4"/>
  <p:tag name="MH_TYPE" val="Other"/>
</p:tagLst>
</file>

<file path=ppt/tags/tag24.xml><?xml version="1.0" encoding="utf-8"?>
<p:tagLst xmlns:p="http://schemas.openxmlformats.org/presentationml/2006/main">
  <p:tag name="MH" val="20171105140927"/>
  <p:tag name="MH_LIBRARY" val="GRAPHIC"/>
  <p:tag name="MH_ORDER" val="5"/>
  <p:tag name="MH_TYPE" val="Other"/>
</p:tagLst>
</file>

<file path=ppt/tags/tag25.xml><?xml version="1.0" encoding="utf-8"?>
<p:tagLst xmlns:p="http://schemas.openxmlformats.org/presentationml/2006/main">
  <p:tag name="MH" val="20171105140927"/>
  <p:tag name="MH_LIBRARY" val="GRAPHIC"/>
  <p:tag name="MH_ORDER" val="6"/>
  <p:tag name="MH_TYPE" val="Other"/>
</p:tagLst>
</file>

<file path=ppt/tags/tag26.xml><?xml version="1.0" encoding="utf-8"?>
<p:tagLst xmlns:p="http://schemas.openxmlformats.org/presentationml/2006/main">
  <p:tag name="MH" val="20171105140927"/>
  <p:tag name="MH_LIBRARY" val="GRAPHIC"/>
  <p:tag name="MH_ORDER" val="7"/>
  <p:tag name="MH_TYPE" val="Other"/>
</p:tagLst>
</file>

<file path=ppt/tags/tag27.xml><?xml version="1.0" encoding="utf-8"?>
<p:tagLst xmlns:p="http://schemas.openxmlformats.org/presentationml/2006/main">
  <p:tag name="MH" val="20171105140927"/>
  <p:tag name="MH_LIBRARY" val="GRAPHIC"/>
  <p:tag name="MH_ORDER" val="8"/>
  <p:tag name="MH_TYPE" val="Other"/>
</p:tagLst>
</file>

<file path=ppt/tags/tag28.xml><?xml version="1.0" encoding="utf-8"?>
<p:tagLst xmlns:p="http://schemas.openxmlformats.org/presentationml/2006/main">
  <p:tag name="MH" val="20171105124337"/>
  <p:tag name="MH_CATEGORY" val="#BingLLB#"/>
  <p:tag name="MH_LAYOUT" val="TitleSubTitle"/>
  <p:tag name="MH_LIBRARY" val="GRAPHIC"/>
  <p:tag name="MH_NUMBER" val="3"/>
  <p:tag name="MH_TYPE" val="#NeiR#"/>
</p:tagLst>
</file>

<file path=ppt/tags/tag29.xml><?xml version="1.0" encoding="utf-8"?>
<p:tagLst xmlns:p="http://schemas.openxmlformats.org/presentationml/2006/main">
  <p:tag name="MH" val="20171105111057"/>
  <p:tag name="MH_LIBRARY" val="GRAPHIC"/>
  <p:tag name="MH_ORDER" val="Rectangle 34"/>
</p:tagLst>
</file>

<file path=ppt/tags/tag3.xml><?xml version="1.0" encoding="utf-8"?>
<p:tagLst xmlns:p="http://schemas.openxmlformats.org/presentationml/2006/main">
  <p:tag name="PA" val="v3.0.0"/>
</p:tagLst>
</file>

<file path=ppt/tags/tag30.xml><?xml version="1.0" encoding="utf-8"?>
<p:tagLst xmlns:p="http://schemas.openxmlformats.org/presentationml/2006/main">
  <p:tag name="MH" val="20171105135853"/>
  <p:tag name="MH_LIBRARY" val="GRAPHIC"/>
  <p:tag name="MH_ORDER" val="1"/>
  <p:tag name="MH_TYPE" val="SubTitle"/>
</p:tagLst>
</file>

<file path=ppt/tags/tag31.xml><?xml version="1.0" encoding="utf-8"?>
<p:tagLst xmlns:p="http://schemas.openxmlformats.org/presentationml/2006/main">
  <p:tag name="MH" val="20171105135853"/>
  <p:tag name="MH_LIBRARY" val="GRAPHIC"/>
  <p:tag name="MH_ORDER" val="2"/>
  <p:tag name="MH_TYPE" val="SubTitle"/>
</p:tagLst>
</file>

<file path=ppt/tags/tag32.xml><?xml version="1.0" encoding="utf-8"?>
<p:tagLst xmlns:p="http://schemas.openxmlformats.org/presentationml/2006/main">
  <p:tag name="MH" val="20171105135853"/>
  <p:tag name="MH_LIBRARY" val="GRAPHIC"/>
  <p:tag name="MH_ORDER" val="1"/>
  <p:tag name="MH_TYPE" val="Other"/>
</p:tagLst>
</file>

<file path=ppt/tags/tag33.xml><?xml version="1.0" encoding="utf-8"?>
<p:tagLst xmlns:p="http://schemas.openxmlformats.org/presentationml/2006/main">
  <p:tag name="MH" val="20171105135853"/>
  <p:tag name="MH_LIBRARY" val="GRAPHIC"/>
  <p:tag name="MH_ORDER" val="3"/>
  <p:tag name="MH_TYPE" val="Other"/>
</p:tagLst>
</file>

<file path=ppt/tags/tag34.xml><?xml version="1.0" encoding="utf-8"?>
<p:tagLst xmlns:p="http://schemas.openxmlformats.org/presentationml/2006/main">
  <p:tag name="MH" val="20171105135853"/>
  <p:tag name="MH_LIBRARY" val="GRAPHIC"/>
  <p:tag name="MH_ORDER" val="4"/>
  <p:tag name="MH_TYPE" val="Other"/>
</p:tagLst>
</file>

<file path=ppt/tags/tag35.xml><?xml version="1.0" encoding="utf-8"?>
<p:tagLst xmlns:p="http://schemas.openxmlformats.org/presentationml/2006/main">
  <p:tag name="MH" val="20171105135853"/>
  <p:tag name="MH_LIBRARY" val="GRAPHIC"/>
  <p:tag name="MH_ORDER" val="1"/>
  <p:tag name="MH_TYPE" val="Title"/>
</p:tagLst>
</file>

<file path=ppt/tags/tag36.xml><?xml version="1.0" encoding="utf-8"?>
<p:tagLst xmlns:p="http://schemas.openxmlformats.org/presentationml/2006/main">
  <p:tag name="MH" val="20171105135853"/>
  <p:tag name="MH_LIBRARY" val="GRAPHIC"/>
  <p:tag name="MH_ORDER" val="1"/>
  <p:tag name="MH_TYPE" val="Other"/>
</p:tagLst>
</file>

<file path=ppt/tags/tag37.xml><?xml version="1.0" encoding="utf-8"?>
<p:tagLst xmlns:p="http://schemas.openxmlformats.org/presentationml/2006/main">
  <p:tag name="MH" val="20171105135853"/>
  <p:tag name="MH_LIBRARY" val="GRAPHIC"/>
  <p:tag name="MH_ORDER" val="2"/>
  <p:tag name="MH_TYPE" val="Other"/>
</p:tagLst>
</file>

<file path=ppt/tags/tag38.xml><?xml version="1.0" encoding="utf-8"?>
<p:tagLst xmlns:p="http://schemas.openxmlformats.org/presentationml/2006/main">
  <p:tag name="MH" val="20171105135853"/>
  <p:tag name="MH_LIBRARY" val="GRAPHIC"/>
  <p:tag name="MH_ORDER" val="3"/>
  <p:tag name="MH_TYPE" val="Other"/>
</p:tagLst>
</file>

<file path=ppt/tags/tag39.xml><?xml version="1.0" encoding="utf-8"?>
<p:tagLst xmlns:p="http://schemas.openxmlformats.org/presentationml/2006/main">
  <p:tag name="MH" val="20171105135853"/>
  <p:tag name="MH_LIBRARY" val="GRAPHIC"/>
  <p:tag name="MH_ORDER" val="1"/>
  <p:tag name="MH_TYPE" val="SubTitle"/>
</p:tagLst>
</file>

<file path=ppt/tags/tag4.xml><?xml version="1.0" encoding="utf-8"?>
<p:tagLst xmlns:p="http://schemas.openxmlformats.org/presentationml/2006/main">
  <p:tag name="PA" val="v3.0.0"/>
</p:tagLst>
</file>

<file path=ppt/tags/tag40.xml><?xml version="1.0" encoding="utf-8"?>
<p:tagLst xmlns:p="http://schemas.openxmlformats.org/presentationml/2006/main">
  <p:tag name="MH" val="20171105135853"/>
  <p:tag name="MH_LIBRARY" val="GRAPHIC"/>
  <p:tag name="MH_ORDER" val="2"/>
  <p:tag name="MH_TYPE" val="SubTitle"/>
</p:tagLst>
</file>

<file path=ppt/tags/tag41.xml><?xml version="1.0" encoding="utf-8"?>
<p:tagLst xmlns:p="http://schemas.openxmlformats.org/presentationml/2006/main">
  <p:tag name="MH" val="20171105135853"/>
  <p:tag name="MH_LIBRARY" val="GRAPHIC"/>
  <p:tag name="MH_ORDER" val="3"/>
  <p:tag name="MH_TYPE" val="SubTitle"/>
</p:tagLst>
</file>

<file path=ppt/tags/tag42.xml><?xml version="1.0" encoding="utf-8"?>
<p:tagLst xmlns:p="http://schemas.openxmlformats.org/presentationml/2006/main">
  <p:tag name="MH" val="20171105135853"/>
  <p:tag name="MH_LIBRARY" val="GRAPHIC"/>
  <p:tag name="MH_ORDER" val="4"/>
  <p:tag name="MH_TYPE" val="Other"/>
</p:tagLst>
</file>

<file path=ppt/tags/tag43.xml><?xml version="1.0" encoding="utf-8"?>
<p:tagLst xmlns:p="http://schemas.openxmlformats.org/presentationml/2006/main">
  <p:tag name="MH" val="20171105135853"/>
  <p:tag name="MH_LIBRARY" val="GRAPHIC"/>
  <p:tag name="MH_ORDER" val="1"/>
  <p:tag name="MH_TYPE" val="Title"/>
</p:tagLst>
</file>

<file path=ppt/tags/tag44.xml><?xml version="1.0" encoding="utf-8"?>
<p:tagLst xmlns:p="http://schemas.openxmlformats.org/presentationml/2006/main">
  <p:tag name="MH" val="20171105111057"/>
  <p:tag name="MH_LIBRARY" val="GRAPHIC"/>
  <p:tag name="MH_ORDER" val="Rectangle 34"/>
</p:tagLst>
</file>

<file path=ppt/tags/tag45.xml><?xml version="1.0" encoding="utf-8"?>
<p:tagLst xmlns:p="http://schemas.openxmlformats.org/presentationml/2006/main">
  <p:tag name="MH" val="20171105142708"/>
  <p:tag name="MH_LIBRARY" val="GRAPHIC"/>
  <p:tag name="MH_ORDER" val="1"/>
  <p:tag name="MH_TYPE" val="Other"/>
</p:tagLst>
</file>

<file path=ppt/tags/tag46.xml><?xml version="1.0" encoding="utf-8"?>
<p:tagLst xmlns:p="http://schemas.openxmlformats.org/presentationml/2006/main">
  <p:tag name="MH" val="20171105142708"/>
  <p:tag name="MH_LIBRARY" val="GRAPHIC"/>
  <p:tag name="MH_ORDER" val="2"/>
  <p:tag name="MH_TYPE" val="Other"/>
</p:tagLst>
</file>

<file path=ppt/tags/tag47.xml><?xml version="1.0" encoding="utf-8"?>
<p:tagLst xmlns:p="http://schemas.openxmlformats.org/presentationml/2006/main">
  <p:tag name="MH" val="20171105142708"/>
  <p:tag name="MH_LIBRARY" val="GRAPHIC"/>
  <p:tag name="MH_ORDER" val="3"/>
  <p:tag name="MH_TYPE" val="Other"/>
</p:tagLst>
</file>

<file path=ppt/tags/tag48.xml><?xml version="1.0" encoding="utf-8"?>
<p:tagLst xmlns:p="http://schemas.openxmlformats.org/presentationml/2006/main">
  <p:tag name="MH" val="20171105142708"/>
  <p:tag name="MH_LIBRARY" val="GRAPHIC"/>
  <p:tag name="MH_ORDER" val="7"/>
  <p:tag name="MH_TYPE" val="Other"/>
</p:tagLst>
</file>

<file path=ppt/tags/tag49.xml><?xml version="1.0" encoding="utf-8"?>
<p:tagLst xmlns:p="http://schemas.openxmlformats.org/presentationml/2006/main">
  <p:tag name="MH" val="20171105142708"/>
  <p:tag name="MH_LIBRARY" val="GRAPHIC"/>
  <p:tag name="MH_ORDER" val="1"/>
  <p:tag name="MH_TYPE" val="SubTitle"/>
</p:tagLst>
</file>

<file path=ppt/tags/tag5.xml><?xml version="1.0" encoding="utf-8"?>
<p:tagLst xmlns:p="http://schemas.openxmlformats.org/presentationml/2006/main">
  <p:tag name="PA" val="v3.0.0"/>
</p:tagLst>
</file>

<file path=ppt/tags/tag50.xml><?xml version="1.0" encoding="utf-8"?>
<p:tagLst xmlns:p="http://schemas.openxmlformats.org/presentationml/2006/main">
  <p:tag name="MH" val="20171105142708"/>
  <p:tag name="MH_LIBRARY" val="GRAPHIC"/>
  <p:tag name="MH_ORDER" val="5"/>
  <p:tag name="MH_TYPE" val="Other"/>
</p:tagLst>
</file>

<file path=ppt/tags/tag51.xml><?xml version="1.0" encoding="utf-8"?>
<p:tagLst xmlns:p="http://schemas.openxmlformats.org/presentationml/2006/main">
  <p:tag name="MH" val="20171105142708"/>
  <p:tag name="MH_LIBRARY" val="GRAPHIC"/>
  <p:tag name="MH_ORDER" val="154"/>
  <p:tag name="MH_TYPE" val="Other"/>
</p:tagLst>
</file>

<file path=ppt/tags/tag52.xml><?xml version="1.0" encoding="utf-8"?>
<p:tagLst xmlns:p="http://schemas.openxmlformats.org/presentationml/2006/main">
  <p:tag name="MH" val="20171105142708"/>
  <p:tag name="MH_LIBRARY" val="GRAPHIC"/>
  <p:tag name="MH_ORDER" val="4"/>
  <p:tag name="MH_TYPE" val="Other"/>
</p:tagLst>
</file>

<file path=ppt/tags/tag53.xml><?xml version="1.0" encoding="utf-8"?>
<p:tagLst xmlns:p="http://schemas.openxmlformats.org/presentationml/2006/main">
  <p:tag name="MH" val="20171105142708"/>
  <p:tag name="MH_LIBRARY" val="GRAPHIC"/>
  <p:tag name="MH_ORDER" val="155"/>
  <p:tag name="MH_TYPE" val="Other"/>
</p:tagLst>
</file>

<file path=ppt/tags/tag54.xml><?xml version="1.0" encoding="utf-8"?>
<p:tagLst xmlns:p="http://schemas.openxmlformats.org/presentationml/2006/main">
  <p:tag name="MH" val="20171105142708"/>
  <p:tag name="MH_LIBRARY" val="GRAPHIC"/>
  <p:tag name="MH_ORDER" val="6"/>
  <p:tag name="MH_TYPE" val="Other"/>
</p:tagLst>
</file>

<file path=ppt/tags/tag55.xml><?xml version="1.0" encoding="utf-8"?>
<p:tagLst xmlns:p="http://schemas.openxmlformats.org/presentationml/2006/main">
  <p:tag name="MH" val="20171105142708"/>
  <p:tag name="MH_LIBRARY" val="GRAPHIC"/>
  <p:tag name="MH_ORDER" val="156"/>
  <p:tag name="MH_TYPE" val="Other"/>
</p:tagLst>
</file>

<file path=ppt/tags/tag56.xml><?xml version="1.0" encoding="utf-8"?>
<p:tagLst xmlns:p="http://schemas.openxmlformats.org/presentationml/2006/main">
  <p:tag name="MH" val="20171105142708"/>
  <p:tag name="MH_LIBRARY" val="GRAPHIC"/>
  <p:tag name="MH_ORDER" val="1"/>
  <p:tag name="MH_TYPE" val="SubTitle"/>
</p:tagLst>
</file>

<file path=ppt/tags/tag57.xml><?xml version="1.0" encoding="utf-8"?>
<p:tagLst xmlns:p="http://schemas.openxmlformats.org/presentationml/2006/main">
  <p:tag name="MH" val="20171105142708"/>
  <p:tag name="MH_LIBRARY" val="GRAPHIC"/>
  <p:tag name="MH_ORDER" val="1"/>
  <p:tag name="MH_TYPE" val="SubTitle"/>
</p:tagLst>
</file>

<file path=ppt/tags/tag58.xml><?xml version="1.0" encoding="utf-8"?>
<p:tagLst xmlns:p="http://schemas.openxmlformats.org/presentationml/2006/main">
  <p:tag name="MH" val="20171105142708"/>
  <p:tag name="MH_LIBRARY" val="GRAPHIC"/>
  <p:tag name="MH_ORDER" val="1"/>
  <p:tag name="MH_TYPE" val="SubTitle"/>
</p:tagLst>
</file>

<file path=ppt/tags/tag59.xml><?xml version="1.0" encoding="utf-8"?>
<p:tagLst xmlns:p="http://schemas.openxmlformats.org/presentationml/2006/main">
  <p:tag name="MH" val="20171105142708"/>
  <p:tag name="MH_LIBRARY" val="GRAPHIC"/>
  <p:tag name="MH_ORDER" val="1"/>
  <p:tag name="MH_TYPE" val="SubTitle"/>
</p:tagLst>
</file>

<file path=ppt/tags/tag6.xml><?xml version="1.0" encoding="utf-8"?>
<p:tagLst xmlns:p="http://schemas.openxmlformats.org/presentationml/2006/main">
  <p:tag name="PA" val="v3.0.0"/>
</p:tagLst>
</file>

<file path=ppt/tags/tag60.xml><?xml version="1.0" encoding="utf-8"?>
<p:tagLst xmlns:p="http://schemas.openxmlformats.org/presentationml/2006/main">
  <p:tag name="MH" val="20171105142708"/>
  <p:tag name="MH_LIBRARY" val="GRAPHIC"/>
  <p:tag name="MH_ORDER" val="1"/>
  <p:tag name="MH_TYPE" val="SubTitle"/>
</p:tagLst>
</file>

<file path=ppt/tags/tag61.xml><?xml version="1.0" encoding="utf-8"?>
<p:tagLst xmlns:p="http://schemas.openxmlformats.org/presentationml/2006/main">
  <p:tag name="MH" val="20171105124337"/>
  <p:tag name="MH_CATEGORY" val="#BingLLB#"/>
  <p:tag name="MH_LAYOUT" val="TitleSubTitle"/>
  <p:tag name="MH_LIBRARY" val="GRAPHIC"/>
  <p:tag name="MH_NUMBER" val="3"/>
  <p:tag name="MH_TYPE" val="#NeiR#"/>
</p:tagLst>
</file>

<file path=ppt/tags/tag62.xml><?xml version="1.0" encoding="utf-8"?>
<p:tagLst xmlns:p="http://schemas.openxmlformats.org/presentationml/2006/main">
  <p:tag name="MH" val="20171105111057"/>
  <p:tag name="MH_LIBRARY" val="GRAPHIC"/>
  <p:tag name="MH_ORDER" val="Rectangle 34"/>
</p:tagLst>
</file>

<file path=ppt/tags/tag63.xml><?xml version="1.0" encoding="utf-8"?>
<p:tagLst xmlns:p="http://schemas.openxmlformats.org/presentationml/2006/main">
  <p:tag name="MH" val="20171105124337"/>
  <p:tag name="MH_CATEGORY" val="#BingLLB#"/>
  <p:tag name="MH_LAYOUT" val="TitleSubTitle"/>
  <p:tag name="MH_LIBRARY" val="GRAPHIC"/>
  <p:tag name="MH_NUMBER" val="3"/>
  <p:tag name="MH_TYPE" val="#NeiR#"/>
</p:tagLst>
</file>

<file path=ppt/tags/tag64.xml><?xml version="1.0" encoding="utf-8"?>
<p:tagLst xmlns:p="http://schemas.openxmlformats.org/presentationml/2006/main">
  <p:tag name="MH" val="20171105111057"/>
  <p:tag name="MH_LIBRARY" val="GRAPHIC"/>
  <p:tag name="MH_ORDER" val="Rectangle 34"/>
</p:tagLst>
</file>

<file path=ppt/tags/tag65.xml><?xml version="1.0" encoding="utf-8"?>
<p:tagLst xmlns:p="http://schemas.openxmlformats.org/presentationml/2006/main">
  <p:tag name="MH" val="20171105124337"/>
  <p:tag name="MH_CATEGORY" val="#BingLLB#"/>
  <p:tag name="MH_LAYOUT" val="TitleSubTitle"/>
  <p:tag name="MH_LIBRARY" val="GRAPHIC"/>
  <p:tag name="MH_NUMBER" val="3"/>
  <p:tag name="MH_TYPE" val="#NeiR#"/>
</p:tagLst>
</file>

<file path=ppt/tags/tag66.xml><?xml version="1.0" encoding="utf-8"?>
<p:tagLst xmlns:p="http://schemas.openxmlformats.org/presentationml/2006/main">
  <p:tag name="MH" val="20171105111057"/>
  <p:tag name="MH_LIBRARY" val="GRAPHIC"/>
  <p:tag name="MH_ORDER" val="Rectangle 34"/>
</p:tagLst>
</file>

<file path=ppt/tags/tag67.xml><?xml version="1.0" encoding="utf-8"?>
<p:tagLst xmlns:p="http://schemas.openxmlformats.org/presentationml/2006/main">
  <p:tag name="MH" val="20171105135853"/>
  <p:tag name="MH_LIBRARY" val="GRAPHIC"/>
  <p:tag name="MH_ORDER" val="4"/>
  <p:tag name="MH_TYPE" val="Other"/>
</p:tagLst>
</file>

<file path=ppt/tags/tag68.xml><?xml version="1.0" encoding="utf-8"?>
<p:tagLst xmlns:p="http://schemas.openxmlformats.org/presentationml/2006/main">
  <p:tag name="MH" val="20171105135853"/>
  <p:tag name="MH_LIBRARY" val="GRAPHIC"/>
  <p:tag name="MH_ORDER" val="1"/>
  <p:tag name="MH_TYPE" val="Title"/>
</p:tagLst>
</file>

<file path=ppt/tags/tag69.xml><?xml version="1.0" encoding="utf-8"?>
<p:tagLst xmlns:p="http://schemas.openxmlformats.org/presentationml/2006/main">
  <p:tag name="MH" val="20171105135853"/>
  <p:tag name="MH_LIBRARY" val="GRAPHIC"/>
  <p:tag name="MH_ORDER" val="4"/>
  <p:tag name="MH_TYPE" val="Other"/>
</p:tagLst>
</file>

<file path=ppt/tags/tag7.xml><?xml version="1.0" encoding="utf-8"?>
<p:tagLst xmlns:p="http://schemas.openxmlformats.org/presentationml/2006/main">
  <p:tag name="PA" val="v3.0.0"/>
</p:tagLst>
</file>

<file path=ppt/tags/tag70.xml><?xml version="1.0" encoding="utf-8"?>
<p:tagLst xmlns:p="http://schemas.openxmlformats.org/presentationml/2006/main">
  <p:tag name="MH" val="20171105135853"/>
  <p:tag name="MH_LIBRARY" val="GRAPHIC"/>
  <p:tag name="MH_ORDER" val="1"/>
  <p:tag name="MH_TYPE" val="Title"/>
</p:tagLst>
</file>

<file path=ppt/tags/tag71.xml><?xml version="1.0" encoding="utf-8"?>
<p:tagLst xmlns:p="http://schemas.openxmlformats.org/presentationml/2006/main">
  <p:tag name="MH" val="20171105124337"/>
  <p:tag name="MH_CATEGORY" val="#BingLLB#"/>
  <p:tag name="MH_LAYOUT" val="TitleSubTitle"/>
  <p:tag name="MH_LIBRARY" val="GRAPHIC"/>
  <p:tag name="MH_NUMBER" val="3"/>
  <p:tag name="MH_TYPE" val="#NeiR#"/>
</p:tagLst>
</file>

<file path=ppt/tags/tag72.xml><?xml version="1.0" encoding="utf-8"?>
<p:tagLst xmlns:p="http://schemas.openxmlformats.org/presentationml/2006/main">
  <p:tag name="MH" val="20171105111057"/>
  <p:tag name="MH_LIBRARY" val="GRAPHIC"/>
  <p:tag name="MH_ORDER" val="Rectangle 34"/>
</p:tagLst>
</file>

<file path=ppt/tags/tag73.xml><?xml version="1.0" encoding="utf-8"?>
<p:tagLst xmlns:p="http://schemas.openxmlformats.org/presentationml/2006/main">
  <p:tag name="MH" val="20171105135853"/>
  <p:tag name="MH_LIBRARY" val="GRAPHIC"/>
  <p:tag name="MH_ORDER" val="4"/>
  <p:tag name="MH_TYPE" val="Other"/>
</p:tagLst>
</file>

<file path=ppt/tags/tag74.xml><?xml version="1.0" encoding="utf-8"?>
<p:tagLst xmlns:p="http://schemas.openxmlformats.org/presentationml/2006/main">
  <p:tag name="MH" val="20171105135853"/>
  <p:tag name="MH_LIBRARY" val="GRAPHIC"/>
  <p:tag name="MH_ORDER" val="1"/>
  <p:tag name="MH_TYPE" val="Title"/>
</p:tagLst>
</file>

<file path=ppt/tags/tag75.xml><?xml version="1.0" encoding="utf-8"?>
<p:tagLst xmlns:p="http://schemas.openxmlformats.org/presentationml/2006/main">
  <p:tag name="MH" val="20171105135853"/>
  <p:tag name="MH_LIBRARY" val="GRAPHIC"/>
  <p:tag name="MH_ORDER" val="4"/>
  <p:tag name="MH_TYPE" val="Other"/>
</p:tagLst>
</file>

<file path=ppt/tags/tag76.xml><?xml version="1.0" encoding="utf-8"?>
<p:tagLst xmlns:p="http://schemas.openxmlformats.org/presentationml/2006/main">
  <p:tag name="MH" val="20171105135853"/>
  <p:tag name="MH_LIBRARY" val="GRAPHIC"/>
  <p:tag name="MH_ORDER" val="1"/>
  <p:tag name="MH_TYPE" val="Title"/>
</p:tagLst>
</file>

<file path=ppt/tags/tag77.xml><?xml version="1.0" encoding="utf-8"?>
<p:tagLst xmlns:p="http://schemas.openxmlformats.org/presentationml/2006/main">
  <p:tag name="MH" val="20171105124337"/>
  <p:tag name="MH_CATEGORY" val="#BingLLB#"/>
  <p:tag name="MH_LAYOUT" val="TitleSubTitle"/>
  <p:tag name="MH_LIBRARY" val="GRAPHIC"/>
  <p:tag name="MH_NUMBER" val="3"/>
  <p:tag name="MH_TYPE" val="#NeiR#"/>
</p:tagLst>
</file>

<file path=ppt/tags/tag78.xml><?xml version="1.0" encoding="utf-8"?>
<p:tagLst xmlns:p="http://schemas.openxmlformats.org/presentationml/2006/main">
  <p:tag name="MH" val="20171105111057"/>
  <p:tag name="MH_LIBRARY" val="GRAPHIC"/>
  <p:tag name="MH_ORDER" val="Rectangle 34"/>
</p:tagLst>
</file>

<file path=ppt/tags/tag79.xml><?xml version="1.0" encoding="utf-8"?>
<p:tagLst xmlns:p="http://schemas.openxmlformats.org/presentationml/2006/main">
  <p:tag name="MH" val="20171105135853"/>
  <p:tag name="MH_LIBRARY" val="GRAPHIC"/>
  <p:tag name="MH_ORDER" val="4"/>
  <p:tag name="MH_TYPE" val="Other"/>
</p:tagLst>
</file>

<file path=ppt/tags/tag8.xml><?xml version="1.0" encoding="utf-8"?>
<p:tagLst xmlns:p="http://schemas.openxmlformats.org/presentationml/2006/main">
  <p:tag name="PA" val="v3.0.0"/>
</p:tagLst>
</file>

<file path=ppt/tags/tag80.xml><?xml version="1.0" encoding="utf-8"?>
<p:tagLst xmlns:p="http://schemas.openxmlformats.org/presentationml/2006/main">
  <p:tag name="MH" val="20171105135853"/>
  <p:tag name="MH_LIBRARY" val="GRAPHIC"/>
  <p:tag name="MH_ORDER" val="1"/>
  <p:tag name="MH_TYPE" val="Title"/>
</p:tagLst>
</file>

<file path=ppt/tags/tag81.xml><?xml version="1.0" encoding="utf-8"?>
<p:tagLst xmlns:p="http://schemas.openxmlformats.org/presentationml/2006/main">
  <p:tag name="MH" val="20171105135853"/>
  <p:tag name="MH_LIBRARY" val="GRAPHIC"/>
  <p:tag name="MH_ORDER" val="4"/>
  <p:tag name="MH_TYPE" val="Other"/>
</p:tagLst>
</file>

<file path=ppt/tags/tag82.xml><?xml version="1.0" encoding="utf-8"?>
<p:tagLst xmlns:p="http://schemas.openxmlformats.org/presentationml/2006/main">
  <p:tag name="MH" val="20171105135853"/>
  <p:tag name="MH_LIBRARY" val="GRAPHIC"/>
  <p:tag name="MH_ORDER" val="1"/>
  <p:tag name="MH_TYPE" val="Title"/>
</p:tagLst>
</file>

<file path=ppt/tags/tag83.xml><?xml version="1.0" encoding="utf-8"?>
<p:tagLst xmlns:p="http://schemas.openxmlformats.org/presentationml/2006/main">
  <p:tag name="MH" val="20171105135853"/>
  <p:tag name="MH_LIBRARY" val="GRAPHIC"/>
  <p:tag name="MH_ORDER" val="4"/>
  <p:tag name="MH_TYPE" val="Other"/>
</p:tagLst>
</file>

<file path=ppt/tags/tag84.xml><?xml version="1.0" encoding="utf-8"?>
<p:tagLst xmlns:p="http://schemas.openxmlformats.org/presentationml/2006/main">
  <p:tag name="MH" val="20171105135853"/>
  <p:tag name="MH_LIBRARY" val="GRAPHIC"/>
  <p:tag name="MH_ORDER" val="1"/>
  <p:tag name="MH_TYPE" val="Title"/>
</p:tagLst>
</file>

<file path=ppt/tags/tag85.xml><?xml version="1.0" encoding="utf-8"?>
<p:tagLst xmlns:p="http://schemas.openxmlformats.org/presentationml/2006/main">
  <p:tag name="MH" val="20171105135853"/>
  <p:tag name="MH_LIBRARY" val="GRAPHIC"/>
  <p:tag name="MH_ORDER" val="4"/>
  <p:tag name="MH_TYPE" val="Other"/>
</p:tagLst>
</file>

<file path=ppt/tags/tag86.xml><?xml version="1.0" encoding="utf-8"?>
<p:tagLst xmlns:p="http://schemas.openxmlformats.org/presentationml/2006/main">
  <p:tag name="MH" val="20171105135853"/>
  <p:tag name="MH_LIBRARY" val="GRAPHIC"/>
  <p:tag name="MH_ORDER" val="1"/>
  <p:tag name="MH_TYPE" val="Title"/>
</p:tagLst>
</file>

<file path=ppt/tags/tag87.xml><?xml version="1.0" encoding="utf-8"?>
<p:tagLst xmlns:p="http://schemas.openxmlformats.org/presentationml/2006/main">
  <p:tag name="MH" val="20171105124337"/>
  <p:tag name="MH_CATEGORY" val="#BingLLB#"/>
  <p:tag name="MH_LAYOUT" val="TitleSubTitle"/>
  <p:tag name="MH_LIBRARY" val="GRAPHIC"/>
  <p:tag name="MH_NUMBER" val="3"/>
  <p:tag name="MH_TYPE" val="#NeiR#"/>
</p:tagLst>
</file>

<file path=ppt/tags/tag88.xml><?xml version="1.0" encoding="utf-8"?>
<p:tagLst xmlns:p="http://schemas.openxmlformats.org/presentationml/2006/main">
  <p:tag name="MH" val="20171105111057"/>
  <p:tag name="MH_LIBRARY" val="GRAPHIC"/>
  <p:tag name="MH_ORDER" val="Rectangle 34"/>
</p:tagLst>
</file>

<file path=ppt/tags/tag89.xml><?xml version="1.0" encoding="utf-8"?>
<p:tagLst xmlns:p="http://schemas.openxmlformats.org/presentationml/2006/main">
  <p:tag name="ISLIDE.DIAGRAM" val="0e6118d3-1e15-4e4a-86c4-55f6303f225f"/>
</p:tagLst>
</file>

<file path=ppt/tags/tag9.xml><?xml version="1.0" encoding="utf-8"?>
<p:tagLst xmlns:p="http://schemas.openxmlformats.org/presentationml/2006/main">
  <p:tag name="MH" val="20171105111057"/>
  <p:tag name="MH_LIBRARY" val="GRAPHIC"/>
  <p:tag name="MH_ORDER" val="Rectangle 34"/>
</p:tagLst>
</file>

<file path=ppt/tags/tag90.xml><?xml version="1.0" encoding="utf-8"?>
<p:tagLst xmlns:p="http://schemas.openxmlformats.org/presentationml/2006/main">
  <p:tag name="MH" val="20171105124337"/>
  <p:tag name="MH_CATEGORY" val="#BingLLB#"/>
  <p:tag name="MH_LAYOUT" val="TitleSubTitle"/>
  <p:tag name="MH_LIBRARY" val="GRAPHIC"/>
  <p:tag name="MH_NUMBER" val="3"/>
  <p:tag name="MH_TYPE" val="#NeiR#"/>
</p:tagLst>
</file>

<file path=ppt/tags/tag91.xml><?xml version="1.0" encoding="utf-8"?>
<p:tagLst xmlns:p="http://schemas.openxmlformats.org/presentationml/2006/main">
  <p:tag name="PA" val="v3.0.0"/>
</p:tagLst>
</file>

<file path=ppt/tags/tag92.xml><?xml version="1.0" encoding="utf-8"?>
<p:tagLst xmlns:p="http://schemas.openxmlformats.org/presentationml/2006/main">
  <p:tag name="MH" val="20171105111057"/>
  <p:tag name="MH_LIBRARY" val="GRAPHIC"/>
  <p:tag name="MH_ORDER" val="Rectangle 34"/>
</p:tagLst>
</file>

<file path=ppt/tags/tag93.xml><?xml version="1.0" encoding="utf-8"?>
<p:tagLst xmlns:p="http://schemas.openxmlformats.org/presentationml/2006/main">
  <p:tag name="MH" val="20171105111057"/>
  <p:tag name="MH_LIBRARY" val="GRAPHIC"/>
  <p:tag name="MH_ORDER" val="Rectangle 34"/>
</p:tagLst>
</file>

<file path=ppt/tags/tag94.xml><?xml version="1.0" encoding="utf-8"?>
<p:tagLst xmlns:p="http://schemas.openxmlformats.org/presentationml/2006/main">
  <p:tag name="MH" val="20171105124337"/>
  <p:tag name="MH_CATEGORY" val="#BingLLB#"/>
  <p:tag name="MH_LAYOUT" val="TitleSubTitle"/>
  <p:tag name="MH_LIBRARY" val="GRAPHIC"/>
  <p:tag name="MH_NUMBER" val="3"/>
  <p:tag name="MH_TYPE" val="#NeiR#"/>
</p:tagLst>
</file>

<file path=ppt/tags/tag95.xml><?xml version="1.0" encoding="utf-8"?>
<p:tagLst xmlns:p="http://schemas.openxmlformats.org/presentationml/2006/main">
  <p:tag name="MH" val="20171105111057"/>
  <p:tag name="MH_LIBRARY" val="GRAPHIC"/>
  <p:tag name="MH_ORDER" val="Rectangle 34"/>
</p:tagLst>
</file>

<file path=ppt/tags/tag96.xml><?xml version="1.0" encoding="utf-8"?>
<p:tagLst xmlns:p="http://schemas.openxmlformats.org/presentationml/2006/main">
  <p:tag name="MH" val="20171105124337"/>
  <p:tag name="MH_CATEGORY" val="#BingLLB#"/>
  <p:tag name="MH_LAYOUT" val="TitleSubTitle"/>
  <p:tag name="MH_LIBRARY" val="GRAPHIC"/>
  <p:tag name="MH_NUMBER" val="3"/>
  <p:tag name="MH_TYPE" val="#NeiR#"/>
</p:tagLst>
</file>

<file path=ppt/tags/tag97.xml><?xml version="1.0" encoding="utf-8"?>
<p:tagLst xmlns:p="http://schemas.openxmlformats.org/presentationml/2006/main">
  <p:tag name="MH" val="20171105111057"/>
  <p:tag name="MH_LIBRARY" val="GRAPHIC"/>
  <p:tag name="MH_ORDER" val="Rectangle 34"/>
</p:tagLst>
</file>

<file path=ppt/tags/tag98.xml><?xml version="1.0" encoding="utf-8"?>
<p:tagLst xmlns:p="http://schemas.openxmlformats.org/presentationml/2006/main">
  <p:tag name="MH" val="20171105124337"/>
  <p:tag name="MH_CATEGORY" val="#BingLLB#"/>
  <p:tag name="MH_LAYOUT" val="TitleSubTitle"/>
  <p:tag name="MH_LIBRARY" val="GRAPHIC"/>
  <p:tag name="MH_NUMBER" val="3"/>
  <p:tag name="MH_TYPE" val="#NeiR#"/>
</p:tagLst>
</file>

<file path=ppt/tags/tag99.xml><?xml version="1.0" encoding="utf-8"?>
<p:tagLst xmlns:p="http://schemas.openxmlformats.org/presentationml/2006/main">
  <p:tag name="PA" val="v3.0.0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Calibri Light"/>
        <a:ea typeface="微软雅黑"/>
        <a:cs typeface="Arial"/>
      </a:majorFont>
      <a:minorFont>
        <a:latin typeface="Calibri"/>
        <a:ea typeface="微软雅黑"/>
        <a:cs typeface="Arial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(16:9)</PresentationFormat>
  <Paragraphs>274</Paragraphs>
  <Slides>30</Slides>
  <Notes>30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18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baseType="lpstr" size="49">
      <vt:lpstr>Arial</vt:lpstr>
      <vt:lpstr>Calibri Light</vt:lpstr>
      <vt:lpstr>微软雅黑</vt:lpstr>
      <vt:lpstr>Calibri</vt:lpstr>
      <vt:lpstr>等线 Light</vt:lpstr>
      <vt:lpstr>等线</vt:lpstr>
      <vt:lpstr>Elephant</vt:lpstr>
      <vt:lpstr>楷体</vt:lpstr>
      <vt:lpstr>Arial Narrow</vt:lpstr>
      <vt:lpstr>宋体</vt:lpstr>
      <vt:lpstr>Arial Black</vt:lpstr>
      <vt:lpstr>Aharoni</vt:lpstr>
      <vt:lpstr>Times New Roman</vt:lpstr>
      <vt:lpstr>黑体</vt:lpstr>
      <vt:lpstr>Agency FB</vt:lpstr>
      <vt:lpstr>仿宋_GB2312</vt:lpstr>
      <vt:lpstr>Impact</vt:lpstr>
      <vt:lpstr>幼圆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2021-08-22T12:04:25Z</dcterms:created>
  <cp:lastPrinted>2021-08-22T12:04:25Z</cp:lastPrinted>
  <dcterms:modified xsi:type="dcterms:W3CDTF">2021-08-22T05:43:49Z</dcterms:modified>
  <cp:revision>1</cp:revision>
</cp:coreProperties>
</file>