
<file path=[Content_Types].xml><?xml version="1.0" encoding="utf-8"?>
<Types xmlns="http://schemas.openxmlformats.org/package/2006/content-types">
  <Default ContentType="application/vnd.openxmlformats-officedocument.oleObject" Extension="bin"/>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7" r:id="rId14"/>
    <p:sldId id="266" r:id="rId15"/>
    <p:sldId id="268" r:id="rId16"/>
    <p:sldId id="269" r:id="rId17"/>
    <p:sldId id="270" r:id="rId18"/>
    <p:sldId id="275" r:id="rId19"/>
    <p:sldId id="271" r:id="rId20"/>
    <p:sldId id="272" r:id="rId21"/>
    <p:sldId id="273" r:id="rId22"/>
    <p:sldId id="274" r:id="rId23"/>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p:normalViewPr>
  <p:slideViewPr>
    <p:cSldViewPr snapToGrid="0">
      <p:cViewPr varScale="1">
        <p:scale>
          <a:sx n="113" d="100"/>
          <a:sy n="113" d="100"/>
        </p:scale>
        <p:origin x="456" y="96"/>
      </p:cViewPr>
      <p:guideLst>
        <p:guide orient="horz" pos="2160"/>
        <p:guide pos="3840"/>
      </p:guideLst>
    </p:cSldViewPr>
  </p:slideViewPr>
  <p:notesTextViewPr>
    <p:cViewPr>
      <p:scale>
        <a:sx n="1" d="1"/>
        <a:sy n="1" d="1"/>
      </p:scale>
      <p:origin x="0" y="0"/>
    </p:cViewPr>
  </p:notesTextViewPr>
  <p:sorterViewPr>
    <p:cViewPr>
      <p:scale>
        <a:sx n="100" d="100"/>
        <a:sy n="100" d="100"/>
      </p:scale>
      <p:origin x="0" y="-5064"/>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tags/tag2.xml" Type="http://schemas.openxmlformats.org/officeDocument/2006/relationships/tags"/><Relationship Id="rId25" Target="presProps.xml" Type="http://schemas.openxmlformats.org/officeDocument/2006/relationships/presProps"/><Relationship Id="rId26" Target="viewProps.xml" Type="http://schemas.openxmlformats.org/officeDocument/2006/relationships/viewProps"/><Relationship Id="rId27" Target="theme/theme1.xml" Type="http://schemas.openxmlformats.org/officeDocument/2006/relationships/theme"/><Relationship Id="rId28"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p>
          <a:pPr>
            <a:defRPr sz="1862" b="0" i="0" u="none" strike="noStrike" kern="1200" spc="0" baseline="0" smtId="4294967295">
              <a:solidFill>
                <a:schemeClr val="tx1">
                  <a:lumMod val="65000"/>
                  <a:lumOff val="35000"/>
                </a:schemeClr>
              </a:solidFill>
              <a:latin typeface="+mn-lt"/>
              <a:ea typeface="+mn-ea"/>
              <a:cs typeface="+mn-cs"/>
            </a:defRPr>
          </a:pPr>
          <a:endParaRPr sz="1862" b="0" i="0" u="none" strike="noStrike" kern="1200" spc="0" baseline="0" smtId="4294967295">
            <a:solidFill>
              <a:schemeClr val="tx1">
                <a:lumMod val="65000"/>
                <a:lumOff val="35000"/>
              </a:schemeClr>
            </a:solidFill>
            <a:latin typeface="+mn-lt"/>
            <a:ea typeface="+mn-ea"/>
            <a:cs typeface="+mn-cs"/>
          </a:endParaRPr>
        </a:p>
      </c:txPr>
    </c:title>
    <c:autoTitleDeleted val="0"/>
    <c:plotArea>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Pt>
            <c:idx val="0"/>
            <c:invertIfNegative val="0"/>
            <c:spPr>
              <a:solidFill>
                <a:srgbClr val="B7D3EC"/>
              </a:solidFill>
              <a:ln>
                <a:noFill/>
              </a:ln>
              <a:effectLst/>
            </c:spPr>
            <c:extLst>
              <c:ext xmlns:c16="http://schemas.microsoft.com/office/drawing/2014/chart" uri="{C3380CC4-5D6E-409C-BE32-E72D297353CC}">
                <c16:uniqueId val="{00000006-538F-416C-BDFA-0C2C3A7F6CA7}"/>
              </c:ext>
            </c:extLst>
          </c:dPt>
          <c:dPt>
            <c:idx val="1"/>
            <c:invertIfNegative val="0"/>
            <c:spPr>
              <a:solidFill>
                <a:srgbClr val="B7D3EC"/>
              </a:solidFill>
              <a:ln>
                <a:noFill/>
              </a:ln>
              <a:effectLst/>
            </c:spPr>
            <c:extLst>
              <c:ext xmlns:c16="http://schemas.microsoft.com/office/drawing/2014/chart" uri="{C3380CC4-5D6E-409C-BE32-E72D297353CC}">
                <c16:uniqueId val="{00000005-538F-416C-BDFA-0C2C3A7F6CA7}"/>
              </c:ext>
            </c:extLst>
          </c:dPt>
          <c:dPt>
            <c:idx val="2"/>
            <c:invertIfNegative val="0"/>
            <c:spPr>
              <a:solidFill>
                <a:srgbClr val="B7D3EC"/>
              </a:solidFill>
              <a:ln>
                <a:noFill/>
              </a:ln>
              <a:effectLst/>
            </c:spPr>
            <c:extLst>
              <c:ext xmlns:c16="http://schemas.microsoft.com/office/drawing/2014/chart" uri="{C3380CC4-5D6E-409C-BE32-E72D297353CC}">
                <c16:uniqueId val="{00000004-538F-416C-BDFA-0C2C3A7F6CA7}"/>
              </c:ext>
            </c:extLst>
          </c:dPt>
          <c:dPt>
            <c:idx val="3"/>
            <c:invertIfNegative val="0"/>
            <c:spPr>
              <a:solidFill>
                <a:srgbClr val="B7D3EC"/>
              </a:solidFill>
              <a:ln>
                <a:noFill/>
              </a:ln>
              <a:effectLst/>
            </c:spPr>
            <c:extLst>
              <c:ext xmlns:c16="http://schemas.microsoft.com/office/drawing/2014/chart" uri="{C3380CC4-5D6E-409C-BE32-E72D297353CC}">
                <c16:uniqueId val="{00000003-538F-416C-BDFA-0C2C3A7F6CA7}"/>
              </c:ext>
            </c:extLst>
          </c:dPt>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38F-416C-BDFA-0C2C3A7F6CA7}"/>
            </c:ext>
          </c:extLst>
        </c:ser>
        <c:dLbls>
          <c:showLegendKey val="0"/>
          <c:showVal val="0"/>
          <c:showCatName val="0"/>
          <c:showSerName val="0"/>
          <c:showPercent val="0"/>
          <c:showBubbleSize val="0"/>
          <c:showLeaderLines val="0"/>
        </c:dLbls>
        <c:gapWidth val="219"/>
        <c:overlap val="-27"/>
        <c:axId val="666677328"/>
        <c:axId val="666676208"/>
      </c:barChart>
      <c:catAx>
        <c:axId val="666677328"/>
        <c:scaling>
          <c:orientation/>
        </c:scaling>
        <c:delete val="0"/>
        <c:axPos val="b"/>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66676208"/>
        <c:crosses val="autoZero"/>
        <c:auto val="0"/>
        <c:lblAlgn val="ctr"/>
        <c:lblOffset/>
        <c:noMultiLvlLbl val="0"/>
      </c:catAx>
      <c:valAx>
        <c:axId val="666676208"/>
        <c:scaling>
          <c:orientation/>
        </c:scaling>
        <c:delete val="0"/>
        <c:axPos val="l"/>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666677328"/>
        <c:crosses val="autoZero"/>
        <c:crossBetween val="between"/>
      </c:valAx>
      <c:spPr>
        <a:noFill/>
        <a:ln w="25400">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withinLinear" id="14">
  <a:schemeClr val="accent1"/>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435566BB-1B6A-4A20-9379-D11DAD0DEBF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id-ID"/>
        </a:p>
      </dgm:t>
    </dgm:pt>
    <dgm:pt modelId="{95451BA8-FA3F-4B23-98B5-EFA183983FD5}" type="parTrans" cxnId="{2200780E-7F32-4307-98C8-AF59236939A0}">
      <dgm:prSet/>
      <dgm:spPr/>
      <dgm:t>
        <a:bodyPr/>
        <a:lstStyle/>
        <a:p>
          <a:endParaRPr lang="id-ID"/>
        </a:p>
      </dgm:t>
    </dgm:pt>
    <dgm:pt modelId="{FDF27DB0-EAC0-4920-AF7D-20BBB7402A2C}">
      <dgm:prSet phldrT="[Text]" custT="1"/>
      <dgm:spPr>
        <a:solidFill>
          <a:srgbClr val="BC9D98"/>
        </a:solidFill>
        <a:ln w="6350">
          <a:solidFill>
            <a:schemeClr val="bg2">
              <a:lumMod val="10000"/>
            </a:schemeClr>
          </a:solidFill>
        </a:ln>
      </dgm:spPr>
      <dgm:t>
        <a:bodyPr/>
        <a:lstStyle/>
        <a:p>
          <a:r>
            <a:rPr lang="id-ID" sz="1100" b="1" smtClean="0">
              <a:solidFill>
                <a:schemeClr val="bg1">
                  <a:lumMod val="95000"/>
                </a:schemeClr>
              </a:solidFill>
              <a:latin typeface="+mn-lt"/>
              <a:ea typeface="Roboto" panose="02000000000000000000" pitchFamily="2" charset="0"/>
            </a:rPr>
            <a:t>PERSONAL COMPUTER. </a:t>
          </a:r>
          <a:r>
            <a:rPr lang="en-US" sz="1100" smtClean="0">
              <a:solidFill>
                <a:schemeClr val="bg1">
                  <a:lumMod val="95000"/>
                </a:schemeClr>
              </a:solidFill>
              <a:latin typeface="+mn-lt"/>
              <a:ea typeface="Roboto" panose="02000000000000000000" pitchFamily="2" charset="0"/>
            </a:rPr>
            <a:t>The generated Lorem Ipsum is therefore always free from repetition, injected humor, or non-characteristic words. Contrary to popular belief It has roots in a piece of classical</a:t>
          </a:r>
          <a:r>
            <a:rPr lang="id-ID" sz="1100" smtClean="0">
              <a:solidFill>
                <a:schemeClr val="bg1">
                  <a:lumMod val="95000"/>
                </a:schemeClr>
              </a:solidFill>
              <a:latin typeface="+mn-lt"/>
              <a:ea typeface="Roboto" panose="02000000000000000000" pitchFamily="2" charset="0"/>
            </a:rPr>
            <a:t>.</a:t>
          </a:r>
          <a:endParaRPr lang="id-ID" sz="1100">
            <a:solidFill>
              <a:schemeClr val="bg1">
                <a:lumMod val="95000"/>
              </a:schemeClr>
            </a:solidFill>
            <a:latin typeface="+mn-lt"/>
            <a:ea typeface="Roboto" panose="02000000000000000000" pitchFamily="2" charset="0"/>
          </a:endParaRPr>
        </a:p>
      </dgm:t>
    </dgm:pt>
    <dgm:pt modelId="{DD384F37-CF0A-45FB-9AEA-974EB4CF2B81}" type="sibTrans" cxnId="{2200780E-7F32-4307-98C8-AF59236939A0}">
      <dgm:prSet/>
      <dgm:spPr>
        <a:ln w="57150">
          <a:solidFill>
            <a:schemeClr val="accent5">
              <a:lumMod val="75000"/>
            </a:schemeClr>
          </a:solidFill>
          <a:prstDash val="solid"/>
        </a:ln>
      </dgm:spPr>
      <dgm:t>
        <a:bodyPr/>
        <a:lstStyle/>
        <a:p>
          <a:endParaRPr lang="id-ID"/>
        </a:p>
      </dgm:t>
    </dgm:pt>
    <dgm:pt modelId="{C10C32A8-7D6C-49C0-9AF2-450D15A055CB}" type="parTrans" cxnId="{8AACC02C-92B8-456A-9438-FE8244B2A92F}">
      <dgm:prSet/>
      <dgm:spPr/>
      <dgm:t>
        <a:bodyPr/>
        <a:lstStyle/>
        <a:p>
          <a:endParaRPr lang="id-ID"/>
        </a:p>
      </dgm:t>
    </dgm:pt>
    <dgm:pt modelId="{9F78A4BF-1191-4BD9-B69E-2B8C72C488C8}">
      <dgm:prSet phldrT="[Text]" custT="1"/>
      <dgm:spPr>
        <a:solidFill>
          <a:schemeClr val="accent3"/>
        </a:solidFill>
        <a:ln w="6350">
          <a:solidFill>
            <a:schemeClr val="bg2">
              <a:lumMod val="10000"/>
            </a:schemeClr>
          </a:solidFill>
        </a:ln>
      </dgm:spPr>
      <dgm:t>
        <a:bodyPr/>
        <a:lstStyle/>
        <a:p>
          <a:r>
            <a:rPr lang="id-ID" sz="1100" b="1" smtClean="0">
              <a:solidFill>
                <a:schemeClr val="bg1">
                  <a:lumMod val="95000"/>
                </a:schemeClr>
              </a:solidFill>
              <a:latin typeface="+mn-lt"/>
              <a:ea typeface="Roboto" panose="02000000000000000000" pitchFamily="2" charset="0"/>
            </a:rPr>
            <a:t>LAPTOP. </a:t>
          </a:r>
          <a:r>
            <a:rPr lang="en-US" sz="1100" smtClean="0">
              <a:solidFill>
                <a:schemeClr val="bg1">
                  <a:lumMod val="95000"/>
                </a:schemeClr>
              </a:solidFill>
              <a:latin typeface="+mn-lt"/>
              <a:ea typeface="Roboto" panose="02000000000000000000" pitchFamily="2" charset="0"/>
            </a:rPr>
            <a:t>The generated Lorem Ipsum is therefore always free from repetition, injected humor, or non-characteristic words. Contrary to popular belief It has roots in a piece of classical</a:t>
          </a:r>
          <a:r>
            <a:rPr lang="id-ID" sz="1100" smtClean="0">
              <a:solidFill>
                <a:schemeClr val="bg1">
                  <a:lumMod val="95000"/>
                </a:schemeClr>
              </a:solidFill>
              <a:latin typeface="+mn-lt"/>
              <a:ea typeface="Roboto" panose="02000000000000000000" pitchFamily="2" charset="0"/>
            </a:rPr>
            <a:t>.</a:t>
          </a:r>
          <a:endParaRPr lang="id-ID" sz="1100">
            <a:solidFill>
              <a:schemeClr val="bg1">
                <a:lumMod val="95000"/>
              </a:schemeClr>
            </a:solidFill>
            <a:latin typeface="+mn-lt"/>
            <a:ea typeface="Roboto" panose="02000000000000000000" pitchFamily="2" charset="0"/>
          </a:endParaRPr>
        </a:p>
      </dgm:t>
    </dgm:pt>
    <dgm:pt modelId="{6CB7DAD9-F2B8-44DD-AEE6-0B918AB3F3FD}" type="sibTrans" cxnId="{8AACC02C-92B8-456A-9438-FE8244B2A92F}">
      <dgm:prSet/>
      <dgm:spPr/>
      <dgm:t>
        <a:bodyPr/>
        <a:lstStyle/>
        <a:p>
          <a:endParaRPr lang="id-ID"/>
        </a:p>
      </dgm:t>
    </dgm:pt>
    <dgm:pt modelId="{7793250F-93B5-420E-A750-1B283EFF4C46}" type="parTrans" cxnId="{DC124199-904A-4E75-9825-EECF8FD908D7}">
      <dgm:prSet/>
      <dgm:spPr/>
      <dgm:t>
        <a:bodyPr/>
        <a:lstStyle/>
        <a:p>
          <a:endParaRPr lang="id-ID"/>
        </a:p>
      </dgm:t>
    </dgm:pt>
    <dgm:pt modelId="{54DAB0CE-F9D0-4810-B5AB-8F258520D34B}">
      <dgm:prSet phldrT="[Text]" custT="1"/>
      <dgm:spPr>
        <a:solidFill>
          <a:srgbClr val="587297"/>
        </a:solidFill>
        <a:ln w="6350">
          <a:solidFill>
            <a:schemeClr val="bg2">
              <a:lumMod val="10000"/>
            </a:schemeClr>
          </a:solidFill>
        </a:ln>
      </dgm:spPr>
      <dgm:t>
        <a:bodyPr/>
        <a:lstStyle/>
        <a:p>
          <a:r>
            <a:rPr lang="id-ID" sz="1100" b="1" smtClean="0">
              <a:solidFill>
                <a:schemeClr val="bg1">
                  <a:lumMod val="95000"/>
                </a:schemeClr>
              </a:solidFill>
              <a:latin typeface="+mn-lt"/>
              <a:ea typeface="Roboto" panose="02000000000000000000" pitchFamily="2" charset="0"/>
            </a:rPr>
            <a:t>MOBILE. </a:t>
          </a:r>
          <a:r>
            <a:rPr lang="en-US" sz="1100" smtClean="0">
              <a:solidFill>
                <a:schemeClr val="bg1">
                  <a:lumMod val="95000"/>
                </a:schemeClr>
              </a:solidFill>
              <a:latin typeface="+mn-lt"/>
              <a:ea typeface="Roboto" panose="02000000000000000000" pitchFamily="2" charset="0"/>
            </a:rPr>
            <a:t>The generated Lorem Ipsum is therefore always free from repetition, injected humor, or non-characteristic words. Contrary to popular belief It has roots in a piece of classical</a:t>
          </a:r>
          <a:r>
            <a:rPr lang="id-ID" sz="1100" smtClean="0">
              <a:solidFill>
                <a:schemeClr val="bg1">
                  <a:lumMod val="95000"/>
                </a:schemeClr>
              </a:solidFill>
              <a:latin typeface="+mn-lt"/>
              <a:ea typeface="Roboto" panose="02000000000000000000" pitchFamily="2" charset="0"/>
            </a:rPr>
            <a:t>.</a:t>
          </a:r>
          <a:endParaRPr lang="id-ID" sz="1100">
            <a:solidFill>
              <a:schemeClr val="bg1">
                <a:lumMod val="95000"/>
              </a:schemeClr>
            </a:solidFill>
            <a:latin typeface="+mn-lt"/>
            <a:ea typeface="Roboto" panose="02000000000000000000" pitchFamily="2" charset="0"/>
          </a:endParaRPr>
        </a:p>
      </dgm:t>
    </dgm:pt>
    <dgm:pt modelId="{FC0C46E9-4352-491C-9471-80B8E44BF7F6}" type="sibTrans" cxnId="{DC124199-904A-4E75-9825-EECF8FD908D7}">
      <dgm:prSet/>
      <dgm:spPr/>
      <dgm:t>
        <a:bodyPr/>
        <a:lstStyle/>
        <a:p>
          <a:endParaRPr lang="id-ID"/>
        </a:p>
      </dgm:t>
    </dgm:pt>
    <dgm:pt modelId="{DE6C1B2F-F0E7-438C-AD16-357C45DB6BE4}" type="pres">
      <dgm:prSet presAssocID="{435566BB-1B6A-4A20-9379-D11DAD0DEBFD}" presName="Name0">
        <dgm:presLayoutVars>
          <dgm:chMax val="7"/>
          <dgm:chPref val="7"/>
          <dgm:dir/>
        </dgm:presLayoutVars>
      </dgm:prSet>
      <dgm:spPr/>
      <dgm:t>
        <a:bodyPr/>
        <a:lstStyle/>
        <a:p>
          <a:endParaRPr lang="id-ID"/>
        </a:p>
      </dgm:t>
    </dgm:pt>
    <dgm:pt modelId="{D3161767-ACB3-4553-BE18-DA95982EBD66}" type="pres">
      <dgm:prSet presAssocID="{435566BB-1B6A-4A20-9379-D11DAD0DEBFD}" presName="Name1"/>
      <dgm:spPr/>
      <dgm:t>
        <a:bodyPr/>
        <a:lstStyle/>
        <a:p/>
      </dgm:t>
    </dgm:pt>
    <dgm:pt modelId="{5E26D964-A722-44AC-8720-517E54F0D619}" type="pres">
      <dgm:prSet presAssocID="{435566BB-1B6A-4A20-9379-D11DAD0DEBFD}" presName="cycle"/>
      <dgm:spPr/>
      <dgm:t>
        <a:bodyPr/>
        <a:lstStyle/>
        <a:p/>
      </dgm:t>
    </dgm:pt>
    <dgm:pt modelId="{61029F5C-B5DF-4634-9F39-DB431C70FC21}" type="pres">
      <dgm:prSet presAssocID="{435566BB-1B6A-4A20-9379-D11DAD0DEBFD}" presName="srcNode" presStyleLbl="node1" presStyleCnt="5"/>
      <dgm:spPr/>
      <dgm:t>
        <a:bodyPr/>
        <a:lstStyle/>
        <a:p/>
      </dgm:t>
    </dgm:pt>
    <dgm:pt modelId="{9CA5311C-F3F3-438E-B801-4EA70EB42938}" type="pres">
      <dgm:prSet presAssocID="{435566BB-1B6A-4A20-9379-D11DAD0DEBFD}" presName="conn" presStyleLbl="parChTrans1D2" presStyleCnt="1" custScaleY="78184"/>
      <dgm:spPr/>
      <dgm:t>
        <a:bodyPr/>
        <a:lstStyle/>
        <a:p>
          <a:endParaRPr lang="id-ID"/>
        </a:p>
      </dgm:t>
    </dgm:pt>
    <dgm:pt modelId="{E1B8B99D-B787-43A8-AEDE-A477E6A49741}" type="pres">
      <dgm:prSet presAssocID="{435566BB-1B6A-4A20-9379-D11DAD0DEBFD}" presName="extraNode" presStyleLbl="node1" presStyleIdx="1" presStyleCnt="5"/>
      <dgm:spPr/>
      <dgm:t>
        <a:bodyPr/>
        <a:lstStyle/>
        <a:p/>
      </dgm:t>
    </dgm:pt>
    <dgm:pt modelId="{DCD87759-42B3-4336-8955-73BAA22AED1A}" type="pres">
      <dgm:prSet presAssocID="{435566BB-1B6A-4A20-9379-D11DAD0DEBFD}" presName="dstNode" presStyleLbl="node1" presStyleIdx="1" presStyleCnt="5"/>
      <dgm:spPr/>
      <dgm:t>
        <a:bodyPr/>
        <a:lstStyle/>
        <a:p/>
      </dgm:t>
    </dgm:pt>
    <dgm:pt modelId="{BCFC0A0D-5C26-4B0E-9B97-027EBA05534F}" type="pres">
      <dgm:prSet presAssocID="{FDF27DB0-EAC0-4920-AF7D-20BBB7402A2C}" presName="text_1" presStyleLbl="node1" presStyleIdx="2" presStyleCnt="5" custScaleX="78438" custScaleY="130157" custLinFactNeighborX="-11129" custLinFactNeighborY="13996">
        <dgm:presLayoutVars>
          <dgm:bulletEnabled val="1"/>
        </dgm:presLayoutVars>
      </dgm:prSet>
      <dgm:spPr>
        <a:prstGeom prst="horizontalScroll">
          <a:avLst/>
        </a:prstGeom>
      </dgm:spPr>
      <dgm:t>
        <a:bodyPr/>
        <a:lstStyle/>
        <a:p>
          <a:endParaRPr lang="id-ID"/>
        </a:p>
      </dgm:t>
    </dgm:pt>
    <dgm:pt modelId="{6D91DDFE-3398-4E2E-9C0D-90E12A172ACB}" type="pres">
      <dgm:prSet presAssocID="{FDF27DB0-EAC0-4920-AF7D-20BBB7402A2C}" presName="accent_1"/>
      <dgm:spPr/>
      <dgm:t>
        <a:bodyPr/>
        <a:lstStyle/>
        <a:p/>
      </dgm:t>
    </dgm:pt>
    <dgm:pt modelId="{3A87B7BC-A8F6-4FA9-9633-16321F2F36FB}" type="pres">
      <dgm:prSet presAssocID="{FDF27DB0-EAC0-4920-AF7D-20BBB7402A2C}" presName="accentRepeatNode" presStyleLbl="solidFgAcc1" presStyleCnt="3" custLinFactNeighborX="5512" custLinFactNeighborY="12617"/>
      <dgm:spPr>
        <a:solidFill>
          <a:schemeClr val="tx1"/>
        </a:solidFill>
        <a:ln w="57150">
          <a:solidFill>
            <a:srgbClr val="B79998"/>
          </a:solidFill>
        </a:ln>
      </dgm:spPr>
      <dgm:t>
        <a:bodyPr/>
        <a:lstStyle/>
        <a:p>
          <a:endParaRPr lang="id-ID"/>
        </a:p>
      </dgm:t>
    </dgm:pt>
    <dgm:pt modelId="{3503E521-6B50-4E2C-8EEC-B8CBD7140168}" type="pres">
      <dgm:prSet presAssocID="{9F78A4BF-1191-4BD9-B69E-2B8C72C488C8}" presName="text_2" presStyleLbl="node1" presStyleIdx="3" presStyleCnt="5" custScaleX="78438" custScaleY="130157" custLinFactNeighborX="-12258" custLinFactNeighborY="-55">
        <dgm:presLayoutVars>
          <dgm:bulletEnabled val="1"/>
        </dgm:presLayoutVars>
      </dgm:prSet>
      <dgm:spPr>
        <a:prstGeom prst="horizontalScroll">
          <a:avLst/>
        </a:prstGeom>
      </dgm:spPr>
      <dgm:t>
        <a:bodyPr/>
        <a:lstStyle/>
        <a:p>
          <a:endParaRPr lang="id-ID"/>
        </a:p>
      </dgm:t>
    </dgm:pt>
    <dgm:pt modelId="{1213BC79-D962-4C02-A2A2-77C3DB5D047B}" type="pres">
      <dgm:prSet presAssocID="{9F78A4BF-1191-4BD9-B69E-2B8C72C488C8}" presName="accent_2"/>
      <dgm:spPr/>
      <dgm:t>
        <a:bodyPr/>
        <a:lstStyle/>
        <a:p/>
      </dgm:t>
    </dgm:pt>
    <dgm:pt modelId="{F47FA197-DA62-465B-B9A8-DFA36447A975}" type="pres">
      <dgm:prSet presAssocID="{9F78A4BF-1191-4BD9-B69E-2B8C72C488C8}" presName="accentRepeatNode" presStyleLbl="solidFgAcc1" presStyleIdx="1" presStyleCnt="3"/>
      <dgm:spPr>
        <a:solidFill>
          <a:schemeClr val="bg2">
            <a:lumMod val="10000"/>
          </a:schemeClr>
        </a:solidFill>
        <a:ln w="57150">
          <a:solidFill>
            <a:schemeClr val="accent3"/>
          </a:solidFill>
        </a:ln>
      </dgm:spPr>
      <dgm:t>
        <a:bodyPr/>
        <a:lstStyle/>
        <a:p>
          <a:endParaRPr lang="id-ID"/>
        </a:p>
      </dgm:t>
    </dgm:pt>
    <dgm:pt modelId="{32DB89E7-120B-4858-AA09-49C68F2DABA3}" type="pres">
      <dgm:prSet presAssocID="{54DAB0CE-F9D0-4810-B5AB-8F258520D34B}" presName="text_3" presStyleLbl="node1" presStyleIdx="4" presStyleCnt="5" custScaleX="78438" custScaleY="130157" custLinFactNeighborX="-11129" custLinFactNeighborY="-15828">
        <dgm:presLayoutVars>
          <dgm:bulletEnabled val="1"/>
        </dgm:presLayoutVars>
      </dgm:prSet>
      <dgm:spPr>
        <a:prstGeom prst="horizontalScroll">
          <a:avLst/>
        </a:prstGeom>
      </dgm:spPr>
      <dgm:t>
        <a:bodyPr/>
        <a:lstStyle/>
        <a:p>
          <a:endParaRPr lang="id-ID"/>
        </a:p>
      </dgm:t>
    </dgm:pt>
    <dgm:pt modelId="{8163A2FB-F053-46DA-8FBA-D94CEB42713B}" type="pres">
      <dgm:prSet presAssocID="{54DAB0CE-F9D0-4810-B5AB-8F258520D34B}" presName="accent_3"/>
      <dgm:spPr/>
      <dgm:t>
        <a:bodyPr/>
        <a:lstStyle/>
        <a:p/>
      </dgm:t>
    </dgm:pt>
    <dgm:pt modelId="{2A6C2703-E9D7-4AA8-BCFF-B53EFB25DFCC}" type="pres">
      <dgm:prSet presAssocID="{54DAB0CE-F9D0-4810-B5AB-8F258520D34B}" presName="accentRepeatNode" presStyleLbl="solidFgAcc1" presStyleIdx="2" presStyleCnt="3" custLinFactNeighborX="4134" custLinFactNeighborY="-12617"/>
      <dgm:spPr>
        <a:solidFill>
          <a:schemeClr val="bg2">
            <a:lumMod val="10000"/>
          </a:schemeClr>
        </a:solidFill>
        <a:ln w="57150">
          <a:solidFill>
            <a:srgbClr val="587297"/>
          </a:solidFill>
        </a:ln>
      </dgm:spPr>
      <dgm:t>
        <a:bodyPr/>
        <a:lstStyle/>
        <a:p>
          <a:endParaRPr lang="id-ID"/>
        </a:p>
      </dgm:t>
    </dgm:pt>
  </dgm:ptLst>
  <dgm:cxnLst>
    <dgm:cxn modelId="{2200780E-7F32-4307-98C8-AF59236939A0}" srcId="{435566BB-1B6A-4A20-9379-D11DAD0DEBFD}" destId="{FDF27DB0-EAC0-4920-AF7D-20BBB7402A2C}" srcOrd="0" destOrd="0" parTransId="{95451BA8-FA3F-4B23-98B5-EFA183983FD5}" sibTransId="{DD384F37-CF0A-45FB-9AEA-974EB4CF2B81}"/>
    <dgm:cxn modelId="{8AACC02C-92B8-456A-9438-FE8244B2A92F}" srcId="{435566BB-1B6A-4A20-9379-D11DAD0DEBFD}" destId="{9F78A4BF-1191-4BD9-B69E-2B8C72C488C8}" srcOrd="1" destOrd="0" parTransId="{C10C32A8-7D6C-49C0-9AF2-450D15A055CB}" sibTransId="{6CB7DAD9-F2B8-44DD-AEE6-0B918AB3F3FD}"/>
    <dgm:cxn modelId="{DC124199-904A-4E75-9825-EECF8FD908D7}" srcId="{435566BB-1B6A-4A20-9379-D11DAD0DEBFD}" destId="{54DAB0CE-F9D0-4810-B5AB-8F258520D34B}" srcOrd="2" destOrd="0" parTransId="{7793250F-93B5-420E-A750-1B283EFF4C46}" sibTransId="{FC0C46E9-4352-491C-9471-80B8E44BF7F6}"/>
    <dgm:cxn modelId="{34619FE6-009A-44D4-A0F9-AE11B1FF2FB6}" type="presOf" srcId="{435566BB-1B6A-4A20-9379-D11DAD0DEBFD}" destId="{DE6C1B2F-F0E7-438C-AD16-357C45DB6BE4}" srcOrd="0" destOrd="0" presId="urn:microsoft.com/office/officeart/2008/layout/VerticalCurvedList"/>
    <dgm:cxn modelId="{D00131FA-97A9-4EBB-A335-E75F2BA47DC9}" type="presParOf" srcId="{DE6C1B2F-F0E7-438C-AD16-357C45DB6BE4}" destId="{D3161767-ACB3-4553-BE18-DA95982EBD66}" srcOrd="0" destOrd="0" presId="urn:microsoft.com/office/officeart/2008/layout/VerticalCurvedList"/>
    <dgm:cxn modelId="{67D7EC52-A521-40A3-A52C-B8AC2B43199C}" type="presParOf" srcId="{D3161767-ACB3-4553-BE18-DA95982EBD66}" destId="{5E26D964-A722-44AC-8720-517E54F0D619}" srcOrd="0" destOrd="0" presId="urn:microsoft.com/office/officeart/2008/layout/VerticalCurvedList"/>
    <dgm:cxn modelId="{EF9A3E5A-9DC3-4014-9C02-99D9898D60C8}" type="presParOf" srcId="{5E26D964-A722-44AC-8720-517E54F0D619}" destId="{61029F5C-B5DF-4634-9F39-DB431C70FC21}" srcOrd="0" destOrd="0" presId="urn:microsoft.com/office/officeart/2008/layout/VerticalCurvedList"/>
    <dgm:cxn modelId="{58CF2236-6FF9-40B8-B057-B76236866D00}" type="presParOf" srcId="{5E26D964-A722-44AC-8720-517E54F0D619}" destId="{9CA5311C-F3F3-438E-B801-4EA70EB42938}" srcOrd="1" destOrd="0" presId="urn:microsoft.com/office/officeart/2008/layout/VerticalCurvedList"/>
    <dgm:cxn modelId="{FA7D830E-E210-4D99-9A12-C2A26B7DF96A}" type="presOf" srcId="{DD384F37-CF0A-45FB-9AEA-974EB4CF2B81}" destId="{9CA5311C-F3F3-438E-B801-4EA70EB42938}" srcOrd="0" destOrd="0" presId="urn:microsoft.com/office/officeart/2008/layout/VerticalCurvedList"/>
    <dgm:cxn modelId="{FB79920D-04E7-4E59-B12A-CBF3DE518C92}" type="presParOf" srcId="{5E26D964-A722-44AC-8720-517E54F0D619}" destId="{E1B8B99D-B787-43A8-AEDE-A477E6A49741}" srcOrd="2" destOrd="0" presId="urn:microsoft.com/office/officeart/2008/layout/VerticalCurvedList"/>
    <dgm:cxn modelId="{22D1DB76-55E6-4EE8-BED6-854AC7609B79}" type="presParOf" srcId="{5E26D964-A722-44AC-8720-517E54F0D619}" destId="{DCD87759-42B3-4336-8955-73BAA22AED1A}" srcOrd="3" destOrd="0" presId="urn:microsoft.com/office/officeart/2008/layout/VerticalCurvedList"/>
    <dgm:cxn modelId="{24E0585A-506C-4CEE-B76D-8BC1733755DC}" type="presParOf" srcId="{D3161767-ACB3-4553-BE18-DA95982EBD66}" destId="{BCFC0A0D-5C26-4B0E-9B97-027EBA05534F}" srcOrd="1" destOrd="0" presId="urn:microsoft.com/office/officeart/2008/layout/VerticalCurvedList"/>
    <dgm:cxn modelId="{54C9B3E5-F96E-4C8D-B2BE-F504981C6C10}" type="presOf" srcId="{FDF27DB0-EAC0-4920-AF7D-20BBB7402A2C}" destId="{BCFC0A0D-5C26-4B0E-9B97-027EBA05534F}" srcOrd="0" destOrd="0" presId="urn:microsoft.com/office/officeart/2008/layout/VerticalCurvedList"/>
    <dgm:cxn modelId="{A0B9063A-BC76-43BF-B58A-C67F9B9C13E0}" type="presParOf" srcId="{D3161767-ACB3-4553-BE18-DA95982EBD66}" destId="{6D91DDFE-3398-4E2E-9C0D-90E12A172ACB}" srcOrd="2" destOrd="0" presId="urn:microsoft.com/office/officeart/2008/layout/VerticalCurvedList"/>
    <dgm:cxn modelId="{9519C359-9866-4B22-A337-3068D0140157}" type="presParOf" srcId="{6D91DDFE-3398-4E2E-9C0D-90E12A172ACB}" destId="{3A87B7BC-A8F6-4FA9-9633-16321F2F36FB}" srcOrd="0" destOrd="0" presId="urn:microsoft.com/office/officeart/2008/layout/VerticalCurvedList"/>
    <dgm:cxn modelId="{D1A622B6-3D01-4597-88A1-47D4EFC0377A}" type="presParOf" srcId="{D3161767-ACB3-4553-BE18-DA95982EBD66}" destId="{3503E521-6B50-4E2C-8EEC-B8CBD7140168}" srcOrd="3" destOrd="0" presId="urn:microsoft.com/office/officeart/2008/layout/VerticalCurvedList"/>
    <dgm:cxn modelId="{F850F185-6B28-4D04-A209-635DF0A41ACB}" type="presOf" srcId="{9F78A4BF-1191-4BD9-B69E-2B8C72C488C8}" destId="{3503E521-6B50-4E2C-8EEC-B8CBD7140168}" srcOrd="0" destOrd="0" presId="urn:microsoft.com/office/officeart/2008/layout/VerticalCurvedList"/>
    <dgm:cxn modelId="{5C24EE2B-FE26-4A66-9B42-E406DFD54E0A}" type="presParOf" srcId="{D3161767-ACB3-4553-BE18-DA95982EBD66}" destId="{1213BC79-D962-4C02-A2A2-77C3DB5D047B}" srcOrd="4" destOrd="0" presId="urn:microsoft.com/office/officeart/2008/layout/VerticalCurvedList"/>
    <dgm:cxn modelId="{19FD7D42-8CC9-4320-B64C-9179AFED4C50}" type="presParOf" srcId="{1213BC79-D962-4C02-A2A2-77C3DB5D047B}" destId="{F47FA197-DA62-465B-B9A8-DFA36447A975}" srcOrd="0" destOrd="0" presId="urn:microsoft.com/office/officeart/2008/layout/VerticalCurvedList"/>
    <dgm:cxn modelId="{D0DEBB1C-6489-4343-B7C8-8F88BA3BF35F}" type="presParOf" srcId="{D3161767-ACB3-4553-BE18-DA95982EBD66}" destId="{32DB89E7-120B-4858-AA09-49C68F2DABA3}" srcOrd="5" destOrd="0" presId="urn:microsoft.com/office/officeart/2008/layout/VerticalCurvedList"/>
    <dgm:cxn modelId="{94E6BBAE-D102-4DA5-BF04-76E517FFA706}" type="presOf" srcId="{54DAB0CE-F9D0-4810-B5AB-8F258520D34B}" destId="{32DB89E7-120B-4858-AA09-49C68F2DABA3}" srcOrd="0" destOrd="0" presId="urn:microsoft.com/office/officeart/2008/layout/VerticalCurvedList"/>
    <dgm:cxn modelId="{74614B6A-F8D3-4160-A296-D6C4E4AB4F20}" type="presParOf" srcId="{D3161767-ACB3-4553-BE18-DA95982EBD66}" destId="{8163A2FB-F053-46DA-8FBA-D94CEB42713B}" srcOrd="6" destOrd="0" presId="urn:microsoft.com/office/officeart/2008/layout/VerticalCurvedList"/>
    <dgm:cxn modelId="{88278F55-3FF7-4B64-B3FF-75D7A8D7BB3D}" type="presParOf" srcId="{8163A2FB-F053-46DA-8FBA-D94CEB42713B}" destId="{2A6C2703-E9D7-4AA8-BCFF-B53EFB25DFCC}" srcOrd="0" destOrd="0" presId="urn:microsoft.com/office/officeart/2008/layout/VerticalCurved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13" name=""/>
      <dsp:cNvGrpSpPr/>
    </dsp:nvGrpSpPr>
    <dsp:grpSpPr/>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EA3AB-D517-415E-9C0E-272A4673333D}" type="datetimeFigureOut">
              <a:rPr lang="zh-CN" altLang="en-US" smtClean="0"/>
              <a:t>2018/6/2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D9A0B2-B4E5-40EE-AC65-C642C5F026D6}" type="slidenum">
              <a:rPr lang="zh-CN" altLang="en-US" smtClean="0"/>
              <a:t>‹#›</a:t>
            </a:fld>
            <a:endParaRPr lang="zh-CN" altLang="en-US"/>
          </a:p>
        </p:txBody>
      </p:sp>
    </p:spTree>
    <p:extLst>
      <p:ext uri="{BB962C8B-B14F-4D97-AF65-F5344CB8AC3E}">
        <p14:creationId val="2863144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14869635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202756464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400806007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2617850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192367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191232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4009365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354155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6690069"/>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90536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607994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112142193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618740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4616685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099816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250609605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260013480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225325187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3569457952"/>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38092900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1856448688"/>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208FA52-28A2-41E9-BF84-AFC7B78B29EA}" type="datetimeFigureOut">
              <a:rPr lang="zh-CN" altLang="en-US" smtClean="0"/>
              <a:t>2018/6/2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9A8176-F943-4C88-AC2F-3DCA876E9253}" type="slidenum">
              <a:rPr lang="zh-CN" altLang="en-US" smtClean="0"/>
              <a:t>‹#›</a:t>
            </a:fld>
            <a:endParaRPr lang="zh-CN" altLang="en-US"/>
          </a:p>
        </p:txBody>
      </p:sp>
    </p:spTree>
    <p:extLst>
      <p:ext uri="{BB962C8B-B14F-4D97-AF65-F5344CB8AC3E}">
        <p14:creationId val="116629058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9000" b="-9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8FA52-28A2-41E9-BF84-AFC7B78B29EA}" type="datetimeFigureOut">
              <a:rPr lang="zh-CN" altLang="en-US" smtClean="0"/>
              <a:t>2018/6/2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9A8176-F943-4C88-AC2F-3DCA876E9253}" type="slidenum">
              <a:rPr lang="zh-CN" altLang="en-US" smtClean="0"/>
              <a:t>‹#›</a:t>
            </a:fld>
            <a:endParaRPr lang="zh-CN" altLang="en-US"/>
          </a:p>
        </p:txBody>
      </p:sp>
    </p:spTree>
    <p:extLst>
      <p:ext uri="{BB962C8B-B14F-4D97-AF65-F5344CB8AC3E}">
        <p14:creationId val="2852585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93083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 Id="rId5" Target="../media/image12.jpeg" Type="http://schemas.openxmlformats.org/officeDocument/2006/relationships/image"/><Relationship Id="rId6" Target="../media/image13.png" Type="http://schemas.openxmlformats.org/officeDocument/2006/relationships/image"/><Relationship Id="rId7" Target="../media/image1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等腰三角形 5"/>
          <p:cNvSpPr/>
          <p:nvPr/>
        </p:nvSpPr>
        <p:spPr>
          <a:xfrm rot="7309647">
            <a:off x="6797841" y="1022683"/>
            <a:ext cx="2177716" cy="182880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等腰三角形 6"/>
          <p:cNvSpPr/>
          <p:nvPr/>
        </p:nvSpPr>
        <p:spPr>
          <a:xfrm rot="19578596">
            <a:off x="3691689" y="832180"/>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3984869" y="1384655"/>
            <a:ext cx="4812631" cy="1920240"/>
          </a:xfrm>
          <a:prstGeom prst="rect">
            <a:avLst/>
          </a:prstGeom>
          <a:noFill/>
        </p:spPr>
        <p:txBody>
          <a:bodyPr rtlCol="0" wrap="square">
            <a:spAutoFit/>
          </a:bodyPr>
          <a:lstStyle/>
          <a:p>
            <a:r>
              <a:rPr altLang="zh-CN" b="1" lang="en-US" smtClean="0" sz="12000">
                <a:gradFill flip="none" rotWithShape="1">
                  <a:gsLst>
                    <a:gs pos="0">
                      <a:schemeClr val="accent1">
                        <a:lumMod val="5000"/>
                        <a:lumOff val="95000"/>
                      </a:schemeClr>
                    </a:gs>
                    <a:gs pos="0">
                      <a:schemeClr val="accent5">
                        <a:lumMod val="50000"/>
                      </a:schemeClr>
                    </a:gs>
                    <a:gs pos="33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2016</a:t>
            </a:r>
          </a:p>
        </p:txBody>
      </p:sp>
      <p:sp>
        <p:nvSpPr>
          <p:cNvPr id="9" name="等腰三角形 8"/>
          <p:cNvSpPr/>
          <p:nvPr/>
        </p:nvSpPr>
        <p:spPr>
          <a:xfrm rot="10147392">
            <a:off x="1286405" y="656905"/>
            <a:ext cx="785411" cy="659572"/>
          </a:xfrm>
          <a:prstGeom prst="triangle">
            <a:avLst/>
          </a:prstGeom>
          <a:noFill/>
          <a:ln w="28575">
            <a:solidFill>
              <a:schemeClr val="bg1">
                <a:lumMod val="75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126992" y="3199011"/>
            <a:ext cx="9339103" cy="914400"/>
          </a:xfrm>
          <a:prstGeom prst="rect">
            <a:avLst/>
          </a:prstGeom>
          <a:noFill/>
        </p:spPr>
        <p:txBody>
          <a:bodyPr rtlCol="0" wrap="square">
            <a:spAutoFit/>
          </a:bodyPr>
          <a:lstStyle/>
          <a:p>
            <a:r>
              <a:rPr altLang="en-US" b="1" lang="zh-CN" sz="5400">
                <a:gradFill flip="none" rotWithShape="1">
                  <a:gsLst>
                    <a:gs pos="0">
                      <a:schemeClr val="accent1">
                        <a:lumMod val="5000"/>
                        <a:lumOff val="95000"/>
                      </a:schemeClr>
                    </a:gs>
                    <a:gs pos="0">
                      <a:schemeClr val="accent5">
                        <a:lumMod val="50000"/>
                      </a:schemeClr>
                    </a:gs>
                    <a:gs pos="41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极简唯美工作汇报演示模板</a:t>
            </a:r>
          </a:p>
        </p:txBody>
      </p:sp>
      <p:sp>
        <p:nvSpPr>
          <p:cNvPr id="12" name="文本框 11"/>
          <p:cNvSpPr txBox="1"/>
          <p:nvPr/>
        </p:nvSpPr>
        <p:spPr>
          <a:xfrm>
            <a:off x="2576032" y="5675086"/>
            <a:ext cx="6688282" cy="518160"/>
          </a:xfrm>
          <a:prstGeom prst="rect">
            <a:avLst/>
          </a:prstGeom>
          <a:noFill/>
        </p:spPr>
        <p:txBody>
          <a:bodyPr rtlCol="0" wrap="square">
            <a:spAutoFit/>
          </a:bodyPr>
          <a:lstStyle>
            <a:defPPr>
              <a:defRPr lang="zh-CN"/>
            </a:defPPr>
          </a:lstStyle>
          <a:p>
            <a:r>
              <a:rPr altLang="en-US" b="1" lang="zh-CN" sz="28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汇报人 ： 王小明</a:t>
            </a:r>
          </a:p>
        </p:txBody>
      </p:sp>
      <p:sp>
        <p:nvSpPr>
          <p:cNvPr id="13" name="文本框 12"/>
          <p:cNvSpPr txBox="1"/>
          <p:nvPr/>
        </p:nvSpPr>
        <p:spPr>
          <a:xfrm>
            <a:off x="6260296" y="5675086"/>
            <a:ext cx="4092036" cy="518160"/>
          </a:xfrm>
          <a:prstGeom prst="rect">
            <a:avLst/>
          </a:prstGeom>
          <a:noFill/>
        </p:spPr>
        <p:txBody>
          <a:bodyPr rtlCol="0" wrap="square">
            <a:spAutoFit/>
          </a:bodyPr>
          <a:lstStyle/>
          <a:p>
            <a:r>
              <a:rPr altLang="en-US" b="1" lang="zh-CN" sz="28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时  间：2016年X月X日</a:t>
            </a:r>
          </a:p>
        </p:txBody>
      </p:sp>
    </p:spTree>
    <p:extLst>
      <p:ext uri="{BB962C8B-B14F-4D97-AF65-F5344CB8AC3E}">
        <p14:creationId val="4173108157"/>
      </p:ext>
    </p:extLst>
  </p:cSld>
  <p:clrMapOvr>
    <a:masterClrMapping/>
  </p:clrMapOvr>
  <mc:AlternateContent>
    <mc:Choice Requires="p15">
      <p:transition advClick="0" advTm="2000" p14:dur="2000" spd="slow">
        <p15:prstTrans prst="peelOff"/>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mph" presetID="8" presetSubtype="0" repeatCount="4000">
                                  <p:stCondLst>
                                    <p:cond delay="0"/>
                                  </p:stCondLst>
                                  <p:childTnLst>
                                    <p:animRot by="21600000">
                                      <p:cBhvr>
                                        <p:cTn dur="2000" fill="hold" id="6"/>
                                        <p:tgtEl>
                                          <p:spTgt spid="9"/>
                                        </p:tgtEl>
                                        <p:attrNameLst>
                                          <p:attrName>r</p:attrName>
                                        </p:attrNameLst>
                                      </p:cBhvr>
                                    </p:animRot>
                                  </p:childTnLst>
                                </p:cTn>
                              </p:par>
                              <p:par>
                                <p:cTn fill="hold" grpId="0" id="7" nodeType="withEffect" presetClass="emph" presetID="8" presetSubtype="0" repeatCount="3000">
                                  <p:stCondLst>
                                    <p:cond delay="0"/>
                                  </p:stCondLst>
                                  <p:childTnLst>
                                    <p:animRot by="21600000">
                                      <p:cBhvr>
                                        <p:cTn dur="3000" fill="hold" id="8"/>
                                        <p:tgtEl>
                                          <p:spTgt spid="7"/>
                                        </p:tgtEl>
                                        <p:attrNameLst>
                                          <p:attrName>r</p:attrName>
                                        </p:attrNameLst>
                                      </p:cBhvr>
                                    </p:animRot>
                                  </p:childTnLst>
                                </p:cTn>
                              </p:par>
                              <p:par>
                                <p:cTn fill="hold" grpId="0" id="9" nodeType="withEffect" presetClass="emph" presetID="8" presetSubtype="0" repeatCount="4000">
                                  <p:stCondLst>
                                    <p:cond delay="0"/>
                                  </p:stCondLst>
                                  <p:childTnLst>
                                    <p:animRot by="21600000">
                                      <p:cBhvr>
                                        <p:cTn dur="2000" fill="hold" id="10"/>
                                        <p:tgtEl>
                                          <p:spTgt spid="6"/>
                                        </p:tgtEl>
                                        <p:attrNameLst>
                                          <p:attrName>r</p:attrName>
                                        </p:attrNameLst>
                                      </p:cBhvr>
                                    </p:animRot>
                                  </p:childTnLst>
                                </p:cTn>
                              </p:par>
                              <p:par>
                                <p:cTn fill="hold" grpId="0" id="11" nodeType="withEffect" presetClass="entr" presetID="41" presetSubtype="0">
                                  <p:stCondLst>
                                    <p:cond delay="250"/>
                                  </p:stCondLst>
                                  <p:iterate type="lt">
                                    <p:tmPct val="10000"/>
                                  </p:iterate>
                                  <p:childTnLst>
                                    <p:set>
                                      <p:cBhvr>
                                        <p:cTn dur="1" fill="hold" id="12">
                                          <p:stCondLst>
                                            <p:cond delay="0"/>
                                          </p:stCondLst>
                                        </p:cTn>
                                        <p:tgtEl>
                                          <p:spTgt spid="8"/>
                                        </p:tgtEl>
                                        <p:attrNameLst>
                                          <p:attrName>style.visibility</p:attrName>
                                        </p:attrNameLst>
                                      </p:cBhvr>
                                      <p:to>
                                        <p:strVal val="visible"/>
                                      </p:to>
                                    </p:set>
                                    <p:anim calcmode="lin" valueType="num">
                                      <p:cBhvr>
                                        <p:cTn dur="750" fill="hold" id="1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4"/>
                                        <p:tgtEl>
                                          <p:spTgt spid="8"/>
                                        </p:tgtEl>
                                        <p:attrNameLst>
                                          <p:attrName>ppt_y</p:attrName>
                                        </p:attrNameLst>
                                      </p:cBhvr>
                                      <p:tavLst>
                                        <p:tav tm="0">
                                          <p:val>
                                            <p:strVal val="#ppt_y"/>
                                          </p:val>
                                        </p:tav>
                                        <p:tav tm="100000">
                                          <p:val>
                                            <p:strVal val="#ppt_y"/>
                                          </p:val>
                                        </p:tav>
                                      </p:tavLst>
                                    </p:anim>
                                    <p:anim calcmode="lin" valueType="num">
                                      <p:cBhvr>
                                        <p:cTn dur="750" fill="hold" id="1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7" tmFilter="0,0; .5, 1; 1, 1"/>
                                        <p:tgtEl>
                                          <p:spTgt spid="8"/>
                                        </p:tgtEl>
                                      </p:cBhvr>
                                    </p:animEffect>
                                  </p:childTnLst>
                                </p:cTn>
                              </p:par>
                              <p:par>
                                <p:cTn fill="hold" grpId="0" id="18" nodeType="withEffect" presetClass="entr" presetID="22" presetSubtype="8">
                                  <p:stCondLst>
                                    <p:cond delay="1250"/>
                                  </p:stCondLst>
                                  <p:childTnLst>
                                    <p:set>
                                      <p:cBhvr>
                                        <p:cTn dur="1" fill="hold" id="19">
                                          <p:stCondLst>
                                            <p:cond delay="0"/>
                                          </p:stCondLst>
                                        </p:cTn>
                                        <p:tgtEl>
                                          <p:spTgt spid="11"/>
                                        </p:tgtEl>
                                        <p:attrNameLst>
                                          <p:attrName>style.visibility</p:attrName>
                                        </p:attrNameLst>
                                      </p:cBhvr>
                                      <p:to>
                                        <p:strVal val="visible"/>
                                      </p:to>
                                    </p:set>
                                    <p:animEffect filter="wipe(left)" transition="in">
                                      <p:cBhvr>
                                        <p:cTn dur="1500" id="20"/>
                                        <p:tgtEl>
                                          <p:spTgt spid="11"/>
                                        </p:tgtEl>
                                      </p:cBhvr>
                                    </p:animEffect>
                                  </p:childTnLst>
                                </p:cTn>
                              </p:par>
                              <p:par>
                                <p:cTn fill="hold" grpId="0" id="21" nodeType="withEffect" presetClass="entr" presetID="42" presetSubtype="0">
                                  <p:stCondLst>
                                    <p:cond delay="1750"/>
                                  </p:stCondLst>
                                  <p:childTnLst>
                                    <p:set>
                                      <p:cBhvr>
                                        <p:cTn dur="1" fill="hold" id="22">
                                          <p:stCondLst>
                                            <p:cond delay="0"/>
                                          </p:stCondLst>
                                        </p:cTn>
                                        <p:tgtEl>
                                          <p:spTgt spid="12"/>
                                        </p:tgtEl>
                                        <p:attrNameLst>
                                          <p:attrName>style.visibility</p:attrName>
                                        </p:attrNameLst>
                                      </p:cBhvr>
                                      <p:to>
                                        <p:strVal val="visible"/>
                                      </p:to>
                                    </p:set>
                                    <p:animEffect filter="fade" transition="in">
                                      <p:cBhvr>
                                        <p:cTn dur="1750" id="23"/>
                                        <p:tgtEl>
                                          <p:spTgt spid="12"/>
                                        </p:tgtEl>
                                      </p:cBhvr>
                                    </p:animEffect>
                                    <p:anim calcmode="lin" valueType="num">
                                      <p:cBhvr>
                                        <p:cTn dur="1750" fill="hold" id="24"/>
                                        <p:tgtEl>
                                          <p:spTgt spid="12"/>
                                        </p:tgtEl>
                                        <p:attrNameLst>
                                          <p:attrName>ppt_x</p:attrName>
                                        </p:attrNameLst>
                                      </p:cBhvr>
                                      <p:tavLst>
                                        <p:tav tm="0">
                                          <p:val>
                                            <p:strVal val="#ppt_x"/>
                                          </p:val>
                                        </p:tav>
                                        <p:tav tm="100000">
                                          <p:val>
                                            <p:strVal val="#ppt_x"/>
                                          </p:val>
                                        </p:tav>
                                      </p:tavLst>
                                    </p:anim>
                                    <p:anim calcmode="lin" valueType="num">
                                      <p:cBhvr>
                                        <p:cTn dur="1750" fill="hold" id="25"/>
                                        <p:tgtEl>
                                          <p:spTgt spid="12"/>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2500"/>
                                  </p:stCondLst>
                                  <p:childTnLst>
                                    <p:set>
                                      <p:cBhvr>
                                        <p:cTn dur="1" fill="hold" id="27">
                                          <p:stCondLst>
                                            <p:cond delay="0"/>
                                          </p:stCondLst>
                                        </p:cTn>
                                        <p:tgtEl>
                                          <p:spTgt spid="13"/>
                                        </p:tgtEl>
                                        <p:attrNameLst>
                                          <p:attrName>style.visibility</p:attrName>
                                        </p:attrNameLst>
                                      </p:cBhvr>
                                      <p:to>
                                        <p:strVal val="visible"/>
                                      </p:to>
                                    </p:set>
                                    <p:animEffect filter="fade" transition="in">
                                      <p:cBhvr>
                                        <p:cTn dur="1000" id="28"/>
                                        <p:tgtEl>
                                          <p:spTgt spid="13"/>
                                        </p:tgtEl>
                                      </p:cBhvr>
                                    </p:animEffect>
                                    <p:anim calcmode="lin" valueType="num">
                                      <p:cBhvr>
                                        <p:cTn dur="1000" fill="hold" id="29"/>
                                        <p:tgtEl>
                                          <p:spTgt spid="13"/>
                                        </p:tgtEl>
                                        <p:attrNameLst>
                                          <p:attrName>ppt_x</p:attrName>
                                        </p:attrNameLst>
                                      </p:cBhvr>
                                      <p:tavLst>
                                        <p:tav tm="0">
                                          <p:val>
                                            <p:strVal val="#ppt_x"/>
                                          </p:val>
                                        </p:tav>
                                        <p:tav tm="100000">
                                          <p:val>
                                            <p:strVal val="#ppt_x"/>
                                          </p:val>
                                        </p:tav>
                                      </p:tavLst>
                                    </p:anim>
                                    <p:anim calcmode="lin" valueType="num">
                                      <p:cBhvr>
                                        <p:cTn dur="1000" fill="hold" id="30"/>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11"/>
      <p:bldP grpId="0" spid="12"/>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6" name="KSO_Shape"/>
          <p:cNvSpPr/>
          <p:nvPr/>
        </p:nvSpPr>
        <p:spPr>
          <a:xfrm>
            <a:off x="4698331" y="1248613"/>
            <a:ext cx="2204272" cy="1133640"/>
          </a:xfrm>
          <a:prstGeom prst="wedgeEllipseCallout">
            <a:avLst>
              <a:gd fmla="val -25046" name="adj1"/>
              <a:gd fmla="val 65698" name="adj2"/>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r>
              <a:rPr altLang="en-US" b="1" lang="zh-CN" sz="4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标 题</a:t>
            </a:r>
          </a:p>
        </p:txBody>
      </p:sp>
      <p:sp>
        <p:nvSpPr>
          <p:cNvPr id="8" name="矩形 7"/>
          <p:cNvSpPr/>
          <p:nvPr/>
        </p:nvSpPr>
        <p:spPr>
          <a:xfrm>
            <a:off x="878305" y="4424826"/>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9" name="KSO_Shape"/>
          <p:cNvSpPr/>
          <p:nvPr/>
        </p:nvSpPr>
        <p:spPr>
          <a:xfrm>
            <a:off x="1120941" y="3181687"/>
            <a:ext cx="2204272" cy="1133640"/>
          </a:xfrm>
          <a:prstGeom prst="wedgeEllipseCallout">
            <a:avLst>
              <a:gd fmla="val -25046" name="adj1"/>
              <a:gd fmla="val 65698" name="adj2"/>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r>
              <a:rPr altLang="en-US" b="1" lang="zh-CN" sz="4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标 题</a:t>
            </a:r>
          </a:p>
        </p:txBody>
      </p:sp>
      <p:sp>
        <p:nvSpPr>
          <p:cNvPr id="10" name="矩形 9"/>
          <p:cNvSpPr/>
          <p:nvPr/>
        </p:nvSpPr>
        <p:spPr>
          <a:xfrm>
            <a:off x="4283241" y="2712333"/>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1" name="KSO_Shape"/>
          <p:cNvSpPr/>
          <p:nvPr/>
        </p:nvSpPr>
        <p:spPr>
          <a:xfrm>
            <a:off x="8821152" y="681793"/>
            <a:ext cx="2204272" cy="1133640"/>
          </a:xfrm>
          <a:prstGeom prst="wedgeEllipseCallout">
            <a:avLst>
              <a:gd fmla="val -25046" name="adj1"/>
              <a:gd fmla="val 65698" name="adj2"/>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r>
              <a:rPr altLang="en-US" b="1" lang="zh-CN" sz="4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标 题</a:t>
            </a:r>
          </a:p>
        </p:txBody>
      </p:sp>
      <p:sp>
        <p:nvSpPr>
          <p:cNvPr id="12" name="矩形 11"/>
          <p:cNvSpPr/>
          <p:nvPr/>
        </p:nvSpPr>
        <p:spPr>
          <a:xfrm>
            <a:off x="8646693" y="2275186"/>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Tree>
    <p:extLst>
      <p:ext uri="{BB962C8B-B14F-4D97-AF65-F5344CB8AC3E}">
        <p14:creationId val="3103655355"/>
      </p:ext>
    </p:extLst>
  </p:cSld>
  <p:clrMapOvr>
    <a:masterClrMapping/>
  </p:clrMapOvr>
  <mc:AlternateContent>
    <mc:Choice Requires="p15">
      <p:transition advTm="2000" p14:dur="125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1000"/>
                                  </p:stCondLst>
                                  <p:childTnLst>
                                    <p:set>
                                      <p:cBhvr>
                                        <p:cTn dur="1" fill="hold" id="10">
                                          <p:stCondLst>
                                            <p:cond delay="0"/>
                                          </p:stCondLst>
                                        </p:cTn>
                                        <p:tgtEl>
                                          <p:spTgt spid="9"/>
                                        </p:tgtEl>
                                        <p:attrNameLst>
                                          <p:attrName>style.visibility</p:attrName>
                                        </p:attrNameLst>
                                      </p:cBhvr>
                                      <p:to>
                                        <p:strVal val="visible"/>
                                      </p:to>
                                    </p:set>
                                    <p:animEffect filter="fade" transition="in">
                                      <p:cBhvr>
                                        <p:cTn dur="1000" id="11"/>
                                        <p:tgtEl>
                                          <p:spTgt spid="9"/>
                                        </p:tgtEl>
                                      </p:cBhvr>
                                    </p:animEffect>
                                    <p:anim calcmode="lin" valueType="num">
                                      <p:cBhvr>
                                        <p:cTn dur="1000" fill="hold" id="12"/>
                                        <p:tgtEl>
                                          <p:spTgt spid="9"/>
                                        </p:tgtEl>
                                        <p:attrNameLst>
                                          <p:attrName>ppt_x</p:attrName>
                                        </p:attrNameLst>
                                      </p:cBhvr>
                                      <p:tavLst>
                                        <p:tav tm="0">
                                          <p:val>
                                            <p:strVal val="#ppt_x"/>
                                          </p:val>
                                        </p:tav>
                                        <p:tav tm="100000">
                                          <p:val>
                                            <p:strVal val="#ppt_x"/>
                                          </p:val>
                                        </p:tav>
                                      </p:tavLst>
                                    </p:anim>
                                    <p:anim calcmode="lin" valueType="num">
                                      <p:cBhvr>
                                        <p:cTn dur="1000" fill="hold" id="13"/>
                                        <p:tgtEl>
                                          <p:spTgt spid="9"/>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000"/>
                            </p:stCondLst>
                            <p:childTnLst>
                              <p:par>
                                <p:cTn fill="hold" grpId="0" id="15" nodeType="afterEffect" presetClass="entr" presetID="22" presetSubtype="1">
                                  <p:stCondLst>
                                    <p:cond delay="0"/>
                                  </p:stCondLst>
                                  <p:childTnLst>
                                    <p:set>
                                      <p:cBhvr>
                                        <p:cTn dur="1" fill="hold" id="16">
                                          <p:stCondLst>
                                            <p:cond delay="0"/>
                                          </p:stCondLst>
                                        </p:cTn>
                                        <p:tgtEl>
                                          <p:spTgt spid="8"/>
                                        </p:tgtEl>
                                        <p:attrNameLst>
                                          <p:attrName>style.visibility</p:attrName>
                                        </p:attrNameLst>
                                      </p:cBhvr>
                                      <p:to>
                                        <p:strVal val="visible"/>
                                      </p:to>
                                    </p:set>
                                    <p:animEffect filter="wipe(up)" transition="in">
                                      <p:cBhvr>
                                        <p:cTn dur="1000" id="17"/>
                                        <p:tgtEl>
                                          <p:spTgt spid="8"/>
                                        </p:tgtEl>
                                      </p:cBhvr>
                                    </p:animEffect>
                                  </p:childTnLst>
                                </p:cTn>
                              </p:par>
                              <p:par>
                                <p:cTn fill="hold" grpId="0" id="18" nodeType="withEffect" presetClass="entr" presetID="42" presetSubtype="0">
                                  <p:stCondLst>
                                    <p:cond delay="1000"/>
                                  </p:stCondLst>
                                  <p:childTnLst>
                                    <p:set>
                                      <p:cBhvr>
                                        <p:cTn dur="1" fill="hold" id="19">
                                          <p:stCondLst>
                                            <p:cond delay="0"/>
                                          </p:stCondLst>
                                        </p:cTn>
                                        <p:tgtEl>
                                          <p:spTgt spid="6"/>
                                        </p:tgtEl>
                                        <p:attrNameLst>
                                          <p:attrName>style.visibility</p:attrName>
                                        </p:attrNameLst>
                                      </p:cBhvr>
                                      <p:to>
                                        <p:strVal val="visible"/>
                                      </p:to>
                                    </p:set>
                                    <p:animEffect filter="fade" transition="in">
                                      <p:cBhvr>
                                        <p:cTn dur="750" id="20"/>
                                        <p:tgtEl>
                                          <p:spTgt spid="6"/>
                                        </p:tgtEl>
                                      </p:cBhvr>
                                    </p:animEffect>
                                    <p:anim calcmode="lin" valueType="num">
                                      <p:cBhvr>
                                        <p:cTn dur="750" fill="hold" id="21"/>
                                        <p:tgtEl>
                                          <p:spTgt spid="6"/>
                                        </p:tgtEl>
                                        <p:attrNameLst>
                                          <p:attrName>ppt_x</p:attrName>
                                        </p:attrNameLst>
                                      </p:cBhvr>
                                      <p:tavLst>
                                        <p:tav tm="0">
                                          <p:val>
                                            <p:strVal val="#ppt_x"/>
                                          </p:val>
                                        </p:tav>
                                        <p:tav tm="100000">
                                          <p:val>
                                            <p:strVal val="#ppt_x"/>
                                          </p:val>
                                        </p:tav>
                                      </p:tavLst>
                                    </p:anim>
                                    <p:anim calcmode="lin" valueType="num">
                                      <p:cBhvr>
                                        <p:cTn dur="750" fill="hold" id="22"/>
                                        <p:tgtEl>
                                          <p:spTgt spid="6"/>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3750"/>
                            </p:stCondLst>
                            <p:childTnLst>
                              <p:par>
                                <p:cTn fill="hold" grpId="0" id="24" nodeType="afterEffect" presetClass="entr" presetID="22" presetSubtype="1">
                                  <p:stCondLst>
                                    <p:cond delay="0"/>
                                  </p:stCondLst>
                                  <p:childTnLst>
                                    <p:set>
                                      <p:cBhvr>
                                        <p:cTn dur="1" fill="hold" id="25">
                                          <p:stCondLst>
                                            <p:cond delay="0"/>
                                          </p:stCondLst>
                                        </p:cTn>
                                        <p:tgtEl>
                                          <p:spTgt spid="10"/>
                                        </p:tgtEl>
                                        <p:attrNameLst>
                                          <p:attrName>style.visibility</p:attrName>
                                        </p:attrNameLst>
                                      </p:cBhvr>
                                      <p:to>
                                        <p:strVal val="visible"/>
                                      </p:to>
                                    </p:set>
                                    <p:animEffect filter="wipe(up)" transition="in">
                                      <p:cBhvr>
                                        <p:cTn dur="1000" id="26"/>
                                        <p:tgtEl>
                                          <p:spTgt spid="10"/>
                                        </p:tgtEl>
                                      </p:cBhvr>
                                    </p:animEffect>
                                  </p:childTnLst>
                                </p:cTn>
                              </p:par>
                              <p:par>
                                <p:cTn fill="hold" grpId="0" id="27" nodeType="withEffect" presetClass="entr" presetID="42" presetSubtype="0">
                                  <p:stCondLst>
                                    <p:cond delay="1000"/>
                                  </p:stCondLst>
                                  <p:childTnLst>
                                    <p:set>
                                      <p:cBhvr>
                                        <p:cTn dur="1" fill="hold" id="28">
                                          <p:stCondLst>
                                            <p:cond delay="0"/>
                                          </p:stCondLst>
                                        </p:cTn>
                                        <p:tgtEl>
                                          <p:spTgt spid="11"/>
                                        </p:tgtEl>
                                        <p:attrNameLst>
                                          <p:attrName>style.visibility</p:attrName>
                                        </p:attrNameLst>
                                      </p:cBhvr>
                                      <p:to>
                                        <p:strVal val="visible"/>
                                      </p:to>
                                    </p:set>
                                    <p:animEffect filter="fade" transition="in">
                                      <p:cBhvr>
                                        <p:cTn dur="750" id="29"/>
                                        <p:tgtEl>
                                          <p:spTgt spid="11"/>
                                        </p:tgtEl>
                                      </p:cBhvr>
                                    </p:animEffect>
                                    <p:anim calcmode="lin" valueType="num">
                                      <p:cBhvr>
                                        <p:cTn dur="750" fill="hold" id="30"/>
                                        <p:tgtEl>
                                          <p:spTgt spid="11"/>
                                        </p:tgtEl>
                                        <p:attrNameLst>
                                          <p:attrName>ppt_x</p:attrName>
                                        </p:attrNameLst>
                                      </p:cBhvr>
                                      <p:tavLst>
                                        <p:tav tm="0">
                                          <p:val>
                                            <p:strVal val="#ppt_x"/>
                                          </p:val>
                                        </p:tav>
                                        <p:tav tm="100000">
                                          <p:val>
                                            <p:strVal val="#ppt_x"/>
                                          </p:val>
                                        </p:tav>
                                      </p:tavLst>
                                    </p:anim>
                                    <p:anim calcmode="lin" valueType="num">
                                      <p:cBhvr>
                                        <p:cTn dur="750" fill="hold" id="31"/>
                                        <p:tgtEl>
                                          <p:spTgt spid="11"/>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500"/>
                            </p:stCondLst>
                            <p:childTnLst>
                              <p:par>
                                <p:cTn fill="hold" grpId="0" id="33" nodeType="afterEffect" presetClass="entr" presetID="22" presetSubtype="1">
                                  <p:stCondLst>
                                    <p:cond delay="0"/>
                                  </p:stCondLst>
                                  <p:childTnLst>
                                    <p:set>
                                      <p:cBhvr>
                                        <p:cTn dur="1" fill="hold" id="34">
                                          <p:stCondLst>
                                            <p:cond delay="0"/>
                                          </p:stCondLst>
                                        </p:cTn>
                                        <p:tgtEl>
                                          <p:spTgt spid="12"/>
                                        </p:tgtEl>
                                        <p:attrNameLst>
                                          <p:attrName>style.visibility</p:attrName>
                                        </p:attrNameLst>
                                      </p:cBhvr>
                                      <p:to>
                                        <p:strVal val="visible"/>
                                      </p:to>
                                    </p:set>
                                    <p:animEffect filter="wipe(up)" transition="in">
                                      <p:cBhvr>
                                        <p:cTn dur="1000" id="35"/>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8"/>
      <p:bldP grpId="0" spid="9"/>
      <p:bldP grpId="0" spid="10"/>
      <p:bldP grpId="0" spid="11"/>
      <p:bldP grpId="0" spid="1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rot="19578596">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1231" y="1070810"/>
            <a:ext cx="2779295" cy="1920240"/>
          </a:xfrm>
          <a:prstGeom prst="rect">
            <a:avLst/>
          </a:prstGeom>
          <a:noFill/>
        </p:spPr>
        <p:txBody>
          <a:bodyPr rtlCol="0" wrap="square">
            <a:spAutoFit/>
          </a:bodyPr>
          <a:lstStyle/>
          <a:p>
            <a:r>
              <a:rPr altLang="zh-CN" b="1" lang="en-US" smtClean="0" sz="120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03</a:t>
            </a:r>
          </a:p>
        </p:txBody>
      </p:sp>
      <p:sp>
        <p:nvSpPr>
          <p:cNvPr id="6" name="文本框 5"/>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7" name="矩形 6"/>
          <p:cNvSpPr/>
          <p:nvPr/>
        </p:nvSpPr>
        <p:spPr>
          <a:xfrm>
            <a:off x="3695343" y="4026521"/>
            <a:ext cx="4754880" cy="1005840"/>
          </a:xfrm>
          <a:prstGeom prst="rect">
            <a:avLst/>
          </a:prstGeom>
        </p:spPr>
        <p:txBody>
          <a:bodyPr wrap="none">
            <a:spAutoFit/>
          </a:bodyPr>
          <a:lstStyle/>
          <a:p>
            <a:r>
              <a:rPr altLang="en-US" b="1" lang="zh-CN" smtClean="0" sz="6000">
                <a:solidFill>
                  <a:srgbClr val="BDD7EE"/>
                </a:solidFill>
                <a:latin charset="0" panose="020b0a04020102020204" pitchFamily="34" typeface="Arial Black"/>
              </a:rPr>
              <a:t>工作存在不足</a:t>
            </a:r>
          </a:p>
        </p:txBody>
      </p:sp>
      <p:sp>
        <p:nvSpPr>
          <p:cNvPr id="8" name="矩形 7"/>
          <p:cNvSpPr/>
          <p:nvPr/>
        </p:nvSpPr>
        <p:spPr>
          <a:xfrm>
            <a:off x="3048000" y="4933898"/>
            <a:ext cx="6096000" cy="579120"/>
          </a:xfrm>
          <a:prstGeom prst="rect">
            <a:avLst/>
          </a:prstGeom>
        </p:spPr>
        <p:txBody>
          <a:bodyPr>
            <a:spAutoFit/>
          </a:bodyPr>
          <a:lstStyle/>
          <a:p>
            <a:pPr algn="ctr"/>
            <a:r>
              <a:rPr altLang="zh-CN" lang="en-US" sz="1600">
                <a:solidFill>
                  <a:srgbClr val="BDD7EE"/>
                </a:solidFill>
                <a:latin charset="0" panose="020b0a04020102020204" pitchFamily="34" typeface="Arial Black"/>
                <a:ea charset="0" panose="02000000000000000000" pitchFamily="2" typeface="Roboto"/>
              </a:rPr>
              <a:t>Lorem ipsum dolor sit amet, consectetur adipiscing elit. Fusce suscipit neque non </a:t>
            </a: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270575062"/>
      </p:ext>
    </p:ext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50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mph" presetID="8" presetSubtype="0">
                                  <p:stCondLst>
                                    <p:cond delay="500"/>
                                  </p:stCondLst>
                                  <p:childTnLst>
                                    <p:animRot by="21600000">
                                      <p:cBhvr>
                                        <p:cTn dur="3000" fill="hold" id="15"/>
                                        <p:tgtEl>
                                          <p:spTgt spid="4"/>
                                        </p:tgtEl>
                                        <p:attrNameLst>
                                          <p:attrName>r</p:attrName>
                                        </p:attrNameLst>
                                      </p:cBhvr>
                                    </p:animRot>
                                  </p:childTnLst>
                                </p:cTn>
                              </p:par>
                              <p:par>
                                <p:cTn fill="hold" grpId="0" id="16" nodeType="withEffect" presetClass="emph" presetID="8" presetSubtype="0">
                                  <p:stCondLst>
                                    <p:cond delay="750"/>
                                  </p:stCondLst>
                                  <p:childTnLst>
                                    <p:animRot by="-21600000">
                                      <p:cBhvr>
                                        <p:cTn dur="2500" fill="hold" id="17"/>
                                        <p:tgtEl>
                                          <p:spTgt spid="9"/>
                                        </p:tgtEl>
                                        <p:attrNameLst>
                                          <p:attrName>r</p:attrName>
                                        </p:attrNameLst>
                                      </p:cBhvr>
                                    </p:animRot>
                                  </p:childTnLst>
                                </p:cTn>
                              </p:par>
                              <p:par>
                                <p:cTn fill="hold" grpId="0" id="18" nodeType="withEffect" presetClass="entr" presetID="42" presetSubtype="0">
                                  <p:stCondLst>
                                    <p:cond delay="150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150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grpSp>
        <p:nvGrpSpPr>
          <p:cNvPr id="7" name="组合 6"/>
          <p:cNvGrpSpPr/>
          <p:nvPr/>
        </p:nvGrpSpPr>
        <p:grpSpPr>
          <a:xfrm>
            <a:off x="4379497" y="1961148"/>
            <a:ext cx="2923674" cy="2923674"/>
            <a:chOff x="4150894" y="1961148"/>
            <a:chExt cx="2923674" cy="2923674"/>
          </a:xfrm>
          <a:solidFill>
            <a:schemeClr val="bg2">
              <a:lumMod val="75000"/>
              <a:alpha val="46000"/>
            </a:schemeClr>
          </a:solidFill>
        </p:grpSpPr>
        <p:sp>
          <p:nvSpPr>
            <p:cNvPr id="5" name="同心圆 4"/>
            <p:cNvSpPr/>
            <p:nvPr/>
          </p:nvSpPr>
          <p:spPr>
            <a:xfrm>
              <a:off x="4150894" y="1961148"/>
              <a:ext cx="2923674" cy="2923674"/>
            </a:xfrm>
            <a:prstGeom prst="donut">
              <a:avLst>
                <a:gd fmla="val 2833"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五角星 5"/>
            <p:cNvSpPr/>
            <p:nvPr/>
          </p:nvSpPr>
          <p:spPr>
            <a:xfrm>
              <a:off x="4331368" y="1985212"/>
              <a:ext cx="2562726" cy="256272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矩形 7"/>
          <p:cNvSpPr/>
          <p:nvPr/>
        </p:nvSpPr>
        <p:spPr>
          <a:xfrm>
            <a:off x="7864642" y="1690300"/>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9" name="矩形 8"/>
          <p:cNvSpPr/>
          <p:nvPr/>
        </p:nvSpPr>
        <p:spPr>
          <a:xfrm>
            <a:off x="7874464" y="1320968"/>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10" name="矩形 9"/>
          <p:cNvSpPr/>
          <p:nvPr/>
        </p:nvSpPr>
        <p:spPr>
          <a:xfrm>
            <a:off x="7864642" y="4059868"/>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1" name="矩形 10"/>
          <p:cNvSpPr/>
          <p:nvPr/>
        </p:nvSpPr>
        <p:spPr>
          <a:xfrm>
            <a:off x="7874464" y="3690538"/>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12" name="矩形 11"/>
          <p:cNvSpPr/>
          <p:nvPr/>
        </p:nvSpPr>
        <p:spPr>
          <a:xfrm>
            <a:off x="935969" y="1690300"/>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3" name="矩形 12"/>
          <p:cNvSpPr/>
          <p:nvPr/>
        </p:nvSpPr>
        <p:spPr>
          <a:xfrm>
            <a:off x="945791" y="1320968"/>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14" name="矩形 13"/>
          <p:cNvSpPr/>
          <p:nvPr/>
        </p:nvSpPr>
        <p:spPr>
          <a:xfrm>
            <a:off x="935969" y="4059868"/>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5" name="矩形 14"/>
          <p:cNvSpPr/>
          <p:nvPr/>
        </p:nvSpPr>
        <p:spPr>
          <a:xfrm>
            <a:off x="945791" y="3690538"/>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Tree>
    <p:extLst>
      <p:ext uri="{BB962C8B-B14F-4D97-AF65-F5344CB8AC3E}">
        <p14:creationId val="3655935305"/>
      </p:ext>
    </p:extLst>
  </p:cSld>
  <p:clrMapOvr>
    <a:masterClrMapping/>
  </p:clrMapOvr>
  <mc:AlternateContent>
    <mc:Choice Requires="p15">
      <p:transition advTm="2000" p14:dur="125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53" presetSubtype="0">
                                  <p:stCondLst>
                                    <p:cond delay="500"/>
                                  </p:stCondLst>
                                  <p:childTnLst>
                                    <p:set>
                                      <p:cBhvr>
                                        <p:cTn dur="1" fill="hold" id="10">
                                          <p:stCondLst>
                                            <p:cond delay="0"/>
                                          </p:stCondLst>
                                        </p:cTn>
                                        <p:tgtEl>
                                          <p:spTgt spid="7"/>
                                        </p:tgtEl>
                                        <p:attrNameLst>
                                          <p:attrName>style.visibility</p:attrName>
                                        </p:attrNameLst>
                                      </p:cBhvr>
                                      <p:to>
                                        <p:strVal val="visible"/>
                                      </p:to>
                                    </p:set>
                                    <p:anim calcmode="lin" valueType="num">
                                      <p:cBhvr>
                                        <p:cTn dur="750" fill="hold" id="11"/>
                                        <p:tgtEl>
                                          <p:spTgt spid="7"/>
                                        </p:tgtEl>
                                        <p:attrNameLst>
                                          <p:attrName>ppt_w</p:attrName>
                                        </p:attrNameLst>
                                      </p:cBhvr>
                                      <p:tavLst>
                                        <p:tav tm="0">
                                          <p:val>
                                            <p:fltVal val="0"/>
                                          </p:val>
                                        </p:tav>
                                        <p:tav tm="100000">
                                          <p:val>
                                            <p:strVal val="#ppt_w"/>
                                          </p:val>
                                        </p:tav>
                                      </p:tavLst>
                                    </p:anim>
                                    <p:anim calcmode="lin" valueType="num">
                                      <p:cBhvr>
                                        <p:cTn dur="750" fill="hold" id="12"/>
                                        <p:tgtEl>
                                          <p:spTgt spid="7"/>
                                        </p:tgtEl>
                                        <p:attrNameLst>
                                          <p:attrName>ppt_h</p:attrName>
                                        </p:attrNameLst>
                                      </p:cBhvr>
                                      <p:tavLst>
                                        <p:tav tm="0">
                                          <p:val>
                                            <p:fltVal val="0"/>
                                          </p:val>
                                        </p:tav>
                                        <p:tav tm="100000">
                                          <p:val>
                                            <p:strVal val="#ppt_h"/>
                                          </p:val>
                                        </p:tav>
                                      </p:tavLst>
                                    </p:anim>
                                    <p:animEffect filter="fade" transition="in">
                                      <p:cBhvr>
                                        <p:cTn dur="750" id="13"/>
                                        <p:tgtEl>
                                          <p:spTgt spid="7"/>
                                        </p:tgtEl>
                                      </p:cBhvr>
                                    </p:animEffect>
                                  </p:childTnLst>
                                </p:cTn>
                              </p:par>
                            </p:childTnLst>
                          </p:cTn>
                        </p:par>
                        <p:par>
                          <p:cTn fill="hold" id="14" nodeType="afterGroup">
                            <p:stCondLst>
                              <p:cond delay="1250"/>
                            </p:stCondLst>
                            <p:childTnLst>
                              <p:par>
                                <p:cTn fill="hold" grpId="0" id="15" nodeType="afterEffect" presetClass="entr" presetID="2" presetSubtype="8">
                                  <p:stCondLst>
                                    <p:cond delay="0"/>
                                  </p:stCondLst>
                                  <p:childTnLst>
                                    <p:set>
                                      <p:cBhvr>
                                        <p:cTn dur="1" fill="hold" id="16">
                                          <p:stCondLst>
                                            <p:cond delay="0"/>
                                          </p:stCondLst>
                                        </p:cTn>
                                        <p:tgtEl>
                                          <p:spTgt spid="9"/>
                                        </p:tgtEl>
                                        <p:attrNameLst>
                                          <p:attrName>style.visibility</p:attrName>
                                        </p:attrNameLst>
                                      </p:cBhvr>
                                      <p:to>
                                        <p:strVal val="visible"/>
                                      </p:to>
                                    </p:set>
                                    <p:anim calcmode="lin" valueType="num">
                                      <p:cBhvr additive="base">
                                        <p:cTn dur="750" fill="hold" id="17"/>
                                        <p:tgtEl>
                                          <p:spTgt spid="9"/>
                                        </p:tgtEl>
                                        <p:attrNameLst>
                                          <p:attrName>ppt_x</p:attrName>
                                        </p:attrNameLst>
                                      </p:cBhvr>
                                      <p:tavLst>
                                        <p:tav tm="0">
                                          <p:val>
                                            <p:strVal val="0-#ppt_w/2"/>
                                          </p:val>
                                        </p:tav>
                                        <p:tav tm="100000">
                                          <p:val>
                                            <p:strVal val="#ppt_x"/>
                                          </p:val>
                                        </p:tav>
                                      </p:tavLst>
                                    </p:anim>
                                    <p:anim calcmode="lin" valueType="num">
                                      <p:cBhvr additive="base">
                                        <p:cTn dur="750" fill="hold" id="18"/>
                                        <p:tgtEl>
                                          <p:spTgt spid="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grpId="0" id="20" nodeType="afterEffect" presetClass="entr" presetID="22" presetSubtype="1">
                                  <p:stCondLst>
                                    <p:cond delay="0"/>
                                  </p:stCondLst>
                                  <p:childTnLst>
                                    <p:set>
                                      <p:cBhvr>
                                        <p:cTn dur="1" fill="hold" id="21">
                                          <p:stCondLst>
                                            <p:cond delay="0"/>
                                          </p:stCondLst>
                                        </p:cTn>
                                        <p:tgtEl>
                                          <p:spTgt spid="8"/>
                                        </p:tgtEl>
                                        <p:attrNameLst>
                                          <p:attrName>style.visibility</p:attrName>
                                        </p:attrNameLst>
                                      </p:cBhvr>
                                      <p:to>
                                        <p:strVal val="visible"/>
                                      </p:to>
                                    </p:set>
                                    <p:animEffect filter="wipe(up)" transition="in">
                                      <p:cBhvr>
                                        <p:cTn dur="750" id="22"/>
                                        <p:tgtEl>
                                          <p:spTgt spid="8"/>
                                        </p:tgtEl>
                                      </p:cBhvr>
                                    </p:animEffect>
                                  </p:childTnLst>
                                </p:cTn>
                              </p:par>
                            </p:childTnLst>
                          </p:cTn>
                        </p:par>
                        <p:par>
                          <p:cTn fill="hold" id="23" nodeType="afterGroup">
                            <p:stCondLst>
                              <p:cond delay="2750"/>
                            </p:stCondLst>
                            <p:childTnLst>
                              <p:par>
                                <p:cTn fill="hold" grpId="0" id="24" nodeType="afterEffect" presetClass="entr" presetID="2" presetSubtype="8">
                                  <p:stCondLst>
                                    <p:cond delay="0"/>
                                  </p:stCondLst>
                                  <p:childTnLst>
                                    <p:set>
                                      <p:cBhvr>
                                        <p:cTn dur="1" fill="hold" id="25">
                                          <p:stCondLst>
                                            <p:cond delay="0"/>
                                          </p:stCondLst>
                                        </p:cTn>
                                        <p:tgtEl>
                                          <p:spTgt spid="11"/>
                                        </p:tgtEl>
                                        <p:attrNameLst>
                                          <p:attrName>style.visibility</p:attrName>
                                        </p:attrNameLst>
                                      </p:cBhvr>
                                      <p:to>
                                        <p:strVal val="visible"/>
                                      </p:to>
                                    </p:set>
                                    <p:anim calcmode="lin" valueType="num">
                                      <p:cBhvr additive="base">
                                        <p:cTn dur="750" fill="hold" id="26"/>
                                        <p:tgtEl>
                                          <p:spTgt spid="11"/>
                                        </p:tgtEl>
                                        <p:attrNameLst>
                                          <p:attrName>ppt_x</p:attrName>
                                        </p:attrNameLst>
                                      </p:cBhvr>
                                      <p:tavLst>
                                        <p:tav tm="0">
                                          <p:val>
                                            <p:strVal val="0-#ppt_w/2"/>
                                          </p:val>
                                        </p:tav>
                                        <p:tav tm="100000">
                                          <p:val>
                                            <p:strVal val="#ppt_x"/>
                                          </p:val>
                                        </p:tav>
                                      </p:tavLst>
                                    </p:anim>
                                    <p:anim calcmode="lin" valueType="num">
                                      <p:cBhvr additive="base">
                                        <p:cTn dur="750" fill="hold" id="27"/>
                                        <p:tgtEl>
                                          <p:spTgt spid="11"/>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3500"/>
                            </p:stCondLst>
                            <p:childTnLst>
                              <p:par>
                                <p:cTn fill="hold" grpId="0" id="29" nodeType="afterEffect" presetClass="entr" presetID="22" presetSubtype="1">
                                  <p:stCondLst>
                                    <p:cond delay="0"/>
                                  </p:stCondLst>
                                  <p:childTnLst>
                                    <p:set>
                                      <p:cBhvr>
                                        <p:cTn dur="1" fill="hold" id="30">
                                          <p:stCondLst>
                                            <p:cond delay="0"/>
                                          </p:stCondLst>
                                        </p:cTn>
                                        <p:tgtEl>
                                          <p:spTgt spid="10"/>
                                        </p:tgtEl>
                                        <p:attrNameLst>
                                          <p:attrName>style.visibility</p:attrName>
                                        </p:attrNameLst>
                                      </p:cBhvr>
                                      <p:to>
                                        <p:strVal val="visible"/>
                                      </p:to>
                                    </p:set>
                                    <p:animEffect filter="wipe(up)" transition="in">
                                      <p:cBhvr>
                                        <p:cTn dur="750" id="31"/>
                                        <p:tgtEl>
                                          <p:spTgt spid="10"/>
                                        </p:tgtEl>
                                      </p:cBhvr>
                                    </p:animEffect>
                                  </p:childTnLst>
                                </p:cTn>
                              </p:par>
                            </p:childTnLst>
                          </p:cTn>
                        </p:par>
                        <p:par>
                          <p:cTn fill="hold" id="32" nodeType="afterGroup">
                            <p:stCondLst>
                              <p:cond delay="4250"/>
                            </p:stCondLst>
                            <p:childTnLst>
                              <p:par>
                                <p:cTn fill="hold" grpId="0" id="33" nodeType="afterEffect" presetClass="entr" presetID="2" presetSubtype="8">
                                  <p:stCondLst>
                                    <p:cond delay="0"/>
                                  </p:stCondLst>
                                  <p:childTnLst>
                                    <p:set>
                                      <p:cBhvr>
                                        <p:cTn dur="1" fill="hold" id="34">
                                          <p:stCondLst>
                                            <p:cond delay="0"/>
                                          </p:stCondLst>
                                        </p:cTn>
                                        <p:tgtEl>
                                          <p:spTgt spid="13"/>
                                        </p:tgtEl>
                                        <p:attrNameLst>
                                          <p:attrName>style.visibility</p:attrName>
                                        </p:attrNameLst>
                                      </p:cBhvr>
                                      <p:to>
                                        <p:strVal val="visible"/>
                                      </p:to>
                                    </p:set>
                                    <p:anim calcmode="lin" valueType="num">
                                      <p:cBhvr additive="base">
                                        <p:cTn dur="750" fill="hold" id="35"/>
                                        <p:tgtEl>
                                          <p:spTgt spid="13"/>
                                        </p:tgtEl>
                                        <p:attrNameLst>
                                          <p:attrName>ppt_x</p:attrName>
                                        </p:attrNameLst>
                                      </p:cBhvr>
                                      <p:tavLst>
                                        <p:tav tm="0">
                                          <p:val>
                                            <p:strVal val="0-#ppt_w/2"/>
                                          </p:val>
                                        </p:tav>
                                        <p:tav tm="100000">
                                          <p:val>
                                            <p:strVal val="#ppt_x"/>
                                          </p:val>
                                        </p:tav>
                                      </p:tavLst>
                                    </p:anim>
                                    <p:anim calcmode="lin" valueType="num">
                                      <p:cBhvr additive="base">
                                        <p:cTn dur="750" fill="hold" id="36"/>
                                        <p:tgtEl>
                                          <p:spTgt spid="13"/>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5000"/>
                            </p:stCondLst>
                            <p:childTnLst>
                              <p:par>
                                <p:cTn fill="hold" grpId="0" id="38" nodeType="afterEffect" presetClass="entr" presetID="22" presetSubtype="1">
                                  <p:stCondLst>
                                    <p:cond delay="0"/>
                                  </p:stCondLst>
                                  <p:childTnLst>
                                    <p:set>
                                      <p:cBhvr>
                                        <p:cTn dur="1" fill="hold" id="39">
                                          <p:stCondLst>
                                            <p:cond delay="0"/>
                                          </p:stCondLst>
                                        </p:cTn>
                                        <p:tgtEl>
                                          <p:spTgt spid="12"/>
                                        </p:tgtEl>
                                        <p:attrNameLst>
                                          <p:attrName>style.visibility</p:attrName>
                                        </p:attrNameLst>
                                      </p:cBhvr>
                                      <p:to>
                                        <p:strVal val="visible"/>
                                      </p:to>
                                    </p:set>
                                    <p:animEffect filter="wipe(up)" transition="in">
                                      <p:cBhvr>
                                        <p:cTn dur="750" id="40"/>
                                        <p:tgtEl>
                                          <p:spTgt spid="12"/>
                                        </p:tgtEl>
                                      </p:cBhvr>
                                    </p:animEffect>
                                  </p:childTnLst>
                                </p:cTn>
                              </p:par>
                            </p:childTnLst>
                          </p:cTn>
                        </p:par>
                        <p:par>
                          <p:cTn fill="hold" id="41" nodeType="afterGroup">
                            <p:stCondLst>
                              <p:cond delay="5750"/>
                            </p:stCondLst>
                            <p:childTnLst>
                              <p:par>
                                <p:cTn fill="hold" grpId="0" id="42" nodeType="afterEffect" presetClass="entr" presetID="2" presetSubtype="8">
                                  <p:stCondLst>
                                    <p:cond delay="0"/>
                                  </p:stCondLst>
                                  <p:childTnLst>
                                    <p:set>
                                      <p:cBhvr>
                                        <p:cTn dur="1" fill="hold" id="43">
                                          <p:stCondLst>
                                            <p:cond delay="0"/>
                                          </p:stCondLst>
                                        </p:cTn>
                                        <p:tgtEl>
                                          <p:spTgt spid="15"/>
                                        </p:tgtEl>
                                        <p:attrNameLst>
                                          <p:attrName>style.visibility</p:attrName>
                                        </p:attrNameLst>
                                      </p:cBhvr>
                                      <p:to>
                                        <p:strVal val="visible"/>
                                      </p:to>
                                    </p:set>
                                    <p:anim calcmode="lin" valueType="num">
                                      <p:cBhvr additive="base">
                                        <p:cTn dur="750" fill="hold" id="44"/>
                                        <p:tgtEl>
                                          <p:spTgt spid="15"/>
                                        </p:tgtEl>
                                        <p:attrNameLst>
                                          <p:attrName>ppt_x</p:attrName>
                                        </p:attrNameLst>
                                      </p:cBhvr>
                                      <p:tavLst>
                                        <p:tav tm="0">
                                          <p:val>
                                            <p:strVal val="0-#ppt_w/2"/>
                                          </p:val>
                                        </p:tav>
                                        <p:tav tm="100000">
                                          <p:val>
                                            <p:strVal val="#ppt_x"/>
                                          </p:val>
                                        </p:tav>
                                      </p:tavLst>
                                    </p:anim>
                                    <p:anim calcmode="lin" valueType="num">
                                      <p:cBhvr additive="base">
                                        <p:cTn dur="750" fill="hold" id="45"/>
                                        <p:tgtEl>
                                          <p:spTgt spid="15"/>
                                        </p:tgtEl>
                                        <p:attrNameLst>
                                          <p:attrName>ppt_y</p:attrName>
                                        </p:attrNameLst>
                                      </p:cBhvr>
                                      <p:tavLst>
                                        <p:tav tm="0">
                                          <p:val>
                                            <p:strVal val="#ppt_y"/>
                                          </p:val>
                                        </p:tav>
                                        <p:tav tm="100000">
                                          <p:val>
                                            <p:strVal val="#ppt_y"/>
                                          </p:val>
                                        </p:tav>
                                      </p:tavLst>
                                    </p:anim>
                                  </p:childTnLst>
                                </p:cTn>
                              </p:par>
                            </p:childTnLst>
                          </p:cTn>
                        </p:par>
                        <p:par>
                          <p:cTn fill="hold" id="46" nodeType="afterGroup">
                            <p:stCondLst>
                              <p:cond delay="6500"/>
                            </p:stCondLst>
                            <p:childTnLst>
                              <p:par>
                                <p:cTn fill="hold" grpId="0" id="47" nodeType="afterEffect" presetClass="entr" presetID="22" presetSubtype="1">
                                  <p:stCondLst>
                                    <p:cond delay="0"/>
                                  </p:stCondLst>
                                  <p:childTnLst>
                                    <p:set>
                                      <p:cBhvr>
                                        <p:cTn dur="1" fill="hold" id="48">
                                          <p:stCondLst>
                                            <p:cond delay="0"/>
                                          </p:stCondLst>
                                        </p:cTn>
                                        <p:tgtEl>
                                          <p:spTgt spid="14"/>
                                        </p:tgtEl>
                                        <p:attrNameLst>
                                          <p:attrName>style.visibility</p:attrName>
                                        </p:attrNameLst>
                                      </p:cBhvr>
                                      <p:to>
                                        <p:strVal val="visible"/>
                                      </p:to>
                                    </p:set>
                                    <p:animEffect filter="wipe(up)" transition="in">
                                      <p:cBhvr>
                                        <p:cTn dur="750" id="49"/>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P grpId="0" spid="12"/>
      <p:bldP grpId="0" spid="13"/>
      <p:bldP grpId="0" spid="14"/>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grpSp>
        <p:nvGrpSpPr>
          <p:cNvPr id="14" name="Group 13"/>
          <p:cNvGrpSpPr/>
          <p:nvPr/>
        </p:nvGrpSpPr>
        <p:grpSpPr>
          <a:xfrm>
            <a:off x="1114088" y="4479320"/>
            <a:ext cx="610779" cy="612000"/>
            <a:chOff x="8424256" y="4183481"/>
            <a:chExt cx="610779" cy="612000"/>
          </a:xfrm>
        </p:grpSpPr>
        <p:sp>
          <p:nvSpPr>
            <p:cNvPr id="15" name="Rectangle 14"/>
            <p:cNvSpPr>
              <a:spLocks noChangeAspect="1"/>
            </p:cNvSpPr>
            <p:nvPr/>
          </p:nvSpPr>
          <p:spPr>
            <a:xfrm>
              <a:off x="8424256" y="4183481"/>
              <a:ext cx="610779" cy="6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16" name="Straight Connector 15"/>
            <p:cNvCxnSpPr/>
            <p:nvPr/>
          </p:nvCxnSpPr>
          <p:spPr>
            <a:xfrm>
              <a:off x="8427571" y="4738314"/>
              <a:ext cx="604800" cy="0"/>
            </a:xfrm>
            <a:prstGeom prst="line">
              <a:avLst/>
            </a:prstGeom>
            <a:ln w="101600">
              <a:solidFill>
                <a:schemeClr val="accent1">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1114088" y="5206875"/>
            <a:ext cx="610779" cy="612000"/>
            <a:chOff x="8424256" y="4183481"/>
            <a:chExt cx="610779" cy="612000"/>
          </a:xfrm>
          <a:solidFill>
            <a:srgbClr val="002060"/>
          </a:solidFill>
        </p:grpSpPr>
        <p:sp>
          <p:nvSpPr>
            <p:cNvPr id="18" name="Rectangle 17"/>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19" name="Straight Connector 18"/>
            <p:cNvCxnSpPr/>
            <p:nvPr/>
          </p:nvCxnSpPr>
          <p:spPr>
            <a:xfrm>
              <a:off x="8427571" y="4738314"/>
              <a:ext cx="604800" cy="0"/>
            </a:xfrm>
            <a:prstGeom prst="line">
              <a:avLst/>
            </a:prstGeom>
            <a:grpFill/>
            <a:ln w="101600">
              <a:solidFill>
                <a:schemeClr val="accent2">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20" name="Oval 4"/>
          <p:cNvSpPr>
            <a:spLocks noChangeAspect="1"/>
          </p:cNvSpPr>
          <p:nvPr/>
        </p:nvSpPr>
        <p:spPr>
          <a:xfrm>
            <a:off x="1195684" y="4538964"/>
            <a:ext cx="450059" cy="450059"/>
          </a:xfrm>
          <a:prstGeom prst="rect">
            <a:avLst/>
          </a:prstGeom>
        </p:spPr>
        <p:style>
          <a:lnRef idx="0">
            <a:scrgbClr b="0" g="0" r="0"/>
          </a:lnRef>
          <a:fillRef idx="0">
            <a:scrgbClr b="0" g="0" r="0"/>
          </a:fillRef>
          <a:effectRef idx="0">
            <a:scrgbClr b="0" g="0" r="0"/>
          </a:effectRef>
          <a:fontRef idx="minor">
            <a:schemeClr val="tx1"/>
          </a:fontRef>
        </p:style>
        <p:txBody>
          <a:bodyPr anchor="ctr" anchorCtr="0" bIns="55880" lIns="143061" numCol="1" rIns="143061" spcCol="1270" spcFirstLastPara="0" tIns="55880" vert="horz" wrap="square">
            <a:noAutofit/>
          </a:bodyPr>
          <a:lstStyle/>
          <a:p>
            <a:pPr algn="ctr" defTabSz="1955800" lvl="0">
              <a:lnSpc>
                <a:spcPct val="90000"/>
              </a:lnSpc>
              <a:spcBef>
                <a:spcPct val="0"/>
              </a:spcBef>
              <a:spcAft>
                <a:spcPct val="35000"/>
              </a:spcAft>
            </a:pPr>
            <a:r>
              <a:rPr lang="id-ID" smtClean="0" sz="3200">
                <a:solidFill>
                  <a:schemeClr val="bg1">
                    <a:lumMod val="95000"/>
                  </a:schemeClr>
                </a:solidFill>
                <a:latin charset="0" pitchFamily="2" typeface="FontAwesome"/>
              </a:rPr>
              <a:t></a:t>
            </a:r>
          </a:p>
        </p:txBody>
      </p:sp>
      <p:sp>
        <p:nvSpPr>
          <p:cNvPr id="21" name="Oval 4"/>
          <p:cNvSpPr>
            <a:spLocks noChangeAspect="1"/>
          </p:cNvSpPr>
          <p:nvPr/>
        </p:nvSpPr>
        <p:spPr>
          <a:xfrm>
            <a:off x="1178147" y="5226540"/>
            <a:ext cx="450059" cy="450059"/>
          </a:xfrm>
          <a:prstGeom prst="rect">
            <a:avLst/>
          </a:prstGeom>
        </p:spPr>
        <p:style>
          <a:lnRef idx="0">
            <a:scrgbClr b="0" g="0" r="0"/>
          </a:lnRef>
          <a:fillRef idx="0">
            <a:scrgbClr b="0" g="0" r="0"/>
          </a:fillRef>
          <a:effectRef idx="0">
            <a:scrgbClr b="0" g="0" r="0"/>
          </a:effectRef>
          <a:fontRef idx="minor">
            <a:schemeClr val="tx1"/>
          </a:fontRef>
        </p:style>
        <p:txBody>
          <a:bodyPr anchor="ctr" anchorCtr="0" bIns="55880" lIns="143061" numCol="1" rIns="143061" spcCol="1270" spcFirstLastPara="0" tIns="55880" vert="horz" wrap="square">
            <a:noAutofit/>
          </a:bodyPr>
          <a:lstStyle/>
          <a:p>
            <a:pPr algn="ctr" lvl="0"/>
            <a:r>
              <a:rPr lang="id-ID" sz="2800">
                <a:solidFill>
                  <a:schemeClr val="bg1">
                    <a:lumMod val="95000"/>
                  </a:schemeClr>
                </a:solidFill>
                <a:latin charset="0" pitchFamily="2" typeface="FontAwesome"/>
              </a:rPr>
              <a:t></a:t>
            </a:r>
          </a:p>
        </p:txBody>
      </p:sp>
      <p:grpSp>
        <p:nvGrpSpPr>
          <p:cNvPr id="22" name="Group 21"/>
          <p:cNvGrpSpPr/>
          <p:nvPr/>
        </p:nvGrpSpPr>
        <p:grpSpPr>
          <a:xfrm>
            <a:off x="4682731" y="4483699"/>
            <a:ext cx="616989" cy="612000"/>
            <a:chOff x="8418046" y="4183481"/>
            <a:chExt cx="616989" cy="612000"/>
          </a:xfrm>
        </p:grpSpPr>
        <p:sp>
          <p:nvSpPr>
            <p:cNvPr id="23" name="Rectangle 22"/>
            <p:cNvSpPr>
              <a:spLocks noChangeAspect="1"/>
            </p:cNvSpPr>
            <p:nvPr/>
          </p:nvSpPr>
          <p:spPr>
            <a:xfrm>
              <a:off x="8424256" y="4183481"/>
              <a:ext cx="610779" cy="61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24" name="Straight Connector 23"/>
            <p:cNvCxnSpPr/>
            <p:nvPr/>
          </p:nvCxnSpPr>
          <p:spPr>
            <a:xfrm>
              <a:off x="8418046" y="4738314"/>
              <a:ext cx="604800" cy="0"/>
            </a:xfrm>
            <a:prstGeom prst="line">
              <a:avLst/>
            </a:prstGeom>
            <a:ln w="101600">
              <a:solidFill>
                <a:schemeClr val="accent3">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682731" y="5206875"/>
            <a:ext cx="616989" cy="612000"/>
            <a:chOff x="8418046" y="4183481"/>
            <a:chExt cx="616989" cy="612000"/>
          </a:xfrm>
          <a:solidFill>
            <a:srgbClr val="B79998"/>
          </a:solidFill>
        </p:grpSpPr>
        <p:sp>
          <p:nvSpPr>
            <p:cNvPr id="26" name="Rectangle 25"/>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27" name="Straight Connector 26"/>
            <p:cNvCxnSpPr/>
            <p:nvPr/>
          </p:nvCxnSpPr>
          <p:spPr>
            <a:xfrm>
              <a:off x="8418046" y="4738314"/>
              <a:ext cx="604800" cy="0"/>
            </a:xfrm>
            <a:prstGeom prst="line">
              <a:avLst/>
            </a:prstGeom>
            <a:grpFill/>
            <a:ln w="101600">
              <a:solidFill>
                <a:schemeClr val="accent4">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28" name="Oval 4"/>
          <p:cNvSpPr>
            <a:spLocks noChangeAspect="1"/>
          </p:cNvSpPr>
          <p:nvPr/>
        </p:nvSpPr>
        <p:spPr>
          <a:xfrm>
            <a:off x="4755229" y="5268107"/>
            <a:ext cx="450059" cy="450059"/>
          </a:xfrm>
          <a:prstGeom prst="rect">
            <a:avLst/>
          </a:prstGeom>
        </p:spPr>
        <p:style>
          <a:lnRef idx="0">
            <a:scrgbClr b="0" g="0" r="0"/>
          </a:lnRef>
          <a:fillRef idx="0">
            <a:scrgbClr b="0" g="0" r="0"/>
          </a:fillRef>
          <a:effectRef idx="0">
            <a:scrgbClr b="0" g="0" r="0"/>
          </a:effectRef>
          <a:fontRef idx="minor">
            <a:schemeClr val="tx1"/>
          </a:fontRef>
        </p:style>
        <p:txBody>
          <a:bodyPr anchor="ctr" anchorCtr="0" bIns="55880" lIns="143061" numCol="1" rIns="143061" spcCol="1270" spcFirstLastPara="0" tIns="55880" vert="horz" wrap="square">
            <a:noAutofit/>
          </a:bodyPr>
          <a:lstStyle/>
          <a:p>
            <a:pPr algn="ctr" defTabSz="1955800" lvl="0">
              <a:lnSpc>
                <a:spcPct val="90000"/>
              </a:lnSpc>
              <a:spcBef>
                <a:spcPct val="0"/>
              </a:spcBef>
              <a:spcAft>
                <a:spcPct val="35000"/>
              </a:spcAft>
            </a:pPr>
            <a:r>
              <a:rPr i="0" kern="1200" lang="id-ID" smtClean="0" sz="2800">
                <a:solidFill>
                  <a:schemeClr val="bg1">
                    <a:lumMod val="95000"/>
                  </a:schemeClr>
                </a:solidFill>
                <a:latin charset="0" pitchFamily="2" typeface="FontAwesome"/>
              </a:rPr>
              <a:t></a:t>
            </a:r>
          </a:p>
        </p:txBody>
      </p:sp>
      <p:sp>
        <p:nvSpPr>
          <p:cNvPr id="29" name="Oval 4"/>
          <p:cNvSpPr>
            <a:spLocks noChangeAspect="1"/>
          </p:cNvSpPr>
          <p:nvPr/>
        </p:nvSpPr>
        <p:spPr>
          <a:xfrm>
            <a:off x="4793842" y="4543343"/>
            <a:ext cx="450059" cy="450059"/>
          </a:xfrm>
          <a:prstGeom prst="rect">
            <a:avLst/>
          </a:prstGeom>
        </p:spPr>
        <p:style>
          <a:lnRef idx="0">
            <a:scrgbClr b="0" g="0" r="0"/>
          </a:lnRef>
          <a:fillRef idx="0">
            <a:scrgbClr b="0" g="0" r="0"/>
          </a:fillRef>
          <a:effectRef idx="0">
            <a:scrgbClr b="0" g="0" r="0"/>
          </a:effectRef>
          <a:fontRef idx="minor">
            <a:schemeClr val="tx1"/>
          </a:fontRef>
        </p:style>
        <p:txBody>
          <a:bodyPr anchor="ctr" anchorCtr="0" bIns="55880" lIns="143061" numCol="1" rIns="143061" spcCol="1270" spcFirstLastPara="0" tIns="55880" vert="horz" wrap="square">
            <a:noAutofit/>
          </a:bodyPr>
          <a:lstStyle/>
          <a:p>
            <a:pPr algn="ctr" defTabSz="1955800" lvl="0">
              <a:lnSpc>
                <a:spcPct val="90000"/>
              </a:lnSpc>
              <a:spcBef>
                <a:spcPct val="0"/>
              </a:spcBef>
              <a:spcAft>
                <a:spcPct val="35000"/>
              </a:spcAft>
            </a:pPr>
            <a:r>
              <a:rPr lang="id-ID" sz="3200">
                <a:solidFill>
                  <a:schemeClr val="bg1">
                    <a:lumMod val="95000"/>
                  </a:schemeClr>
                </a:solidFill>
                <a:latin charset="0" pitchFamily="2" typeface="FontAwesome"/>
              </a:rPr>
              <a:t></a:t>
            </a:r>
          </a:p>
        </p:txBody>
      </p:sp>
      <p:grpSp>
        <p:nvGrpSpPr>
          <p:cNvPr id="30" name="Group 29"/>
          <p:cNvGrpSpPr/>
          <p:nvPr/>
        </p:nvGrpSpPr>
        <p:grpSpPr>
          <a:xfrm>
            <a:off x="8177479" y="4479320"/>
            <a:ext cx="616989" cy="612000"/>
            <a:chOff x="8418046" y="4183481"/>
            <a:chExt cx="616989" cy="612000"/>
          </a:xfrm>
        </p:grpSpPr>
        <p:sp>
          <p:nvSpPr>
            <p:cNvPr id="31" name="Rectangle 30"/>
            <p:cNvSpPr>
              <a:spLocks noChangeAspect="1"/>
            </p:cNvSpPr>
            <p:nvPr/>
          </p:nvSpPr>
          <p:spPr>
            <a:xfrm>
              <a:off x="8424256" y="4183481"/>
              <a:ext cx="610779" cy="61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32" name="Straight Connector 31"/>
            <p:cNvCxnSpPr/>
            <p:nvPr/>
          </p:nvCxnSpPr>
          <p:spPr>
            <a:xfrm>
              <a:off x="8418046" y="4738314"/>
              <a:ext cx="604800" cy="0"/>
            </a:xfrm>
            <a:prstGeom prst="line">
              <a:avLst/>
            </a:prstGeom>
            <a:ln w="101600">
              <a:solidFill>
                <a:schemeClr val="accent5">
                  <a:lumMod val="75000"/>
                  <a:alpha val="85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178591" y="5206875"/>
            <a:ext cx="610779" cy="612000"/>
            <a:chOff x="8424256" y="4183481"/>
            <a:chExt cx="610779" cy="612000"/>
          </a:xfrm>
          <a:solidFill>
            <a:schemeClr val="accent1">
              <a:lumMod val="50000"/>
            </a:schemeClr>
          </a:solidFill>
        </p:grpSpPr>
        <p:sp>
          <p:nvSpPr>
            <p:cNvPr id="34" name="Rectangle 33"/>
            <p:cNvSpPr>
              <a:spLocks noChangeAspect="1"/>
            </p:cNvSpPr>
            <p:nvPr/>
          </p:nvSpPr>
          <p:spPr>
            <a:xfrm>
              <a:off x="8424256" y="4183481"/>
              <a:ext cx="610779" cy="61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000">
                <a:solidFill>
                  <a:schemeClr val="bg1">
                    <a:lumMod val="65000"/>
                  </a:schemeClr>
                </a:solidFill>
              </a:endParaRPr>
            </a:p>
          </p:txBody>
        </p:sp>
        <p:cxnSp>
          <p:nvCxnSpPr>
            <p:cNvPr id="35" name="Straight Connector 34"/>
            <p:cNvCxnSpPr/>
            <p:nvPr/>
          </p:nvCxnSpPr>
          <p:spPr>
            <a:xfrm>
              <a:off x="8427571" y="4738314"/>
              <a:ext cx="604800" cy="0"/>
            </a:xfrm>
            <a:prstGeom prst="line">
              <a:avLst/>
            </a:prstGeom>
            <a:grpFill/>
            <a:ln w="101600">
              <a:solidFill>
                <a:schemeClr val="accent6">
                  <a:lumMod val="75000"/>
                  <a:alpha val="85000"/>
                </a:schemeClr>
              </a:solidFill>
            </a:ln>
          </p:spPr>
          <p:style>
            <a:lnRef idx="1">
              <a:schemeClr val="accent1"/>
            </a:lnRef>
            <a:fillRef idx="0">
              <a:schemeClr val="accent1"/>
            </a:fillRef>
            <a:effectRef idx="0">
              <a:schemeClr val="accent1"/>
            </a:effectRef>
            <a:fontRef idx="minor">
              <a:schemeClr val="tx1"/>
            </a:fontRef>
          </p:style>
        </p:cxnSp>
      </p:grpSp>
      <p:sp>
        <p:nvSpPr>
          <p:cNvPr id="36" name="Freeform 27"/>
          <p:cNvSpPr>
            <a:spLocks noChangeAspect="1" noEditPoints="1"/>
          </p:cNvSpPr>
          <p:nvPr/>
        </p:nvSpPr>
        <p:spPr bwMode="auto">
          <a:xfrm>
            <a:off x="8334024" y="5346108"/>
            <a:ext cx="300000" cy="214379"/>
          </a:xfrm>
          <a:custGeom>
            <a:gdLst>
              <a:gd fmla="*/ 392 w 392" name="T0"/>
              <a:gd fmla="*/ 40 h 280" name="T1"/>
              <a:gd fmla="*/ 392 w 392" name="T2"/>
              <a:gd fmla="*/ 16 h 280" name="T3"/>
              <a:gd fmla="*/ 376 w 392" name="T4"/>
              <a:gd fmla="*/ 0 h 280" name="T5"/>
              <a:gd fmla="*/ 16 w 392" name="T6"/>
              <a:gd fmla="*/ 0 h 280" name="T7"/>
              <a:gd fmla="*/ 0 w 392" name="T8"/>
              <a:gd fmla="*/ 16 h 280" name="T9"/>
              <a:gd fmla="*/ 0 w 392" name="T10"/>
              <a:gd fmla="*/ 40 h 280" name="T11"/>
              <a:gd fmla="*/ 40 w 392" name="T12"/>
              <a:gd fmla="*/ 40 h 280" name="T13"/>
              <a:gd fmla="*/ 40 w 392" name="T14"/>
              <a:gd fmla="*/ 80 h 280" name="T15"/>
              <a:gd fmla="*/ 0 w 392" name="T16"/>
              <a:gd fmla="*/ 80 h 280" name="T17"/>
              <a:gd fmla="*/ 0 w 392" name="T18"/>
              <a:gd fmla="*/ 120 h 280" name="T19"/>
              <a:gd fmla="*/ 40 w 392" name="T20"/>
              <a:gd fmla="*/ 120 h 280" name="T21"/>
              <a:gd fmla="*/ 40 w 392" name="T22"/>
              <a:gd fmla="*/ 160 h 280" name="T23"/>
              <a:gd fmla="*/ 0 w 392" name="T24"/>
              <a:gd fmla="*/ 160 h 280" name="T25"/>
              <a:gd fmla="*/ 0 w 392" name="T26"/>
              <a:gd fmla="*/ 200 h 280" name="T27"/>
              <a:gd fmla="*/ 40 w 392" name="T28"/>
              <a:gd fmla="*/ 200 h 280" name="T29"/>
              <a:gd fmla="*/ 40 w 392" name="T30"/>
              <a:gd fmla="*/ 240 h 280" name="T31"/>
              <a:gd fmla="*/ 0 w 392" name="T32"/>
              <a:gd fmla="*/ 240 h 280" name="T33"/>
              <a:gd fmla="*/ 0 w 392" name="T34"/>
              <a:gd fmla="*/ 264 h 280" name="T35"/>
              <a:gd fmla="*/ 16 w 392" name="T36"/>
              <a:gd fmla="*/ 280 h 280" name="T37"/>
              <a:gd fmla="*/ 376 w 392" name="T38"/>
              <a:gd fmla="*/ 280 h 280" name="T39"/>
              <a:gd fmla="*/ 392 w 392" name="T40"/>
              <a:gd fmla="*/ 264 h 280" name="T41"/>
              <a:gd fmla="*/ 392 w 392" name="T42"/>
              <a:gd fmla="*/ 240 h 280" name="T43"/>
              <a:gd fmla="*/ 352 w 392" name="T44"/>
              <a:gd fmla="*/ 240 h 280" name="T45"/>
              <a:gd fmla="*/ 352 w 392" name="T46"/>
              <a:gd fmla="*/ 200 h 280" name="T47"/>
              <a:gd fmla="*/ 392 w 392" name="T48"/>
              <a:gd fmla="*/ 200 h 280" name="T49"/>
              <a:gd fmla="*/ 392 w 392" name="T50"/>
              <a:gd fmla="*/ 160 h 280" name="T51"/>
              <a:gd fmla="*/ 352 w 392" name="T52"/>
              <a:gd fmla="*/ 160 h 280" name="T53"/>
              <a:gd fmla="*/ 352 w 392" name="T54"/>
              <a:gd fmla="*/ 120 h 280" name="T55"/>
              <a:gd fmla="*/ 392 w 392" name="T56"/>
              <a:gd fmla="*/ 120 h 280" name="T57"/>
              <a:gd fmla="*/ 392 w 392" name="T58"/>
              <a:gd fmla="*/ 80 h 280" name="T59"/>
              <a:gd fmla="*/ 352 w 392" name="T60"/>
              <a:gd fmla="*/ 80 h 280" name="T61"/>
              <a:gd fmla="*/ 352 w 392" name="T62"/>
              <a:gd fmla="*/ 40 h 280" name="T63"/>
              <a:gd fmla="*/ 392 w 392" name="T64"/>
              <a:gd fmla="*/ 40 h 280" name="T65"/>
              <a:gd fmla="*/ 152 w 392" name="T66"/>
              <a:gd fmla="*/ 200 h 280" name="T67"/>
              <a:gd fmla="*/ 152 w 392" name="T68"/>
              <a:gd fmla="*/ 80 h 280" name="T69"/>
              <a:gd fmla="*/ 252 w 392" name="T70"/>
              <a:gd fmla="*/ 140 h 280" name="T71"/>
              <a:gd fmla="*/ 152 w 392" name="T72"/>
              <a:gd fmla="*/ 200 h 28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0" w="392">
                <a:moveTo>
                  <a:pt x="392" y="40"/>
                </a:moveTo>
                <a:cubicBezTo>
                  <a:pt x="392" y="16"/>
                  <a:pt x="392" y="16"/>
                  <a:pt x="392" y="16"/>
                </a:cubicBezTo>
                <a:cubicBezTo>
                  <a:pt x="392" y="7"/>
                  <a:pt x="385" y="0"/>
                  <a:pt x="376" y="0"/>
                </a:cubicBezTo>
                <a:cubicBezTo>
                  <a:pt x="16" y="0"/>
                  <a:pt x="16" y="0"/>
                  <a:pt x="16" y="0"/>
                </a:cubicBezTo>
                <a:cubicBezTo>
                  <a:pt x="7" y="0"/>
                  <a:pt x="0" y="7"/>
                  <a:pt x="0" y="16"/>
                </a:cubicBezTo>
                <a:cubicBezTo>
                  <a:pt x="0" y="40"/>
                  <a:pt x="0" y="40"/>
                  <a:pt x="0" y="40"/>
                </a:cubicBezTo>
                <a:cubicBezTo>
                  <a:pt x="40" y="40"/>
                  <a:pt x="40" y="40"/>
                  <a:pt x="40" y="40"/>
                </a:cubicBezTo>
                <a:cubicBezTo>
                  <a:pt x="40" y="80"/>
                  <a:pt x="40" y="80"/>
                  <a:pt x="40" y="80"/>
                </a:cubicBezTo>
                <a:cubicBezTo>
                  <a:pt x="0" y="80"/>
                  <a:pt x="0" y="80"/>
                  <a:pt x="0" y="80"/>
                </a:cubicBezTo>
                <a:cubicBezTo>
                  <a:pt x="0" y="120"/>
                  <a:pt x="0" y="120"/>
                  <a:pt x="0" y="120"/>
                </a:cubicBezTo>
                <a:cubicBezTo>
                  <a:pt x="40" y="120"/>
                  <a:pt x="40" y="120"/>
                  <a:pt x="40" y="120"/>
                </a:cubicBezTo>
                <a:cubicBezTo>
                  <a:pt x="40" y="160"/>
                  <a:pt x="40" y="160"/>
                  <a:pt x="40" y="160"/>
                </a:cubicBezTo>
                <a:cubicBezTo>
                  <a:pt x="0" y="160"/>
                  <a:pt x="0" y="160"/>
                  <a:pt x="0" y="160"/>
                </a:cubicBezTo>
                <a:cubicBezTo>
                  <a:pt x="0" y="200"/>
                  <a:pt x="0" y="200"/>
                  <a:pt x="0" y="200"/>
                </a:cubicBezTo>
                <a:cubicBezTo>
                  <a:pt x="40" y="200"/>
                  <a:pt x="40" y="200"/>
                  <a:pt x="40" y="200"/>
                </a:cubicBezTo>
                <a:cubicBezTo>
                  <a:pt x="40" y="240"/>
                  <a:pt x="40" y="240"/>
                  <a:pt x="40" y="240"/>
                </a:cubicBezTo>
                <a:cubicBezTo>
                  <a:pt x="0" y="240"/>
                  <a:pt x="0" y="240"/>
                  <a:pt x="0" y="240"/>
                </a:cubicBezTo>
                <a:cubicBezTo>
                  <a:pt x="0" y="264"/>
                  <a:pt x="0" y="264"/>
                  <a:pt x="0" y="264"/>
                </a:cubicBezTo>
                <a:cubicBezTo>
                  <a:pt x="0" y="273"/>
                  <a:pt x="7" y="280"/>
                  <a:pt x="16" y="280"/>
                </a:cubicBezTo>
                <a:cubicBezTo>
                  <a:pt x="376" y="280"/>
                  <a:pt x="376" y="280"/>
                  <a:pt x="376" y="280"/>
                </a:cubicBezTo>
                <a:cubicBezTo>
                  <a:pt x="385" y="280"/>
                  <a:pt x="392" y="273"/>
                  <a:pt x="392" y="264"/>
                </a:cubicBezTo>
                <a:cubicBezTo>
                  <a:pt x="392" y="240"/>
                  <a:pt x="392" y="240"/>
                  <a:pt x="392" y="240"/>
                </a:cubicBezTo>
                <a:cubicBezTo>
                  <a:pt x="352" y="240"/>
                  <a:pt x="352" y="240"/>
                  <a:pt x="352" y="240"/>
                </a:cubicBezTo>
                <a:cubicBezTo>
                  <a:pt x="352" y="200"/>
                  <a:pt x="352" y="200"/>
                  <a:pt x="352" y="200"/>
                </a:cubicBezTo>
                <a:cubicBezTo>
                  <a:pt x="392" y="200"/>
                  <a:pt x="392" y="200"/>
                  <a:pt x="392" y="200"/>
                </a:cubicBezTo>
                <a:cubicBezTo>
                  <a:pt x="392" y="160"/>
                  <a:pt x="392" y="160"/>
                  <a:pt x="392" y="160"/>
                </a:cubicBezTo>
                <a:cubicBezTo>
                  <a:pt x="352" y="160"/>
                  <a:pt x="352" y="160"/>
                  <a:pt x="352" y="160"/>
                </a:cubicBezTo>
                <a:cubicBezTo>
                  <a:pt x="352" y="120"/>
                  <a:pt x="352" y="120"/>
                  <a:pt x="352" y="120"/>
                </a:cubicBezTo>
                <a:cubicBezTo>
                  <a:pt x="392" y="120"/>
                  <a:pt x="392" y="120"/>
                  <a:pt x="392" y="120"/>
                </a:cubicBezTo>
                <a:cubicBezTo>
                  <a:pt x="392" y="80"/>
                  <a:pt x="392" y="80"/>
                  <a:pt x="392" y="80"/>
                </a:cubicBezTo>
                <a:cubicBezTo>
                  <a:pt x="352" y="80"/>
                  <a:pt x="352" y="80"/>
                  <a:pt x="352" y="80"/>
                </a:cubicBezTo>
                <a:cubicBezTo>
                  <a:pt x="352" y="40"/>
                  <a:pt x="352" y="40"/>
                  <a:pt x="352" y="40"/>
                </a:cubicBezTo>
                <a:lnTo>
                  <a:pt x="392" y="40"/>
                </a:lnTo>
                <a:close/>
                <a:moveTo>
                  <a:pt x="152" y="200"/>
                </a:moveTo>
                <a:cubicBezTo>
                  <a:pt x="152" y="80"/>
                  <a:pt x="152" y="80"/>
                  <a:pt x="152" y="80"/>
                </a:cubicBezTo>
                <a:cubicBezTo>
                  <a:pt x="252" y="140"/>
                  <a:pt x="252" y="140"/>
                  <a:pt x="252" y="140"/>
                </a:cubicBezTo>
                <a:lnTo>
                  <a:pt x="152" y="200"/>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solidFill>
                <a:schemeClr val="tx1">
                  <a:alpha val="75000"/>
                </a:schemeClr>
              </a:solidFill>
            </a:endParaRPr>
          </a:p>
        </p:txBody>
      </p:sp>
      <p:grpSp>
        <p:nvGrpSpPr>
          <p:cNvPr id="37" name="Group 36"/>
          <p:cNvGrpSpPr>
            <a:grpSpLocks noChangeAspect="1"/>
          </p:cNvGrpSpPr>
          <p:nvPr/>
        </p:nvGrpSpPr>
        <p:grpSpPr>
          <a:xfrm>
            <a:off x="8322590" y="4616628"/>
            <a:ext cx="321778" cy="251190"/>
            <a:chOff x="5838825" y="2538413"/>
            <a:chExt cx="490538" cy="396874"/>
          </a:xfrm>
          <a:solidFill>
            <a:schemeClr val="bg1"/>
          </a:solidFill>
        </p:grpSpPr>
        <p:sp>
          <p:nvSpPr>
            <p:cNvPr id="38" name="Freeform 35"/>
            <p:cNvSpPr>
              <a:spLocks noEditPoints="1"/>
            </p:cNvSpPr>
            <p:nvPr/>
          </p:nvSpPr>
          <p:spPr bwMode="auto">
            <a:xfrm>
              <a:off x="5838825" y="2587625"/>
              <a:ext cx="490538" cy="347662"/>
            </a:xfrm>
            <a:custGeom>
              <a:gdLst>
                <a:gd fmla="*/ 121 w 130" name="T0"/>
                <a:gd fmla="*/ 0 h 92" name="T1"/>
                <a:gd fmla="*/ 9 w 130" name="T2"/>
                <a:gd fmla="*/ 0 h 92" name="T3"/>
                <a:gd fmla="*/ 0 w 130" name="T4"/>
                <a:gd fmla="*/ 9 h 92" name="T5"/>
                <a:gd fmla="*/ 0 w 130" name="T6"/>
                <a:gd fmla="*/ 83 h 92" name="T7"/>
                <a:gd fmla="*/ 9 w 130" name="T8"/>
                <a:gd fmla="*/ 92 h 92" name="T9"/>
                <a:gd fmla="*/ 121 w 130" name="T10"/>
                <a:gd fmla="*/ 92 h 92" name="T11"/>
                <a:gd fmla="*/ 130 w 130" name="T12"/>
                <a:gd fmla="*/ 83 h 92" name="T13"/>
                <a:gd fmla="*/ 130 w 130" name="T14"/>
                <a:gd fmla="*/ 9 h 92" name="T15"/>
                <a:gd fmla="*/ 121 w 130" name="T16"/>
                <a:gd fmla="*/ 0 h 92" name="T17"/>
                <a:gd fmla="*/ 47 w 130" name="T18"/>
                <a:gd fmla="*/ 81 h 92" name="T19"/>
                <a:gd fmla="*/ 12 w 130" name="T20"/>
                <a:gd fmla="*/ 46 h 92" name="T21"/>
                <a:gd fmla="*/ 47 w 130" name="T22"/>
                <a:gd fmla="*/ 11 h 92" name="T23"/>
                <a:gd fmla="*/ 82 w 130" name="T24"/>
                <a:gd fmla="*/ 46 h 92" name="T25"/>
                <a:gd fmla="*/ 47 w 130" name="T26"/>
                <a:gd fmla="*/ 81 h 92" name="T27"/>
                <a:gd fmla="*/ 116 w 130" name="T28"/>
                <a:gd fmla="*/ 19 h 92" name="T29"/>
                <a:gd fmla="*/ 105 w 130" name="T30"/>
                <a:gd fmla="*/ 19 h 92" name="T31"/>
                <a:gd fmla="*/ 99 w 130" name="T32"/>
                <a:gd fmla="*/ 13 h 92" name="T33"/>
                <a:gd fmla="*/ 105 w 130" name="T34"/>
                <a:gd fmla="*/ 7 h 92" name="T35"/>
                <a:gd fmla="*/ 116 w 130" name="T36"/>
                <a:gd fmla="*/ 7 h 92" name="T37"/>
                <a:gd fmla="*/ 122 w 130" name="T38"/>
                <a:gd fmla="*/ 13 h 92" name="T39"/>
                <a:gd fmla="*/ 116 w 130" name="T40"/>
                <a:gd fmla="*/ 19 h 9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2" w="130">
                  <a:moveTo>
                    <a:pt x="121" y="0"/>
                  </a:moveTo>
                  <a:cubicBezTo>
                    <a:pt x="9" y="0"/>
                    <a:pt x="9" y="0"/>
                    <a:pt x="9" y="0"/>
                  </a:cubicBezTo>
                  <a:cubicBezTo>
                    <a:pt x="4" y="0"/>
                    <a:pt x="0" y="4"/>
                    <a:pt x="0" y="9"/>
                  </a:cubicBezTo>
                  <a:cubicBezTo>
                    <a:pt x="0" y="83"/>
                    <a:pt x="0" y="83"/>
                    <a:pt x="0" y="83"/>
                  </a:cubicBezTo>
                  <a:cubicBezTo>
                    <a:pt x="0" y="88"/>
                    <a:pt x="4" y="92"/>
                    <a:pt x="9" y="92"/>
                  </a:cubicBezTo>
                  <a:cubicBezTo>
                    <a:pt x="121" y="92"/>
                    <a:pt x="121" y="92"/>
                    <a:pt x="121" y="92"/>
                  </a:cubicBezTo>
                  <a:cubicBezTo>
                    <a:pt x="126" y="92"/>
                    <a:pt x="130" y="88"/>
                    <a:pt x="130" y="83"/>
                  </a:cubicBezTo>
                  <a:cubicBezTo>
                    <a:pt x="130" y="9"/>
                    <a:pt x="130" y="9"/>
                    <a:pt x="130" y="9"/>
                  </a:cubicBezTo>
                  <a:cubicBezTo>
                    <a:pt x="130" y="4"/>
                    <a:pt x="126" y="0"/>
                    <a:pt x="121" y="0"/>
                  </a:cubicBezTo>
                  <a:close/>
                  <a:moveTo>
                    <a:pt x="47" y="81"/>
                  </a:moveTo>
                  <a:cubicBezTo>
                    <a:pt x="28" y="81"/>
                    <a:pt x="12" y="66"/>
                    <a:pt x="12" y="46"/>
                  </a:cubicBezTo>
                  <a:cubicBezTo>
                    <a:pt x="12" y="27"/>
                    <a:pt x="28" y="11"/>
                    <a:pt x="47" y="11"/>
                  </a:cubicBezTo>
                  <a:cubicBezTo>
                    <a:pt x="67" y="11"/>
                    <a:pt x="82" y="27"/>
                    <a:pt x="82" y="46"/>
                  </a:cubicBezTo>
                  <a:cubicBezTo>
                    <a:pt x="82" y="66"/>
                    <a:pt x="67" y="81"/>
                    <a:pt x="47" y="81"/>
                  </a:cubicBezTo>
                  <a:close/>
                  <a:moveTo>
                    <a:pt x="116" y="19"/>
                  </a:moveTo>
                  <a:cubicBezTo>
                    <a:pt x="105" y="19"/>
                    <a:pt x="105" y="19"/>
                    <a:pt x="105" y="19"/>
                  </a:cubicBezTo>
                  <a:cubicBezTo>
                    <a:pt x="101" y="19"/>
                    <a:pt x="99" y="17"/>
                    <a:pt x="99" y="13"/>
                  </a:cubicBezTo>
                  <a:cubicBezTo>
                    <a:pt x="99" y="10"/>
                    <a:pt x="101" y="7"/>
                    <a:pt x="105" y="7"/>
                  </a:cubicBezTo>
                  <a:cubicBezTo>
                    <a:pt x="116" y="7"/>
                    <a:pt x="116" y="7"/>
                    <a:pt x="116" y="7"/>
                  </a:cubicBezTo>
                  <a:cubicBezTo>
                    <a:pt x="119" y="7"/>
                    <a:pt x="122" y="10"/>
                    <a:pt x="122" y="13"/>
                  </a:cubicBezTo>
                  <a:cubicBezTo>
                    <a:pt x="122" y="17"/>
                    <a:pt x="119" y="19"/>
                    <a:pt x="116" y="1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9" name="Rectangle 36"/>
            <p:cNvSpPr>
              <a:spLocks noChangeArrowheads="1"/>
            </p:cNvSpPr>
            <p:nvPr/>
          </p:nvSpPr>
          <p:spPr bwMode="auto">
            <a:xfrm>
              <a:off x="5888038" y="2538413"/>
              <a:ext cx="101600" cy="381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 name="Oval 37"/>
            <p:cNvSpPr>
              <a:spLocks noChangeArrowheads="1"/>
            </p:cNvSpPr>
            <p:nvPr/>
          </p:nvSpPr>
          <p:spPr bwMode="auto">
            <a:xfrm>
              <a:off x="5951538" y="2697163"/>
              <a:ext cx="128588" cy="12858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41" name="Content Placeholder 2"/>
          <p:cNvSpPr txBox="1"/>
          <p:nvPr/>
        </p:nvSpPr>
        <p:spPr>
          <a:xfrm>
            <a:off x="1891061" y="4406750"/>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1"/>
                </a:solidFill>
                <a:ea charset="0" panose="02000000000000000000" pitchFamily="2" typeface="Roboto"/>
              </a:rPr>
              <a:t>DESIGN</a:t>
            </a:r>
          </a:p>
          <a:p>
            <a:pPr indent="0" marL="0">
              <a:buNone/>
            </a:pPr>
            <a:r>
              <a:rPr b="1" lang="id-ID" smtClean="0" sz="1400">
                <a:solidFill>
                  <a:schemeClr val="accent1"/>
                </a:solidFill>
                <a:ea charset="0" panose="02000000000000000000" pitchFamily="2" typeface="Roboto"/>
              </a:rPr>
              <a:t>Lorem ipsum dolor sit amet, consectetur adipiscing elit. Fusce suscipit neque non libero aliquam</a:t>
            </a:r>
          </a:p>
        </p:txBody>
      </p:sp>
      <p:sp>
        <p:nvSpPr>
          <p:cNvPr id="42" name="Content Placeholder 2"/>
          <p:cNvSpPr txBox="1"/>
          <p:nvPr/>
        </p:nvSpPr>
        <p:spPr>
          <a:xfrm>
            <a:off x="1896886" y="5120695"/>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2"/>
                </a:solidFill>
                <a:ea charset="0" panose="02000000000000000000" pitchFamily="2" typeface="Roboto"/>
              </a:rPr>
              <a:t>CHART</a:t>
            </a:r>
          </a:p>
          <a:p>
            <a:pPr indent="0" marL="0">
              <a:buNone/>
            </a:pPr>
            <a:r>
              <a:rPr b="1" lang="id-ID" smtClean="0" sz="1400">
                <a:solidFill>
                  <a:schemeClr val="accent2"/>
                </a:solidFill>
                <a:ea charset="0" panose="02000000000000000000" pitchFamily="2" typeface="Roboto"/>
              </a:rPr>
              <a:t>Lorem ipsum dolor sit amet, consectetur adipiscing elit. Fusce suscipit neque non libero aliquam</a:t>
            </a:r>
          </a:p>
        </p:txBody>
      </p:sp>
      <p:sp>
        <p:nvSpPr>
          <p:cNvPr id="43" name="Content Placeholder 2"/>
          <p:cNvSpPr txBox="1"/>
          <p:nvPr/>
        </p:nvSpPr>
        <p:spPr>
          <a:xfrm>
            <a:off x="5440756" y="4407654"/>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3"/>
                </a:solidFill>
                <a:ea charset="0" panose="02000000000000000000" pitchFamily="2" typeface="Roboto"/>
              </a:rPr>
              <a:t>EDITING</a:t>
            </a:r>
          </a:p>
          <a:p>
            <a:pPr indent="0" marL="0">
              <a:buNone/>
            </a:pPr>
            <a:r>
              <a:rPr b="1" lang="id-ID" smtClean="0" sz="1400">
                <a:solidFill>
                  <a:schemeClr val="accent3"/>
                </a:solidFill>
                <a:ea charset="0" panose="02000000000000000000" pitchFamily="2" typeface="Roboto"/>
              </a:rPr>
              <a:t>Lorem ipsum dolor sit amet, consectetur adipiscing elit. Fusce suscipit neque non libero aliquam</a:t>
            </a:r>
          </a:p>
        </p:txBody>
      </p:sp>
      <p:sp>
        <p:nvSpPr>
          <p:cNvPr id="44" name="Content Placeholder 2"/>
          <p:cNvSpPr txBox="1"/>
          <p:nvPr/>
        </p:nvSpPr>
        <p:spPr>
          <a:xfrm>
            <a:off x="5446581" y="5121599"/>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4"/>
                </a:solidFill>
                <a:ea charset="0" panose="02000000000000000000" pitchFamily="2" typeface="Roboto"/>
              </a:rPr>
              <a:t>AUDIO</a:t>
            </a:r>
          </a:p>
          <a:p>
            <a:pPr indent="0" marL="0">
              <a:buNone/>
            </a:pPr>
            <a:r>
              <a:rPr b="1" lang="id-ID" smtClean="0" sz="1400">
                <a:solidFill>
                  <a:schemeClr val="accent4"/>
                </a:solidFill>
                <a:ea charset="0" panose="02000000000000000000" pitchFamily="2" typeface="Roboto"/>
              </a:rPr>
              <a:t>Lorem ipsum dolor sit amet, consectetur adipiscing elit. Fusce suscipit neque non libero aliquam</a:t>
            </a:r>
          </a:p>
        </p:txBody>
      </p:sp>
      <p:sp>
        <p:nvSpPr>
          <p:cNvPr id="45" name="Content Placeholder 2"/>
          <p:cNvSpPr txBox="1"/>
          <p:nvPr/>
        </p:nvSpPr>
        <p:spPr>
          <a:xfrm>
            <a:off x="8923329" y="4406750"/>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5"/>
                </a:solidFill>
                <a:ea charset="0" panose="02000000000000000000" pitchFamily="2" typeface="Roboto"/>
              </a:rPr>
              <a:t>PHOTO</a:t>
            </a:r>
          </a:p>
          <a:p>
            <a:pPr indent="0" marL="0">
              <a:buNone/>
            </a:pPr>
            <a:r>
              <a:rPr b="1" lang="id-ID" smtClean="0" sz="1400">
                <a:solidFill>
                  <a:schemeClr val="accent5"/>
                </a:solidFill>
                <a:ea charset="0" panose="02000000000000000000" pitchFamily="2" typeface="Roboto"/>
              </a:rPr>
              <a:t>Lorem ipsum dolor sit amet, consectetur adipiscing elit. Fusce suscipit neque non libero aliquam</a:t>
            </a:r>
          </a:p>
        </p:txBody>
      </p:sp>
      <p:sp>
        <p:nvSpPr>
          <p:cNvPr id="46" name="Content Placeholder 2"/>
          <p:cNvSpPr txBox="1"/>
          <p:nvPr/>
        </p:nvSpPr>
        <p:spPr>
          <a:xfrm>
            <a:off x="8929154" y="5120695"/>
            <a:ext cx="2418721" cy="68457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400">
                <a:solidFill>
                  <a:schemeClr val="accent6"/>
                </a:solidFill>
                <a:ea charset="0" panose="02000000000000000000" pitchFamily="2" typeface="Roboto"/>
              </a:rPr>
              <a:t>FILM</a:t>
            </a:r>
          </a:p>
          <a:p>
            <a:pPr indent="0" marL="0">
              <a:buNone/>
            </a:pPr>
            <a:r>
              <a:rPr b="1" lang="id-ID" smtClean="0" sz="1400">
                <a:solidFill>
                  <a:schemeClr val="accent6"/>
                </a:solidFill>
                <a:ea charset="0" panose="02000000000000000000" pitchFamily="2" typeface="Roboto"/>
              </a:rPr>
              <a:t>Lorem ipsum dolor sit amet, consectetur adipiscing elit. Fusce suscipit neque non libero aliquam</a:t>
            </a:r>
          </a:p>
        </p:txBody>
      </p:sp>
      <p:cxnSp>
        <p:nvCxnSpPr>
          <p:cNvPr id="47" name="Straight Connector 46"/>
          <p:cNvCxnSpPr/>
          <p:nvPr/>
        </p:nvCxnSpPr>
        <p:spPr>
          <a:xfrm>
            <a:off x="1063048" y="4282283"/>
            <a:ext cx="10080000" cy="0"/>
          </a:xfrm>
          <a:prstGeom prst="line">
            <a:avLst/>
          </a:prstGeom>
          <a:ln w="12700">
            <a:solidFill>
              <a:schemeClr val="bg1">
                <a:lumMod val="75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8" name="Content Placeholder 2"/>
          <p:cNvSpPr txBox="1"/>
          <p:nvPr/>
        </p:nvSpPr>
        <p:spPr>
          <a:xfrm>
            <a:off x="1977497" y="3877617"/>
            <a:ext cx="1800000" cy="25965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id-ID" smtClean="0" sz="1400">
                <a:solidFill>
                  <a:schemeClr val="tx1">
                    <a:lumMod val="65000"/>
                    <a:lumOff val="35000"/>
                  </a:schemeClr>
                </a:solidFill>
                <a:ea charset="0" panose="02000000000000000000" pitchFamily="2" typeface="Roboto"/>
              </a:rPr>
              <a:t>LAPTOP</a:t>
            </a:r>
          </a:p>
        </p:txBody>
      </p:sp>
      <p:sp>
        <p:nvSpPr>
          <p:cNvPr id="49" name="Content Placeholder 2"/>
          <p:cNvSpPr txBox="1"/>
          <p:nvPr/>
        </p:nvSpPr>
        <p:spPr>
          <a:xfrm>
            <a:off x="5854839" y="3900980"/>
            <a:ext cx="1800000" cy="25965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id-ID" smtClean="0" sz="1400">
                <a:solidFill>
                  <a:schemeClr val="tx1">
                    <a:lumMod val="65000"/>
                    <a:lumOff val="35000"/>
                  </a:schemeClr>
                </a:solidFill>
                <a:ea charset="0" panose="02000000000000000000" pitchFamily="2" typeface="Roboto"/>
              </a:rPr>
              <a:t>TABLET</a:t>
            </a:r>
          </a:p>
        </p:txBody>
      </p:sp>
      <p:sp>
        <p:nvSpPr>
          <p:cNvPr id="50" name="Content Placeholder 2"/>
          <p:cNvSpPr txBox="1"/>
          <p:nvPr/>
        </p:nvSpPr>
        <p:spPr>
          <a:xfrm>
            <a:off x="8716946" y="3875039"/>
            <a:ext cx="1800000" cy="259656"/>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id-ID" smtClean="0" sz="1400">
                <a:solidFill>
                  <a:schemeClr val="tx1">
                    <a:lumMod val="65000"/>
                    <a:lumOff val="35000"/>
                  </a:schemeClr>
                </a:solidFill>
                <a:ea charset="0" panose="02000000000000000000" pitchFamily="2" typeface="Roboto"/>
              </a:rPr>
              <a:t>MOBILE</a:t>
            </a:r>
          </a:p>
        </p:txBody>
      </p:sp>
      <p:grpSp>
        <p:nvGrpSpPr>
          <p:cNvPr id="2" name="组合 1"/>
          <p:cNvGrpSpPr/>
          <p:nvPr/>
        </p:nvGrpSpPr>
        <p:grpSpPr>
          <a:xfrm>
            <a:off x="927123" y="1494313"/>
            <a:ext cx="4049492" cy="2509157"/>
            <a:chOff x="927123" y="1494313"/>
            <a:chExt cx="4049492" cy="2509157"/>
          </a:xfrm>
        </p:grpSpPr>
        <p:grpSp>
          <p:nvGrpSpPr>
            <p:cNvPr id="11" name="Group 10"/>
            <p:cNvGrpSpPr>
              <a:grpSpLocks noChangeAspect="1"/>
            </p:cNvGrpSpPr>
            <p:nvPr/>
          </p:nvGrpSpPr>
          <p:grpSpPr>
            <a:xfrm>
              <a:off x="927123" y="1494313"/>
              <a:ext cx="4049492" cy="2509157"/>
              <a:chOff x="3683126" y="1810922"/>
              <a:chExt cx="5304773" cy="3200400"/>
            </a:xfrm>
          </p:grpSpPr>
          <p:pic>
            <p:nvPicPr>
              <p:cNvPr id="12" name="Picture 11"/>
              <p:cNvPicPr>
                <a:picLocks noChangeAspect="1"/>
              </p:cNvPicPr>
              <p:nvPr/>
            </p:nvPicPr>
            <p:blipFill>
              <a:blip r:embed="rId2">
                <a:extLst>
                  <a:ext uri="{28A0092B-C50C-407E-A947-70E740481C1C}">
                    <a14:useLocalDpi val="0"/>
                  </a:ext>
                </a:extLst>
              </a:blip>
              <a:srcRect b="13718" l="19221" r="17922" t="29398"/>
              <a:stretch>
                <a:fillRect/>
              </a:stretch>
            </p:blipFill>
            <p:spPr>
              <a:xfrm>
                <a:off x="3683126" y="1810922"/>
                <a:ext cx="5304773" cy="3200400"/>
              </a:xfrm>
              <a:prstGeom prst="rect">
                <a:avLst/>
              </a:prstGeom>
            </p:spPr>
          </p:pic>
          <p:sp>
            <p:nvSpPr>
              <p:cNvPr id="13" name="Rectangle 12"/>
              <p:cNvSpPr>
                <a:spLocks noChangeAspect="1"/>
              </p:cNvSpPr>
              <p:nvPr/>
            </p:nvSpPr>
            <p:spPr>
              <a:xfrm>
                <a:off x="4469432" y="2201450"/>
                <a:ext cx="3675889" cy="22859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51" name="图片 50"/>
            <p:cNvPicPr>
              <a:picLocks noChangeAspect="1"/>
            </p:cNvPicPr>
            <p:nvPr/>
          </p:nvPicPr>
          <p:blipFill>
            <a:blip r:embed="rId3">
              <a:extLst>
                <a:ext uri="{28A0092B-C50C-407E-A947-70E740481C1C}">
                  <a14:useLocalDpi val="0"/>
                </a:ext>
              </a:extLst>
            </a:blip>
            <a:stretch>
              <a:fillRect/>
            </a:stretch>
          </p:blipFill>
          <p:spPr>
            <a:xfrm>
              <a:off x="1527364" y="1787725"/>
              <a:ext cx="2806055" cy="1842757"/>
            </a:xfrm>
            <a:prstGeom prst="rect">
              <a:avLst/>
            </a:prstGeom>
          </p:spPr>
        </p:pic>
      </p:grpSp>
      <p:grpSp>
        <p:nvGrpSpPr>
          <p:cNvPr id="3" name="组合 2"/>
          <p:cNvGrpSpPr/>
          <p:nvPr/>
        </p:nvGrpSpPr>
        <p:grpSpPr>
          <a:xfrm>
            <a:off x="5846592" y="1733136"/>
            <a:ext cx="1784141" cy="2166376"/>
            <a:chOff x="5846592" y="1733136"/>
            <a:chExt cx="1784141" cy="2166376"/>
          </a:xfrm>
        </p:grpSpPr>
        <p:grpSp>
          <p:nvGrpSpPr>
            <p:cNvPr id="8" name="Group 7"/>
            <p:cNvGrpSpPr>
              <a:grpSpLocks noChangeAspect="1"/>
            </p:cNvGrpSpPr>
            <p:nvPr/>
          </p:nvGrpSpPr>
          <p:grpSpPr>
            <a:xfrm>
              <a:off x="5846592" y="1733136"/>
              <a:ext cx="1784141" cy="2166376"/>
              <a:chOff x="781924" y="1653977"/>
              <a:chExt cx="2806595" cy="3417112"/>
            </a:xfrm>
          </p:grpSpPr>
          <p:pic>
            <p:nvPicPr>
              <p:cNvPr id="9" name="Picture 8"/>
              <p:cNvPicPr>
                <a:picLocks noChangeAspect="1"/>
              </p:cNvPicPr>
              <p:nvPr/>
            </p:nvPicPr>
            <p:blipFill>
              <a:blip r:embed="rId4">
                <a:extLst>
                  <a:ext uri="{28A0092B-C50C-407E-A947-70E740481C1C}">
                    <a14:useLocalDpi val="0"/>
                  </a:ext>
                </a:extLst>
              </a:blip>
              <a:srcRect b="10137" l="5354" r="6203" t="8440"/>
              <a:stretch>
                <a:fillRect/>
              </a:stretch>
            </p:blipFill>
            <p:spPr>
              <a:xfrm>
                <a:off x="781924" y="1653977"/>
                <a:ext cx="2806595" cy="3417112"/>
              </a:xfrm>
              <a:prstGeom prst="rect">
                <a:avLst/>
              </a:prstGeom>
            </p:spPr>
          </p:pic>
          <p:sp>
            <p:nvSpPr>
              <p:cNvPr id="10" name="Rectangle 9"/>
              <p:cNvSpPr/>
              <p:nvPr/>
            </p:nvSpPr>
            <p:spPr>
              <a:xfrm>
                <a:off x="1217118" y="2041768"/>
                <a:ext cx="1986396" cy="26227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pic>
          <p:nvPicPr>
            <p:cNvPr id="52" name="图片 51"/>
            <p:cNvPicPr>
              <a:picLocks noChangeAspect="1"/>
            </p:cNvPicPr>
            <p:nvPr/>
          </p:nvPicPr>
          <p:blipFill>
            <a:blip r:embed="rId5">
              <a:extLst>
                <a:ext uri="{28A0092B-C50C-407E-A947-70E740481C1C}">
                  <a14:useLocalDpi val="0"/>
                </a:ext>
              </a:extLst>
            </a:blip>
            <a:stretch>
              <a:fillRect/>
            </a:stretch>
          </p:blipFill>
          <p:spPr>
            <a:xfrm>
              <a:off x="6121715" y="1956409"/>
              <a:ext cx="1275605" cy="1702998"/>
            </a:xfrm>
            <a:prstGeom prst="rect">
              <a:avLst/>
            </a:prstGeom>
          </p:spPr>
        </p:pic>
      </p:grpSp>
      <p:grpSp>
        <p:nvGrpSpPr>
          <p:cNvPr id="54" name="组合 53"/>
          <p:cNvGrpSpPr/>
          <p:nvPr/>
        </p:nvGrpSpPr>
        <p:grpSpPr>
          <a:xfrm>
            <a:off x="8960678" y="2058816"/>
            <a:ext cx="1297208" cy="1774261"/>
            <a:chOff x="8960678" y="2058816"/>
            <a:chExt cx="1297208" cy="1774261"/>
          </a:xfrm>
        </p:grpSpPr>
        <p:grpSp>
          <p:nvGrpSpPr>
            <p:cNvPr id="5" name="Group 4"/>
            <p:cNvGrpSpPr>
              <a:grpSpLocks noChangeAspect="1"/>
            </p:cNvGrpSpPr>
            <p:nvPr/>
          </p:nvGrpSpPr>
          <p:grpSpPr>
            <a:xfrm>
              <a:off x="8960678" y="2058816"/>
              <a:ext cx="1297208" cy="1774261"/>
              <a:chOff x="6609630" y="1974710"/>
              <a:chExt cx="2124266" cy="2880360"/>
            </a:xfrm>
          </p:grpSpPr>
          <p:pic>
            <p:nvPicPr>
              <p:cNvPr id="6" name="Picture 5"/>
              <p:cNvPicPr>
                <a:picLocks noChangeAspect="1"/>
              </p:cNvPicPr>
              <p:nvPr/>
            </p:nvPicPr>
            <p:blipFill>
              <a:blip r:embed="rId6">
                <a:extLst>
                  <a:ext uri="{28A0092B-C50C-407E-A947-70E740481C1C}">
                    <a14:useLocalDpi val="0"/>
                  </a:ext>
                </a:extLst>
              </a:blip>
              <a:stretch>
                <a:fillRect/>
              </a:stretch>
            </p:blipFill>
            <p:spPr>
              <a:xfrm>
                <a:off x="6609630" y="1974710"/>
                <a:ext cx="2124266" cy="2880360"/>
              </a:xfrm>
              <a:prstGeom prst="rect">
                <a:avLst/>
              </a:prstGeom>
            </p:spPr>
          </p:pic>
          <p:sp>
            <p:nvSpPr>
              <p:cNvPr id="7" name="Rectangle 6"/>
              <p:cNvSpPr/>
              <p:nvPr/>
            </p:nvSpPr>
            <p:spPr>
              <a:xfrm>
                <a:off x="7081732" y="2296813"/>
                <a:ext cx="1205161" cy="2089580"/>
              </a:xfrm>
              <a:prstGeom prst="rect">
                <a:avLst/>
              </a:prstGeom>
              <a:solidFill>
                <a:schemeClr val="bg1">
                  <a:lumMod val="50000"/>
                </a:schemeClr>
              </a:solidFill>
              <a:ln>
                <a:noFill/>
              </a:ln>
              <a:effectLst>
                <a:innerShdw blurRad="63500">
                  <a:prstClr val="black">
                    <a:alpha val="58000"/>
                  </a:prst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pl-PL">
                  <a:latin charset="0" panose="020b0504030602030204" pitchFamily="34" typeface="Ubuntu"/>
                </a:endParaRPr>
              </a:p>
            </p:txBody>
          </p:sp>
        </p:grpSp>
        <p:pic>
          <p:nvPicPr>
            <p:cNvPr id="53" name="图片 52"/>
            <p:cNvPicPr>
              <a:picLocks noChangeAspect="1"/>
            </p:cNvPicPr>
            <p:nvPr/>
          </p:nvPicPr>
          <p:blipFill>
            <a:blip r:embed="rId7">
              <a:extLst>
                <a:ext uri="{28A0092B-C50C-407E-A947-70E740481C1C}">
                  <a14:useLocalDpi val="0"/>
                </a:ext>
              </a:extLst>
            </a:blip>
            <a:srcRect r="64485" t="23663"/>
            <a:stretch>
              <a:fillRect/>
            </a:stretch>
          </p:blipFill>
          <p:spPr>
            <a:xfrm>
              <a:off x="9248973" y="2257227"/>
              <a:ext cx="741693" cy="1287152"/>
            </a:xfrm>
            <a:prstGeom prst="rect">
              <a:avLst/>
            </a:prstGeom>
          </p:spPr>
        </p:pic>
      </p:grpSp>
    </p:spTree>
    <p:extLst>
      <p:ext uri="{BB962C8B-B14F-4D97-AF65-F5344CB8AC3E}">
        <p14:creationId val="1608616119"/>
      </p:ext>
    </p:extLst>
  </p:cSld>
  <p:clrMapOvr>
    <a:masterClrMapping/>
  </p:clrMapOvr>
  <mc:AlternateContent>
    <mc:Choice Requires="p15">
      <p:transition advTm="2000" p14:dur="125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42" presetSubtype="0">
                                  <p:stCondLst>
                                    <p:cond delay="1000"/>
                                  </p:stCondLst>
                                  <p:childTnLst>
                                    <p:set>
                                      <p:cBhvr>
                                        <p:cTn dur="1" fill="hold" id="10">
                                          <p:stCondLst>
                                            <p:cond delay="0"/>
                                          </p:stCondLst>
                                        </p:cTn>
                                        <p:tgtEl>
                                          <p:spTgt spid="2"/>
                                        </p:tgtEl>
                                        <p:attrNameLst>
                                          <p:attrName>style.visibility</p:attrName>
                                        </p:attrNameLst>
                                      </p:cBhvr>
                                      <p:to>
                                        <p:strVal val="visible"/>
                                      </p:to>
                                    </p:set>
                                    <p:animEffect filter="fade" transition="in">
                                      <p:cBhvr>
                                        <p:cTn dur="750" id="11"/>
                                        <p:tgtEl>
                                          <p:spTgt spid="2"/>
                                        </p:tgtEl>
                                      </p:cBhvr>
                                    </p:animEffect>
                                    <p:anim calcmode="lin" valueType="num">
                                      <p:cBhvr>
                                        <p:cTn dur="750" fill="hold" id="12"/>
                                        <p:tgtEl>
                                          <p:spTgt spid="2"/>
                                        </p:tgtEl>
                                        <p:attrNameLst>
                                          <p:attrName>ppt_x</p:attrName>
                                        </p:attrNameLst>
                                      </p:cBhvr>
                                      <p:tavLst>
                                        <p:tav tm="0">
                                          <p:val>
                                            <p:strVal val="#ppt_x"/>
                                          </p:val>
                                        </p:tav>
                                        <p:tav tm="100000">
                                          <p:val>
                                            <p:strVal val="#ppt_x"/>
                                          </p:val>
                                        </p:tav>
                                      </p:tavLst>
                                    </p:anim>
                                    <p:anim calcmode="lin" valueType="num">
                                      <p:cBhvr>
                                        <p:cTn dur="750" fill="hold" id="13"/>
                                        <p:tgtEl>
                                          <p:spTgt spid="2"/>
                                        </p:tgtEl>
                                        <p:attrNameLst>
                                          <p:attrName>ppt_y</p:attrName>
                                        </p:attrNameLst>
                                      </p:cBhvr>
                                      <p:tavLst>
                                        <p:tav tm="0">
                                          <p:val>
                                            <p:strVal val="#ppt_y+.1"/>
                                          </p:val>
                                        </p:tav>
                                        <p:tav tm="100000">
                                          <p:val>
                                            <p:strVal val="#ppt_y"/>
                                          </p:val>
                                        </p:tav>
                                      </p:tavLst>
                                    </p:anim>
                                  </p:childTnLst>
                                </p:cTn>
                              </p:par>
                              <p:par>
                                <p:cTn fill="hold" id="14" nodeType="withEffect" presetClass="entr" presetID="53" presetSubtype="0">
                                  <p:stCondLst>
                                    <p:cond delay="3000"/>
                                  </p:stCondLst>
                                  <p:childTnLst>
                                    <p:set>
                                      <p:cBhvr>
                                        <p:cTn dur="1" fill="hold" id="15">
                                          <p:stCondLst>
                                            <p:cond delay="0"/>
                                          </p:stCondLst>
                                        </p:cTn>
                                        <p:tgtEl>
                                          <p:spTgt spid="14"/>
                                        </p:tgtEl>
                                        <p:attrNameLst>
                                          <p:attrName>style.visibility</p:attrName>
                                        </p:attrNameLst>
                                      </p:cBhvr>
                                      <p:to>
                                        <p:strVal val="visible"/>
                                      </p:to>
                                    </p:set>
                                    <p:anim calcmode="lin" valueType="num">
                                      <p:cBhvr>
                                        <p:cTn dur="500" fill="hold" id="16"/>
                                        <p:tgtEl>
                                          <p:spTgt spid="14"/>
                                        </p:tgtEl>
                                        <p:attrNameLst>
                                          <p:attrName>ppt_w</p:attrName>
                                        </p:attrNameLst>
                                      </p:cBhvr>
                                      <p:tavLst>
                                        <p:tav tm="0">
                                          <p:val>
                                            <p:fltVal val="0"/>
                                          </p:val>
                                        </p:tav>
                                        <p:tav tm="100000">
                                          <p:val>
                                            <p:strVal val="#ppt_w"/>
                                          </p:val>
                                        </p:tav>
                                      </p:tavLst>
                                    </p:anim>
                                    <p:anim calcmode="lin" valueType="num">
                                      <p:cBhvr>
                                        <p:cTn dur="500" fill="hold" id="17"/>
                                        <p:tgtEl>
                                          <p:spTgt spid="14"/>
                                        </p:tgtEl>
                                        <p:attrNameLst>
                                          <p:attrName>ppt_h</p:attrName>
                                        </p:attrNameLst>
                                      </p:cBhvr>
                                      <p:tavLst>
                                        <p:tav tm="0">
                                          <p:val>
                                            <p:fltVal val="0"/>
                                          </p:val>
                                        </p:tav>
                                        <p:tav tm="100000">
                                          <p:val>
                                            <p:strVal val="#ppt_h"/>
                                          </p:val>
                                        </p:tav>
                                      </p:tavLst>
                                    </p:anim>
                                    <p:animEffect filter="fade" transition="in">
                                      <p:cBhvr>
                                        <p:cTn dur="500" id="18"/>
                                        <p:tgtEl>
                                          <p:spTgt spid="14"/>
                                        </p:tgtEl>
                                      </p:cBhvr>
                                    </p:animEffect>
                                  </p:childTnLst>
                                </p:cTn>
                              </p:par>
                              <p:par>
                                <p:cTn fill="hold" id="19" nodeType="withEffect" presetClass="entr" presetID="53" presetSubtype="0">
                                  <p:stCondLst>
                                    <p:cond delay="3000"/>
                                  </p:stCondLst>
                                  <p:childTnLst>
                                    <p:set>
                                      <p:cBhvr>
                                        <p:cTn dur="1" fill="hold" id="20">
                                          <p:stCondLst>
                                            <p:cond delay="0"/>
                                          </p:stCondLst>
                                        </p:cTn>
                                        <p:tgtEl>
                                          <p:spTgt spid="17"/>
                                        </p:tgtEl>
                                        <p:attrNameLst>
                                          <p:attrName>style.visibility</p:attrName>
                                        </p:attrNameLst>
                                      </p:cBhvr>
                                      <p:to>
                                        <p:strVal val="visible"/>
                                      </p:to>
                                    </p:set>
                                    <p:anim calcmode="lin" valueType="num">
                                      <p:cBhvr>
                                        <p:cTn dur="500" fill="hold" id="21"/>
                                        <p:tgtEl>
                                          <p:spTgt spid="17"/>
                                        </p:tgtEl>
                                        <p:attrNameLst>
                                          <p:attrName>ppt_w</p:attrName>
                                        </p:attrNameLst>
                                      </p:cBhvr>
                                      <p:tavLst>
                                        <p:tav tm="0">
                                          <p:val>
                                            <p:fltVal val="0"/>
                                          </p:val>
                                        </p:tav>
                                        <p:tav tm="100000">
                                          <p:val>
                                            <p:strVal val="#ppt_w"/>
                                          </p:val>
                                        </p:tav>
                                      </p:tavLst>
                                    </p:anim>
                                    <p:anim calcmode="lin" valueType="num">
                                      <p:cBhvr>
                                        <p:cTn dur="500" fill="hold" id="22"/>
                                        <p:tgtEl>
                                          <p:spTgt spid="17"/>
                                        </p:tgtEl>
                                        <p:attrNameLst>
                                          <p:attrName>ppt_h</p:attrName>
                                        </p:attrNameLst>
                                      </p:cBhvr>
                                      <p:tavLst>
                                        <p:tav tm="0">
                                          <p:val>
                                            <p:fltVal val="0"/>
                                          </p:val>
                                        </p:tav>
                                        <p:tav tm="100000">
                                          <p:val>
                                            <p:strVal val="#ppt_h"/>
                                          </p:val>
                                        </p:tav>
                                      </p:tavLst>
                                    </p:anim>
                                    <p:animEffect filter="fade" transition="in">
                                      <p:cBhvr>
                                        <p:cTn dur="500" id="23"/>
                                        <p:tgtEl>
                                          <p:spTgt spid="17"/>
                                        </p:tgtEl>
                                      </p:cBhvr>
                                    </p:animEffect>
                                  </p:childTnLst>
                                </p:cTn>
                              </p:par>
                              <p:par>
                                <p:cTn fill="hold" id="24" nodeType="withEffect" presetClass="entr" presetID="53" presetSubtype="0">
                                  <p:stCondLst>
                                    <p:cond delay="3000"/>
                                  </p:stCondLst>
                                  <p:childTnLst>
                                    <p:set>
                                      <p:cBhvr>
                                        <p:cTn dur="1" fill="hold" id="25">
                                          <p:stCondLst>
                                            <p:cond delay="0"/>
                                          </p:stCondLst>
                                        </p:cTn>
                                        <p:tgtEl>
                                          <p:spTgt spid="22"/>
                                        </p:tgtEl>
                                        <p:attrNameLst>
                                          <p:attrName>style.visibility</p:attrName>
                                        </p:attrNameLst>
                                      </p:cBhvr>
                                      <p:to>
                                        <p:strVal val="visible"/>
                                      </p:to>
                                    </p:set>
                                    <p:anim calcmode="lin" valueType="num">
                                      <p:cBhvr>
                                        <p:cTn dur="500" fill="hold" id="26"/>
                                        <p:tgtEl>
                                          <p:spTgt spid="22"/>
                                        </p:tgtEl>
                                        <p:attrNameLst>
                                          <p:attrName>ppt_w</p:attrName>
                                        </p:attrNameLst>
                                      </p:cBhvr>
                                      <p:tavLst>
                                        <p:tav tm="0">
                                          <p:val>
                                            <p:fltVal val="0"/>
                                          </p:val>
                                        </p:tav>
                                        <p:tav tm="100000">
                                          <p:val>
                                            <p:strVal val="#ppt_w"/>
                                          </p:val>
                                        </p:tav>
                                      </p:tavLst>
                                    </p:anim>
                                    <p:anim calcmode="lin" valueType="num">
                                      <p:cBhvr>
                                        <p:cTn dur="500" fill="hold" id="27"/>
                                        <p:tgtEl>
                                          <p:spTgt spid="22"/>
                                        </p:tgtEl>
                                        <p:attrNameLst>
                                          <p:attrName>ppt_h</p:attrName>
                                        </p:attrNameLst>
                                      </p:cBhvr>
                                      <p:tavLst>
                                        <p:tav tm="0">
                                          <p:val>
                                            <p:fltVal val="0"/>
                                          </p:val>
                                        </p:tav>
                                        <p:tav tm="100000">
                                          <p:val>
                                            <p:strVal val="#ppt_h"/>
                                          </p:val>
                                        </p:tav>
                                      </p:tavLst>
                                    </p:anim>
                                    <p:animEffect filter="fade" transition="in">
                                      <p:cBhvr>
                                        <p:cTn dur="500" id="28"/>
                                        <p:tgtEl>
                                          <p:spTgt spid="22"/>
                                        </p:tgtEl>
                                      </p:cBhvr>
                                    </p:animEffect>
                                  </p:childTnLst>
                                </p:cTn>
                              </p:par>
                              <p:par>
                                <p:cTn fill="hold" id="29" nodeType="withEffect" presetClass="entr" presetID="53" presetSubtype="0">
                                  <p:stCondLst>
                                    <p:cond delay="3000"/>
                                  </p:stCondLst>
                                  <p:childTnLst>
                                    <p:set>
                                      <p:cBhvr>
                                        <p:cTn dur="1" fill="hold" id="30">
                                          <p:stCondLst>
                                            <p:cond delay="0"/>
                                          </p:stCondLst>
                                        </p:cTn>
                                        <p:tgtEl>
                                          <p:spTgt spid="25"/>
                                        </p:tgtEl>
                                        <p:attrNameLst>
                                          <p:attrName>style.visibility</p:attrName>
                                        </p:attrNameLst>
                                      </p:cBhvr>
                                      <p:to>
                                        <p:strVal val="visible"/>
                                      </p:to>
                                    </p:set>
                                    <p:anim calcmode="lin" valueType="num">
                                      <p:cBhvr>
                                        <p:cTn dur="500" fill="hold" id="31"/>
                                        <p:tgtEl>
                                          <p:spTgt spid="25"/>
                                        </p:tgtEl>
                                        <p:attrNameLst>
                                          <p:attrName>ppt_w</p:attrName>
                                        </p:attrNameLst>
                                      </p:cBhvr>
                                      <p:tavLst>
                                        <p:tav tm="0">
                                          <p:val>
                                            <p:fltVal val="0"/>
                                          </p:val>
                                        </p:tav>
                                        <p:tav tm="100000">
                                          <p:val>
                                            <p:strVal val="#ppt_w"/>
                                          </p:val>
                                        </p:tav>
                                      </p:tavLst>
                                    </p:anim>
                                    <p:anim calcmode="lin" valueType="num">
                                      <p:cBhvr>
                                        <p:cTn dur="500" fill="hold" id="32"/>
                                        <p:tgtEl>
                                          <p:spTgt spid="25"/>
                                        </p:tgtEl>
                                        <p:attrNameLst>
                                          <p:attrName>ppt_h</p:attrName>
                                        </p:attrNameLst>
                                      </p:cBhvr>
                                      <p:tavLst>
                                        <p:tav tm="0">
                                          <p:val>
                                            <p:fltVal val="0"/>
                                          </p:val>
                                        </p:tav>
                                        <p:tav tm="100000">
                                          <p:val>
                                            <p:strVal val="#ppt_h"/>
                                          </p:val>
                                        </p:tav>
                                      </p:tavLst>
                                    </p:anim>
                                    <p:animEffect filter="fade" transition="in">
                                      <p:cBhvr>
                                        <p:cTn dur="500" id="33"/>
                                        <p:tgtEl>
                                          <p:spTgt spid="25"/>
                                        </p:tgtEl>
                                      </p:cBhvr>
                                    </p:animEffect>
                                  </p:childTnLst>
                                </p:cTn>
                              </p:par>
                              <p:par>
                                <p:cTn fill="hold" id="34" nodeType="withEffect" presetClass="entr" presetID="53" presetSubtype="0">
                                  <p:stCondLst>
                                    <p:cond delay="3000"/>
                                  </p:stCondLst>
                                  <p:childTnLst>
                                    <p:set>
                                      <p:cBhvr>
                                        <p:cTn dur="1" fill="hold" id="35">
                                          <p:stCondLst>
                                            <p:cond delay="0"/>
                                          </p:stCondLst>
                                        </p:cTn>
                                        <p:tgtEl>
                                          <p:spTgt spid="33"/>
                                        </p:tgtEl>
                                        <p:attrNameLst>
                                          <p:attrName>style.visibility</p:attrName>
                                        </p:attrNameLst>
                                      </p:cBhvr>
                                      <p:to>
                                        <p:strVal val="visible"/>
                                      </p:to>
                                    </p:set>
                                    <p:anim calcmode="lin" valueType="num">
                                      <p:cBhvr>
                                        <p:cTn dur="500" fill="hold" id="36"/>
                                        <p:tgtEl>
                                          <p:spTgt spid="33"/>
                                        </p:tgtEl>
                                        <p:attrNameLst>
                                          <p:attrName>ppt_w</p:attrName>
                                        </p:attrNameLst>
                                      </p:cBhvr>
                                      <p:tavLst>
                                        <p:tav tm="0">
                                          <p:val>
                                            <p:fltVal val="0"/>
                                          </p:val>
                                        </p:tav>
                                        <p:tav tm="100000">
                                          <p:val>
                                            <p:strVal val="#ppt_w"/>
                                          </p:val>
                                        </p:tav>
                                      </p:tavLst>
                                    </p:anim>
                                    <p:anim calcmode="lin" valueType="num">
                                      <p:cBhvr>
                                        <p:cTn dur="500" fill="hold" id="37"/>
                                        <p:tgtEl>
                                          <p:spTgt spid="33"/>
                                        </p:tgtEl>
                                        <p:attrNameLst>
                                          <p:attrName>ppt_h</p:attrName>
                                        </p:attrNameLst>
                                      </p:cBhvr>
                                      <p:tavLst>
                                        <p:tav tm="0">
                                          <p:val>
                                            <p:fltVal val="0"/>
                                          </p:val>
                                        </p:tav>
                                        <p:tav tm="100000">
                                          <p:val>
                                            <p:strVal val="#ppt_h"/>
                                          </p:val>
                                        </p:tav>
                                      </p:tavLst>
                                    </p:anim>
                                    <p:animEffect filter="fade" transition="in">
                                      <p:cBhvr>
                                        <p:cTn dur="500" id="38"/>
                                        <p:tgtEl>
                                          <p:spTgt spid="33"/>
                                        </p:tgtEl>
                                      </p:cBhvr>
                                    </p:animEffect>
                                  </p:childTnLst>
                                </p:cTn>
                              </p:par>
                              <p:par>
                                <p:cTn fill="hold" id="39" nodeType="withEffect" presetClass="entr" presetID="53" presetSubtype="0">
                                  <p:stCondLst>
                                    <p:cond delay="3000"/>
                                  </p:stCondLst>
                                  <p:childTnLst>
                                    <p:set>
                                      <p:cBhvr>
                                        <p:cTn dur="1" fill="hold" id="40">
                                          <p:stCondLst>
                                            <p:cond delay="0"/>
                                          </p:stCondLst>
                                        </p:cTn>
                                        <p:tgtEl>
                                          <p:spTgt spid="30"/>
                                        </p:tgtEl>
                                        <p:attrNameLst>
                                          <p:attrName>style.visibility</p:attrName>
                                        </p:attrNameLst>
                                      </p:cBhvr>
                                      <p:to>
                                        <p:strVal val="visible"/>
                                      </p:to>
                                    </p:set>
                                    <p:anim calcmode="lin" valueType="num">
                                      <p:cBhvr>
                                        <p:cTn dur="500" fill="hold" id="41"/>
                                        <p:tgtEl>
                                          <p:spTgt spid="30"/>
                                        </p:tgtEl>
                                        <p:attrNameLst>
                                          <p:attrName>ppt_w</p:attrName>
                                        </p:attrNameLst>
                                      </p:cBhvr>
                                      <p:tavLst>
                                        <p:tav tm="0">
                                          <p:val>
                                            <p:fltVal val="0"/>
                                          </p:val>
                                        </p:tav>
                                        <p:tav tm="100000">
                                          <p:val>
                                            <p:strVal val="#ppt_w"/>
                                          </p:val>
                                        </p:tav>
                                      </p:tavLst>
                                    </p:anim>
                                    <p:anim calcmode="lin" valueType="num">
                                      <p:cBhvr>
                                        <p:cTn dur="500" fill="hold" id="42"/>
                                        <p:tgtEl>
                                          <p:spTgt spid="30"/>
                                        </p:tgtEl>
                                        <p:attrNameLst>
                                          <p:attrName>ppt_h</p:attrName>
                                        </p:attrNameLst>
                                      </p:cBhvr>
                                      <p:tavLst>
                                        <p:tav tm="0">
                                          <p:val>
                                            <p:fltVal val="0"/>
                                          </p:val>
                                        </p:tav>
                                        <p:tav tm="100000">
                                          <p:val>
                                            <p:strVal val="#ppt_h"/>
                                          </p:val>
                                        </p:tav>
                                      </p:tavLst>
                                    </p:anim>
                                    <p:animEffect filter="fade" transition="in">
                                      <p:cBhvr>
                                        <p:cTn dur="500" id="43"/>
                                        <p:tgtEl>
                                          <p:spTgt spid="30"/>
                                        </p:tgtEl>
                                      </p:cBhvr>
                                    </p:animEffect>
                                  </p:childTnLst>
                                </p:cTn>
                              </p:par>
                              <p:par>
                                <p:cTn fill="hold" grpId="0" id="44" nodeType="withEffect" presetClass="entr" presetID="53" presetSubtype="0">
                                  <p:stCondLst>
                                    <p:cond delay="4000"/>
                                  </p:stCondLst>
                                  <p:childTnLst>
                                    <p:set>
                                      <p:cBhvr>
                                        <p:cTn dur="1" fill="hold" id="45">
                                          <p:stCondLst>
                                            <p:cond delay="0"/>
                                          </p:stCondLst>
                                        </p:cTn>
                                        <p:tgtEl>
                                          <p:spTgt spid="21"/>
                                        </p:tgtEl>
                                        <p:attrNameLst>
                                          <p:attrName>style.visibility</p:attrName>
                                        </p:attrNameLst>
                                      </p:cBhvr>
                                      <p:to>
                                        <p:strVal val="visible"/>
                                      </p:to>
                                    </p:set>
                                    <p:anim calcmode="lin" valueType="num">
                                      <p:cBhvr>
                                        <p:cTn dur="500" fill="hold" id="46"/>
                                        <p:tgtEl>
                                          <p:spTgt spid="21"/>
                                        </p:tgtEl>
                                        <p:attrNameLst>
                                          <p:attrName>ppt_w</p:attrName>
                                        </p:attrNameLst>
                                      </p:cBhvr>
                                      <p:tavLst>
                                        <p:tav tm="0">
                                          <p:val>
                                            <p:fltVal val="0"/>
                                          </p:val>
                                        </p:tav>
                                        <p:tav tm="100000">
                                          <p:val>
                                            <p:strVal val="#ppt_w"/>
                                          </p:val>
                                        </p:tav>
                                      </p:tavLst>
                                    </p:anim>
                                    <p:anim calcmode="lin" valueType="num">
                                      <p:cBhvr>
                                        <p:cTn dur="500" fill="hold" id="47"/>
                                        <p:tgtEl>
                                          <p:spTgt spid="21"/>
                                        </p:tgtEl>
                                        <p:attrNameLst>
                                          <p:attrName>ppt_h</p:attrName>
                                        </p:attrNameLst>
                                      </p:cBhvr>
                                      <p:tavLst>
                                        <p:tav tm="0">
                                          <p:val>
                                            <p:fltVal val="0"/>
                                          </p:val>
                                        </p:tav>
                                        <p:tav tm="100000">
                                          <p:val>
                                            <p:strVal val="#ppt_h"/>
                                          </p:val>
                                        </p:tav>
                                      </p:tavLst>
                                    </p:anim>
                                    <p:animEffect filter="fade" transition="in">
                                      <p:cBhvr>
                                        <p:cTn dur="500" id="48"/>
                                        <p:tgtEl>
                                          <p:spTgt spid="21"/>
                                        </p:tgtEl>
                                      </p:cBhvr>
                                    </p:animEffect>
                                  </p:childTnLst>
                                </p:cTn>
                              </p:par>
                              <p:par>
                                <p:cTn fill="hold" grpId="0" id="49" nodeType="withEffect" presetClass="entr" presetID="53" presetSubtype="0">
                                  <p:stCondLst>
                                    <p:cond delay="4000"/>
                                  </p:stCondLst>
                                  <p:childTnLst>
                                    <p:set>
                                      <p:cBhvr>
                                        <p:cTn dur="1" fill="hold" id="50">
                                          <p:stCondLst>
                                            <p:cond delay="0"/>
                                          </p:stCondLst>
                                        </p:cTn>
                                        <p:tgtEl>
                                          <p:spTgt spid="20"/>
                                        </p:tgtEl>
                                        <p:attrNameLst>
                                          <p:attrName>style.visibility</p:attrName>
                                        </p:attrNameLst>
                                      </p:cBhvr>
                                      <p:to>
                                        <p:strVal val="visible"/>
                                      </p:to>
                                    </p:set>
                                    <p:anim calcmode="lin" valueType="num">
                                      <p:cBhvr>
                                        <p:cTn dur="500" fill="hold" id="51"/>
                                        <p:tgtEl>
                                          <p:spTgt spid="20"/>
                                        </p:tgtEl>
                                        <p:attrNameLst>
                                          <p:attrName>ppt_w</p:attrName>
                                        </p:attrNameLst>
                                      </p:cBhvr>
                                      <p:tavLst>
                                        <p:tav tm="0">
                                          <p:val>
                                            <p:fltVal val="0"/>
                                          </p:val>
                                        </p:tav>
                                        <p:tav tm="100000">
                                          <p:val>
                                            <p:strVal val="#ppt_w"/>
                                          </p:val>
                                        </p:tav>
                                      </p:tavLst>
                                    </p:anim>
                                    <p:anim calcmode="lin" valueType="num">
                                      <p:cBhvr>
                                        <p:cTn dur="500" fill="hold" id="52"/>
                                        <p:tgtEl>
                                          <p:spTgt spid="20"/>
                                        </p:tgtEl>
                                        <p:attrNameLst>
                                          <p:attrName>ppt_h</p:attrName>
                                        </p:attrNameLst>
                                      </p:cBhvr>
                                      <p:tavLst>
                                        <p:tav tm="0">
                                          <p:val>
                                            <p:fltVal val="0"/>
                                          </p:val>
                                        </p:tav>
                                        <p:tav tm="100000">
                                          <p:val>
                                            <p:strVal val="#ppt_h"/>
                                          </p:val>
                                        </p:tav>
                                      </p:tavLst>
                                    </p:anim>
                                    <p:animEffect filter="fade" transition="in">
                                      <p:cBhvr>
                                        <p:cTn dur="500" id="53"/>
                                        <p:tgtEl>
                                          <p:spTgt spid="20"/>
                                        </p:tgtEl>
                                      </p:cBhvr>
                                    </p:animEffect>
                                  </p:childTnLst>
                                </p:cTn>
                              </p:par>
                              <p:par>
                                <p:cTn fill="hold" grpId="0" id="54" nodeType="withEffect" presetClass="entr" presetID="53" presetSubtype="0">
                                  <p:stCondLst>
                                    <p:cond delay="4000"/>
                                  </p:stCondLst>
                                  <p:childTnLst>
                                    <p:set>
                                      <p:cBhvr>
                                        <p:cTn dur="1" fill="hold" id="55">
                                          <p:stCondLst>
                                            <p:cond delay="0"/>
                                          </p:stCondLst>
                                        </p:cTn>
                                        <p:tgtEl>
                                          <p:spTgt spid="29"/>
                                        </p:tgtEl>
                                        <p:attrNameLst>
                                          <p:attrName>style.visibility</p:attrName>
                                        </p:attrNameLst>
                                      </p:cBhvr>
                                      <p:to>
                                        <p:strVal val="visible"/>
                                      </p:to>
                                    </p:set>
                                    <p:anim calcmode="lin" valueType="num">
                                      <p:cBhvr>
                                        <p:cTn dur="500" fill="hold" id="56"/>
                                        <p:tgtEl>
                                          <p:spTgt spid="29"/>
                                        </p:tgtEl>
                                        <p:attrNameLst>
                                          <p:attrName>ppt_w</p:attrName>
                                        </p:attrNameLst>
                                      </p:cBhvr>
                                      <p:tavLst>
                                        <p:tav tm="0">
                                          <p:val>
                                            <p:fltVal val="0"/>
                                          </p:val>
                                        </p:tav>
                                        <p:tav tm="100000">
                                          <p:val>
                                            <p:strVal val="#ppt_w"/>
                                          </p:val>
                                        </p:tav>
                                      </p:tavLst>
                                    </p:anim>
                                    <p:anim calcmode="lin" valueType="num">
                                      <p:cBhvr>
                                        <p:cTn dur="500" fill="hold" id="57"/>
                                        <p:tgtEl>
                                          <p:spTgt spid="29"/>
                                        </p:tgtEl>
                                        <p:attrNameLst>
                                          <p:attrName>ppt_h</p:attrName>
                                        </p:attrNameLst>
                                      </p:cBhvr>
                                      <p:tavLst>
                                        <p:tav tm="0">
                                          <p:val>
                                            <p:fltVal val="0"/>
                                          </p:val>
                                        </p:tav>
                                        <p:tav tm="100000">
                                          <p:val>
                                            <p:strVal val="#ppt_h"/>
                                          </p:val>
                                        </p:tav>
                                      </p:tavLst>
                                    </p:anim>
                                    <p:animEffect filter="fade" transition="in">
                                      <p:cBhvr>
                                        <p:cTn dur="500" id="58"/>
                                        <p:tgtEl>
                                          <p:spTgt spid="29"/>
                                        </p:tgtEl>
                                      </p:cBhvr>
                                    </p:animEffect>
                                  </p:childTnLst>
                                </p:cTn>
                              </p:par>
                              <p:par>
                                <p:cTn fill="hold" grpId="0" id="59" nodeType="withEffect" presetClass="entr" presetID="53" presetSubtype="0">
                                  <p:stCondLst>
                                    <p:cond delay="4000"/>
                                  </p:stCondLst>
                                  <p:childTnLst>
                                    <p:set>
                                      <p:cBhvr>
                                        <p:cTn dur="1" fill="hold" id="60">
                                          <p:stCondLst>
                                            <p:cond delay="0"/>
                                          </p:stCondLst>
                                        </p:cTn>
                                        <p:tgtEl>
                                          <p:spTgt spid="28"/>
                                        </p:tgtEl>
                                        <p:attrNameLst>
                                          <p:attrName>style.visibility</p:attrName>
                                        </p:attrNameLst>
                                      </p:cBhvr>
                                      <p:to>
                                        <p:strVal val="visible"/>
                                      </p:to>
                                    </p:set>
                                    <p:anim calcmode="lin" valueType="num">
                                      <p:cBhvr>
                                        <p:cTn dur="500" fill="hold" id="61"/>
                                        <p:tgtEl>
                                          <p:spTgt spid="28"/>
                                        </p:tgtEl>
                                        <p:attrNameLst>
                                          <p:attrName>ppt_w</p:attrName>
                                        </p:attrNameLst>
                                      </p:cBhvr>
                                      <p:tavLst>
                                        <p:tav tm="0">
                                          <p:val>
                                            <p:fltVal val="0"/>
                                          </p:val>
                                        </p:tav>
                                        <p:tav tm="100000">
                                          <p:val>
                                            <p:strVal val="#ppt_w"/>
                                          </p:val>
                                        </p:tav>
                                      </p:tavLst>
                                    </p:anim>
                                    <p:anim calcmode="lin" valueType="num">
                                      <p:cBhvr>
                                        <p:cTn dur="500" fill="hold" id="62"/>
                                        <p:tgtEl>
                                          <p:spTgt spid="28"/>
                                        </p:tgtEl>
                                        <p:attrNameLst>
                                          <p:attrName>ppt_h</p:attrName>
                                        </p:attrNameLst>
                                      </p:cBhvr>
                                      <p:tavLst>
                                        <p:tav tm="0">
                                          <p:val>
                                            <p:fltVal val="0"/>
                                          </p:val>
                                        </p:tav>
                                        <p:tav tm="100000">
                                          <p:val>
                                            <p:strVal val="#ppt_h"/>
                                          </p:val>
                                        </p:tav>
                                      </p:tavLst>
                                    </p:anim>
                                    <p:animEffect filter="fade" transition="in">
                                      <p:cBhvr>
                                        <p:cTn dur="500" id="63"/>
                                        <p:tgtEl>
                                          <p:spTgt spid="28"/>
                                        </p:tgtEl>
                                      </p:cBhvr>
                                    </p:animEffect>
                                  </p:childTnLst>
                                </p:cTn>
                              </p:par>
                              <p:par>
                                <p:cTn fill="hold" grpId="0" id="64" nodeType="withEffect" presetClass="entr" presetID="53" presetSubtype="0">
                                  <p:stCondLst>
                                    <p:cond delay="4000"/>
                                  </p:stCondLst>
                                  <p:childTnLst>
                                    <p:set>
                                      <p:cBhvr>
                                        <p:cTn dur="1" fill="hold" id="65">
                                          <p:stCondLst>
                                            <p:cond delay="0"/>
                                          </p:stCondLst>
                                        </p:cTn>
                                        <p:tgtEl>
                                          <p:spTgt spid="36"/>
                                        </p:tgtEl>
                                        <p:attrNameLst>
                                          <p:attrName>style.visibility</p:attrName>
                                        </p:attrNameLst>
                                      </p:cBhvr>
                                      <p:to>
                                        <p:strVal val="visible"/>
                                      </p:to>
                                    </p:set>
                                    <p:anim calcmode="lin" valueType="num">
                                      <p:cBhvr>
                                        <p:cTn dur="500" fill="hold" id="66"/>
                                        <p:tgtEl>
                                          <p:spTgt spid="36"/>
                                        </p:tgtEl>
                                        <p:attrNameLst>
                                          <p:attrName>ppt_w</p:attrName>
                                        </p:attrNameLst>
                                      </p:cBhvr>
                                      <p:tavLst>
                                        <p:tav tm="0">
                                          <p:val>
                                            <p:fltVal val="0"/>
                                          </p:val>
                                        </p:tav>
                                        <p:tav tm="100000">
                                          <p:val>
                                            <p:strVal val="#ppt_w"/>
                                          </p:val>
                                        </p:tav>
                                      </p:tavLst>
                                    </p:anim>
                                    <p:anim calcmode="lin" valueType="num">
                                      <p:cBhvr>
                                        <p:cTn dur="500" fill="hold" id="67"/>
                                        <p:tgtEl>
                                          <p:spTgt spid="36"/>
                                        </p:tgtEl>
                                        <p:attrNameLst>
                                          <p:attrName>ppt_h</p:attrName>
                                        </p:attrNameLst>
                                      </p:cBhvr>
                                      <p:tavLst>
                                        <p:tav tm="0">
                                          <p:val>
                                            <p:fltVal val="0"/>
                                          </p:val>
                                        </p:tav>
                                        <p:tav tm="100000">
                                          <p:val>
                                            <p:strVal val="#ppt_h"/>
                                          </p:val>
                                        </p:tav>
                                      </p:tavLst>
                                    </p:anim>
                                    <p:animEffect filter="fade" transition="in">
                                      <p:cBhvr>
                                        <p:cTn dur="500" id="68"/>
                                        <p:tgtEl>
                                          <p:spTgt spid="36"/>
                                        </p:tgtEl>
                                      </p:cBhvr>
                                    </p:animEffect>
                                  </p:childTnLst>
                                </p:cTn>
                              </p:par>
                              <p:par>
                                <p:cTn fill="hold" id="69" nodeType="withEffect" presetClass="entr" presetID="53" presetSubtype="0">
                                  <p:stCondLst>
                                    <p:cond delay="4000"/>
                                  </p:stCondLst>
                                  <p:childTnLst>
                                    <p:set>
                                      <p:cBhvr>
                                        <p:cTn dur="1" fill="hold" id="70">
                                          <p:stCondLst>
                                            <p:cond delay="0"/>
                                          </p:stCondLst>
                                        </p:cTn>
                                        <p:tgtEl>
                                          <p:spTgt spid="37"/>
                                        </p:tgtEl>
                                        <p:attrNameLst>
                                          <p:attrName>style.visibility</p:attrName>
                                        </p:attrNameLst>
                                      </p:cBhvr>
                                      <p:to>
                                        <p:strVal val="visible"/>
                                      </p:to>
                                    </p:set>
                                    <p:anim calcmode="lin" valueType="num">
                                      <p:cBhvr>
                                        <p:cTn dur="500" fill="hold" id="71"/>
                                        <p:tgtEl>
                                          <p:spTgt spid="37"/>
                                        </p:tgtEl>
                                        <p:attrNameLst>
                                          <p:attrName>ppt_w</p:attrName>
                                        </p:attrNameLst>
                                      </p:cBhvr>
                                      <p:tavLst>
                                        <p:tav tm="0">
                                          <p:val>
                                            <p:fltVal val="0"/>
                                          </p:val>
                                        </p:tav>
                                        <p:tav tm="100000">
                                          <p:val>
                                            <p:strVal val="#ppt_w"/>
                                          </p:val>
                                        </p:tav>
                                      </p:tavLst>
                                    </p:anim>
                                    <p:anim calcmode="lin" valueType="num">
                                      <p:cBhvr>
                                        <p:cTn dur="500" fill="hold" id="72"/>
                                        <p:tgtEl>
                                          <p:spTgt spid="37"/>
                                        </p:tgtEl>
                                        <p:attrNameLst>
                                          <p:attrName>ppt_h</p:attrName>
                                        </p:attrNameLst>
                                      </p:cBhvr>
                                      <p:tavLst>
                                        <p:tav tm="0">
                                          <p:val>
                                            <p:fltVal val="0"/>
                                          </p:val>
                                        </p:tav>
                                        <p:tav tm="100000">
                                          <p:val>
                                            <p:strVal val="#ppt_h"/>
                                          </p:val>
                                        </p:tav>
                                      </p:tavLst>
                                    </p:anim>
                                    <p:animEffect filter="fade" transition="in">
                                      <p:cBhvr>
                                        <p:cTn dur="500" id="73"/>
                                        <p:tgtEl>
                                          <p:spTgt spid="37"/>
                                        </p:tgtEl>
                                      </p:cBhvr>
                                    </p:animEffect>
                                  </p:childTnLst>
                                </p:cTn>
                              </p:par>
                              <p:par>
                                <p:cTn fill="hold" grpId="0" id="74" nodeType="withEffect" presetClass="entr" presetID="2" presetSubtype="4">
                                  <p:stCondLst>
                                    <p:cond delay="4500"/>
                                  </p:stCondLst>
                                  <p:childTnLst>
                                    <p:set>
                                      <p:cBhvr>
                                        <p:cTn dur="1" fill="hold" id="75">
                                          <p:stCondLst>
                                            <p:cond delay="0"/>
                                          </p:stCondLst>
                                        </p:cTn>
                                        <p:tgtEl>
                                          <p:spTgt spid="41"/>
                                        </p:tgtEl>
                                        <p:attrNameLst>
                                          <p:attrName>style.visibility</p:attrName>
                                        </p:attrNameLst>
                                      </p:cBhvr>
                                      <p:to>
                                        <p:strVal val="visible"/>
                                      </p:to>
                                    </p:set>
                                    <p:anim calcmode="lin" valueType="num">
                                      <p:cBhvr additive="base">
                                        <p:cTn dur="500" fill="hold" id="76"/>
                                        <p:tgtEl>
                                          <p:spTgt spid="41"/>
                                        </p:tgtEl>
                                        <p:attrNameLst>
                                          <p:attrName>ppt_x</p:attrName>
                                        </p:attrNameLst>
                                      </p:cBhvr>
                                      <p:tavLst>
                                        <p:tav tm="0">
                                          <p:val>
                                            <p:strVal val="#ppt_x"/>
                                          </p:val>
                                        </p:tav>
                                        <p:tav tm="100000">
                                          <p:val>
                                            <p:strVal val="#ppt_x"/>
                                          </p:val>
                                        </p:tav>
                                      </p:tavLst>
                                    </p:anim>
                                    <p:anim calcmode="lin" valueType="num">
                                      <p:cBhvr additive="base">
                                        <p:cTn dur="500" fill="hold" id="77"/>
                                        <p:tgtEl>
                                          <p:spTgt spid="41"/>
                                        </p:tgtEl>
                                        <p:attrNameLst>
                                          <p:attrName>ppt_y</p:attrName>
                                        </p:attrNameLst>
                                      </p:cBhvr>
                                      <p:tavLst>
                                        <p:tav tm="0">
                                          <p:val>
                                            <p:strVal val="1+#ppt_h/2"/>
                                          </p:val>
                                        </p:tav>
                                        <p:tav tm="100000">
                                          <p:val>
                                            <p:strVal val="#ppt_y"/>
                                          </p:val>
                                        </p:tav>
                                      </p:tavLst>
                                    </p:anim>
                                  </p:childTnLst>
                                </p:cTn>
                              </p:par>
                              <p:par>
                                <p:cTn fill="hold" grpId="0" id="78" nodeType="withEffect" presetClass="entr" presetID="2" presetSubtype="4">
                                  <p:stCondLst>
                                    <p:cond delay="4500"/>
                                  </p:stCondLst>
                                  <p:childTnLst>
                                    <p:set>
                                      <p:cBhvr>
                                        <p:cTn dur="1" fill="hold" id="79">
                                          <p:stCondLst>
                                            <p:cond delay="0"/>
                                          </p:stCondLst>
                                        </p:cTn>
                                        <p:tgtEl>
                                          <p:spTgt spid="42"/>
                                        </p:tgtEl>
                                        <p:attrNameLst>
                                          <p:attrName>style.visibility</p:attrName>
                                        </p:attrNameLst>
                                      </p:cBhvr>
                                      <p:to>
                                        <p:strVal val="visible"/>
                                      </p:to>
                                    </p:set>
                                    <p:anim calcmode="lin" valueType="num">
                                      <p:cBhvr additive="base">
                                        <p:cTn dur="500" fill="hold" id="80"/>
                                        <p:tgtEl>
                                          <p:spTgt spid="42"/>
                                        </p:tgtEl>
                                        <p:attrNameLst>
                                          <p:attrName>ppt_x</p:attrName>
                                        </p:attrNameLst>
                                      </p:cBhvr>
                                      <p:tavLst>
                                        <p:tav tm="0">
                                          <p:val>
                                            <p:strVal val="#ppt_x"/>
                                          </p:val>
                                        </p:tav>
                                        <p:tav tm="100000">
                                          <p:val>
                                            <p:strVal val="#ppt_x"/>
                                          </p:val>
                                        </p:tav>
                                      </p:tavLst>
                                    </p:anim>
                                    <p:anim calcmode="lin" valueType="num">
                                      <p:cBhvr additive="base">
                                        <p:cTn dur="500" fill="hold" id="81"/>
                                        <p:tgtEl>
                                          <p:spTgt spid="42"/>
                                        </p:tgtEl>
                                        <p:attrNameLst>
                                          <p:attrName>ppt_y</p:attrName>
                                        </p:attrNameLst>
                                      </p:cBhvr>
                                      <p:tavLst>
                                        <p:tav tm="0">
                                          <p:val>
                                            <p:strVal val="1+#ppt_h/2"/>
                                          </p:val>
                                        </p:tav>
                                        <p:tav tm="100000">
                                          <p:val>
                                            <p:strVal val="#ppt_y"/>
                                          </p:val>
                                        </p:tav>
                                      </p:tavLst>
                                    </p:anim>
                                  </p:childTnLst>
                                </p:cTn>
                              </p:par>
                              <p:par>
                                <p:cTn fill="hold" grpId="0" id="82" nodeType="withEffect" presetClass="entr" presetID="2" presetSubtype="4">
                                  <p:stCondLst>
                                    <p:cond delay="4500"/>
                                  </p:stCondLst>
                                  <p:childTnLst>
                                    <p:set>
                                      <p:cBhvr>
                                        <p:cTn dur="1" fill="hold" id="83">
                                          <p:stCondLst>
                                            <p:cond delay="0"/>
                                          </p:stCondLst>
                                        </p:cTn>
                                        <p:tgtEl>
                                          <p:spTgt spid="43"/>
                                        </p:tgtEl>
                                        <p:attrNameLst>
                                          <p:attrName>style.visibility</p:attrName>
                                        </p:attrNameLst>
                                      </p:cBhvr>
                                      <p:to>
                                        <p:strVal val="visible"/>
                                      </p:to>
                                    </p:set>
                                    <p:anim calcmode="lin" valueType="num">
                                      <p:cBhvr additive="base">
                                        <p:cTn dur="500" fill="hold" id="84"/>
                                        <p:tgtEl>
                                          <p:spTgt spid="43"/>
                                        </p:tgtEl>
                                        <p:attrNameLst>
                                          <p:attrName>ppt_x</p:attrName>
                                        </p:attrNameLst>
                                      </p:cBhvr>
                                      <p:tavLst>
                                        <p:tav tm="0">
                                          <p:val>
                                            <p:strVal val="#ppt_x"/>
                                          </p:val>
                                        </p:tav>
                                        <p:tav tm="100000">
                                          <p:val>
                                            <p:strVal val="#ppt_x"/>
                                          </p:val>
                                        </p:tav>
                                      </p:tavLst>
                                    </p:anim>
                                    <p:anim calcmode="lin" valueType="num">
                                      <p:cBhvr additive="base">
                                        <p:cTn dur="500" fill="hold" id="85"/>
                                        <p:tgtEl>
                                          <p:spTgt spid="43"/>
                                        </p:tgtEl>
                                        <p:attrNameLst>
                                          <p:attrName>ppt_y</p:attrName>
                                        </p:attrNameLst>
                                      </p:cBhvr>
                                      <p:tavLst>
                                        <p:tav tm="0">
                                          <p:val>
                                            <p:strVal val="1+#ppt_h/2"/>
                                          </p:val>
                                        </p:tav>
                                        <p:tav tm="100000">
                                          <p:val>
                                            <p:strVal val="#ppt_y"/>
                                          </p:val>
                                        </p:tav>
                                      </p:tavLst>
                                    </p:anim>
                                  </p:childTnLst>
                                </p:cTn>
                              </p:par>
                              <p:par>
                                <p:cTn fill="hold" grpId="0" id="86" nodeType="withEffect" presetClass="entr" presetID="2" presetSubtype="4">
                                  <p:stCondLst>
                                    <p:cond delay="4500"/>
                                  </p:stCondLst>
                                  <p:childTnLst>
                                    <p:set>
                                      <p:cBhvr>
                                        <p:cTn dur="1" fill="hold" id="87">
                                          <p:stCondLst>
                                            <p:cond delay="0"/>
                                          </p:stCondLst>
                                        </p:cTn>
                                        <p:tgtEl>
                                          <p:spTgt spid="44"/>
                                        </p:tgtEl>
                                        <p:attrNameLst>
                                          <p:attrName>style.visibility</p:attrName>
                                        </p:attrNameLst>
                                      </p:cBhvr>
                                      <p:to>
                                        <p:strVal val="visible"/>
                                      </p:to>
                                    </p:set>
                                    <p:anim calcmode="lin" valueType="num">
                                      <p:cBhvr additive="base">
                                        <p:cTn dur="500" fill="hold" id="88"/>
                                        <p:tgtEl>
                                          <p:spTgt spid="44"/>
                                        </p:tgtEl>
                                        <p:attrNameLst>
                                          <p:attrName>ppt_x</p:attrName>
                                        </p:attrNameLst>
                                      </p:cBhvr>
                                      <p:tavLst>
                                        <p:tav tm="0">
                                          <p:val>
                                            <p:strVal val="#ppt_x"/>
                                          </p:val>
                                        </p:tav>
                                        <p:tav tm="100000">
                                          <p:val>
                                            <p:strVal val="#ppt_x"/>
                                          </p:val>
                                        </p:tav>
                                      </p:tavLst>
                                    </p:anim>
                                    <p:anim calcmode="lin" valueType="num">
                                      <p:cBhvr additive="base">
                                        <p:cTn dur="500" fill="hold" id="89"/>
                                        <p:tgtEl>
                                          <p:spTgt spid="44"/>
                                        </p:tgtEl>
                                        <p:attrNameLst>
                                          <p:attrName>ppt_y</p:attrName>
                                        </p:attrNameLst>
                                      </p:cBhvr>
                                      <p:tavLst>
                                        <p:tav tm="0">
                                          <p:val>
                                            <p:strVal val="1+#ppt_h/2"/>
                                          </p:val>
                                        </p:tav>
                                        <p:tav tm="100000">
                                          <p:val>
                                            <p:strVal val="#ppt_y"/>
                                          </p:val>
                                        </p:tav>
                                      </p:tavLst>
                                    </p:anim>
                                  </p:childTnLst>
                                </p:cTn>
                              </p:par>
                              <p:par>
                                <p:cTn fill="hold" grpId="0" id="90" nodeType="withEffect" presetClass="entr" presetID="2" presetSubtype="4">
                                  <p:stCondLst>
                                    <p:cond delay="4500"/>
                                  </p:stCondLst>
                                  <p:childTnLst>
                                    <p:set>
                                      <p:cBhvr>
                                        <p:cTn dur="1" fill="hold" id="91">
                                          <p:stCondLst>
                                            <p:cond delay="0"/>
                                          </p:stCondLst>
                                        </p:cTn>
                                        <p:tgtEl>
                                          <p:spTgt spid="45"/>
                                        </p:tgtEl>
                                        <p:attrNameLst>
                                          <p:attrName>style.visibility</p:attrName>
                                        </p:attrNameLst>
                                      </p:cBhvr>
                                      <p:to>
                                        <p:strVal val="visible"/>
                                      </p:to>
                                    </p:set>
                                    <p:anim calcmode="lin" valueType="num">
                                      <p:cBhvr additive="base">
                                        <p:cTn dur="500" fill="hold" id="92"/>
                                        <p:tgtEl>
                                          <p:spTgt spid="45"/>
                                        </p:tgtEl>
                                        <p:attrNameLst>
                                          <p:attrName>ppt_x</p:attrName>
                                        </p:attrNameLst>
                                      </p:cBhvr>
                                      <p:tavLst>
                                        <p:tav tm="0">
                                          <p:val>
                                            <p:strVal val="#ppt_x"/>
                                          </p:val>
                                        </p:tav>
                                        <p:tav tm="100000">
                                          <p:val>
                                            <p:strVal val="#ppt_x"/>
                                          </p:val>
                                        </p:tav>
                                      </p:tavLst>
                                    </p:anim>
                                    <p:anim calcmode="lin" valueType="num">
                                      <p:cBhvr additive="base">
                                        <p:cTn dur="500" fill="hold" id="93"/>
                                        <p:tgtEl>
                                          <p:spTgt spid="45"/>
                                        </p:tgtEl>
                                        <p:attrNameLst>
                                          <p:attrName>ppt_y</p:attrName>
                                        </p:attrNameLst>
                                      </p:cBhvr>
                                      <p:tavLst>
                                        <p:tav tm="0">
                                          <p:val>
                                            <p:strVal val="1+#ppt_h/2"/>
                                          </p:val>
                                        </p:tav>
                                        <p:tav tm="100000">
                                          <p:val>
                                            <p:strVal val="#ppt_y"/>
                                          </p:val>
                                        </p:tav>
                                      </p:tavLst>
                                    </p:anim>
                                  </p:childTnLst>
                                </p:cTn>
                              </p:par>
                              <p:par>
                                <p:cTn fill="hold" grpId="0" id="94" nodeType="withEffect" presetClass="entr" presetID="2" presetSubtype="4">
                                  <p:stCondLst>
                                    <p:cond delay="4500"/>
                                  </p:stCondLst>
                                  <p:childTnLst>
                                    <p:set>
                                      <p:cBhvr>
                                        <p:cTn dur="1" fill="hold" id="95">
                                          <p:stCondLst>
                                            <p:cond delay="0"/>
                                          </p:stCondLst>
                                        </p:cTn>
                                        <p:tgtEl>
                                          <p:spTgt spid="46"/>
                                        </p:tgtEl>
                                        <p:attrNameLst>
                                          <p:attrName>style.visibility</p:attrName>
                                        </p:attrNameLst>
                                      </p:cBhvr>
                                      <p:to>
                                        <p:strVal val="visible"/>
                                      </p:to>
                                    </p:set>
                                    <p:anim calcmode="lin" valueType="num">
                                      <p:cBhvr additive="base">
                                        <p:cTn dur="500" fill="hold" id="96"/>
                                        <p:tgtEl>
                                          <p:spTgt spid="46"/>
                                        </p:tgtEl>
                                        <p:attrNameLst>
                                          <p:attrName>ppt_x</p:attrName>
                                        </p:attrNameLst>
                                      </p:cBhvr>
                                      <p:tavLst>
                                        <p:tav tm="0">
                                          <p:val>
                                            <p:strVal val="#ppt_x"/>
                                          </p:val>
                                        </p:tav>
                                        <p:tav tm="100000">
                                          <p:val>
                                            <p:strVal val="#ppt_x"/>
                                          </p:val>
                                        </p:tav>
                                      </p:tavLst>
                                    </p:anim>
                                    <p:anim calcmode="lin" valueType="num">
                                      <p:cBhvr additive="base">
                                        <p:cTn dur="500" fill="hold" id="97"/>
                                        <p:tgtEl>
                                          <p:spTgt spid="46"/>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5000"/>
                                  </p:stCondLst>
                                  <p:childTnLst>
                                    <p:set>
                                      <p:cBhvr>
                                        <p:cTn dur="1" fill="hold" id="99">
                                          <p:stCondLst>
                                            <p:cond delay="0"/>
                                          </p:stCondLst>
                                        </p:cTn>
                                        <p:tgtEl>
                                          <p:spTgt spid="48"/>
                                        </p:tgtEl>
                                        <p:attrNameLst>
                                          <p:attrName>style.visibility</p:attrName>
                                        </p:attrNameLst>
                                      </p:cBhvr>
                                      <p:to>
                                        <p:strVal val="visible"/>
                                      </p:to>
                                    </p:set>
                                    <p:anim calcmode="lin" valueType="num">
                                      <p:cBhvr additive="base">
                                        <p:cTn dur="500" fill="hold" id="100"/>
                                        <p:tgtEl>
                                          <p:spTgt spid="48"/>
                                        </p:tgtEl>
                                        <p:attrNameLst>
                                          <p:attrName>ppt_x</p:attrName>
                                        </p:attrNameLst>
                                      </p:cBhvr>
                                      <p:tavLst>
                                        <p:tav tm="0">
                                          <p:val>
                                            <p:strVal val="#ppt_x"/>
                                          </p:val>
                                        </p:tav>
                                        <p:tav tm="100000">
                                          <p:val>
                                            <p:strVal val="#ppt_x"/>
                                          </p:val>
                                        </p:tav>
                                      </p:tavLst>
                                    </p:anim>
                                    <p:anim calcmode="lin" valueType="num">
                                      <p:cBhvr additive="base">
                                        <p:cTn dur="500" fill="hold" id="101"/>
                                        <p:tgtEl>
                                          <p:spTgt spid="48"/>
                                        </p:tgtEl>
                                        <p:attrNameLst>
                                          <p:attrName>ppt_y</p:attrName>
                                        </p:attrNameLst>
                                      </p:cBhvr>
                                      <p:tavLst>
                                        <p:tav tm="0">
                                          <p:val>
                                            <p:strVal val="1+#ppt_h/2"/>
                                          </p:val>
                                        </p:tav>
                                        <p:tav tm="100000">
                                          <p:val>
                                            <p:strVal val="#ppt_y"/>
                                          </p:val>
                                        </p:tav>
                                      </p:tavLst>
                                    </p:anim>
                                  </p:childTnLst>
                                </p:cTn>
                              </p:par>
                              <p:par>
                                <p:cTn fill="hold" grpId="0" id="102" nodeType="withEffect" presetClass="entr" presetID="2" presetSubtype="4">
                                  <p:stCondLst>
                                    <p:cond delay="5000"/>
                                  </p:stCondLst>
                                  <p:childTnLst>
                                    <p:set>
                                      <p:cBhvr>
                                        <p:cTn dur="1" fill="hold" id="103">
                                          <p:stCondLst>
                                            <p:cond delay="0"/>
                                          </p:stCondLst>
                                        </p:cTn>
                                        <p:tgtEl>
                                          <p:spTgt spid="49"/>
                                        </p:tgtEl>
                                        <p:attrNameLst>
                                          <p:attrName>style.visibility</p:attrName>
                                        </p:attrNameLst>
                                      </p:cBhvr>
                                      <p:to>
                                        <p:strVal val="visible"/>
                                      </p:to>
                                    </p:set>
                                    <p:anim calcmode="lin" valueType="num">
                                      <p:cBhvr additive="base">
                                        <p:cTn dur="500" fill="hold" id="104"/>
                                        <p:tgtEl>
                                          <p:spTgt spid="49"/>
                                        </p:tgtEl>
                                        <p:attrNameLst>
                                          <p:attrName>ppt_x</p:attrName>
                                        </p:attrNameLst>
                                      </p:cBhvr>
                                      <p:tavLst>
                                        <p:tav tm="0">
                                          <p:val>
                                            <p:strVal val="#ppt_x"/>
                                          </p:val>
                                        </p:tav>
                                        <p:tav tm="100000">
                                          <p:val>
                                            <p:strVal val="#ppt_x"/>
                                          </p:val>
                                        </p:tav>
                                      </p:tavLst>
                                    </p:anim>
                                    <p:anim calcmode="lin" valueType="num">
                                      <p:cBhvr additive="base">
                                        <p:cTn dur="500" fill="hold" id="105"/>
                                        <p:tgtEl>
                                          <p:spTgt spid="49"/>
                                        </p:tgtEl>
                                        <p:attrNameLst>
                                          <p:attrName>ppt_y</p:attrName>
                                        </p:attrNameLst>
                                      </p:cBhvr>
                                      <p:tavLst>
                                        <p:tav tm="0">
                                          <p:val>
                                            <p:strVal val="1+#ppt_h/2"/>
                                          </p:val>
                                        </p:tav>
                                        <p:tav tm="100000">
                                          <p:val>
                                            <p:strVal val="#ppt_y"/>
                                          </p:val>
                                        </p:tav>
                                      </p:tavLst>
                                    </p:anim>
                                  </p:childTnLst>
                                </p:cTn>
                              </p:par>
                              <p:par>
                                <p:cTn fill="hold" grpId="0" id="106" nodeType="withEffect" presetClass="entr" presetID="2" presetSubtype="4">
                                  <p:stCondLst>
                                    <p:cond delay="5000"/>
                                  </p:stCondLst>
                                  <p:childTnLst>
                                    <p:set>
                                      <p:cBhvr>
                                        <p:cTn dur="1" fill="hold" id="107">
                                          <p:stCondLst>
                                            <p:cond delay="0"/>
                                          </p:stCondLst>
                                        </p:cTn>
                                        <p:tgtEl>
                                          <p:spTgt spid="50"/>
                                        </p:tgtEl>
                                        <p:attrNameLst>
                                          <p:attrName>style.visibility</p:attrName>
                                        </p:attrNameLst>
                                      </p:cBhvr>
                                      <p:to>
                                        <p:strVal val="visible"/>
                                      </p:to>
                                    </p:set>
                                    <p:anim calcmode="lin" valueType="num">
                                      <p:cBhvr additive="base">
                                        <p:cTn dur="500" fill="hold" id="108"/>
                                        <p:tgtEl>
                                          <p:spTgt spid="50"/>
                                        </p:tgtEl>
                                        <p:attrNameLst>
                                          <p:attrName>ppt_x</p:attrName>
                                        </p:attrNameLst>
                                      </p:cBhvr>
                                      <p:tavLst>
                                        <p:tav tm="0">
                                          <p:val>
                                            <p:strVal val="#ppt_x"/>
                                          </p:val>
                                        </p:tav>
                                        <p:tav tm="100000">
                                          <p:val>
                                            <p:strVal val="#ppt_x"/>
                                          </p:val>
                                        </p:tav>
                                      </p:tavLst>
                                    </p:anim>
                                    <p:anim calcmode="lin" valueType="num">
                                      <p:cBhvr additive="base">
                                        <p:cTn dur="500" fill="hold" id="109"/>
                                        <p:tgtEl>
                                          <p:spTgt spid="50"/>
                                        </p:tgtEl>
                                        <p:attrNameLst>
                                          <p:attrName>ppt_y</p:attrName>
                                        </p:attrNameLst>
                                      </p:cBhvr>
                                      <p:tavLst>
                                        <p:tav tm="0">
                                          <p:val>
                                            <p:strVal val="1+#ppt_h/2"/>
                                          </p:val>
                                        </p:tav>
                                        <p:tav tm="100000">
                                          <p:val>
                                            <p:strVal val="#ppt_y"/>
                                          </p:val>
                                        </p:tav>
                                      </p:tavLst>
                                    </p:anim>
                                  </p:childTnLst>
                                </p:cTn>
                              </p:par>
                              <p:par>
                                <p:cTn fill="hold" id="110" nodeType="withEffect" presetClass="entr" presetID="2" presetSubtype="4">
                                  <p:stCondLst>
                                    <p:cond delay="5500"/>
                                  </p:stCondLst>
                                  <p:childTnLst>
                                    <p:set>
                                      <p:cBhvr>
                                        <p:cTn dur="1" fill="hold" id="111">
                                          <p:stCondLst>
                                            <p:cond delay="0"/>
                                          </p:stCondLst>
                                        </p:cTn>
                                        <p:tgtEl>
                                          <p:spTgt spid="47"/>
                                        </p:tgtEl>
                                        <p:attrNameLst>
                                          <p:attrName>style.visibility</p:attrName>
                                        </p:attrNameLst>
                                      </p:cBhvr>
                                      <p:to>
                                        <p:strVal val="visible"/>
                                      </p:to>
                                    </p:set>
                                    <p:anim calcmode="lin" valueType="num">
                                      <p:cBhvr additive="base">
                                        <p:cTn dur="1000" fill="hold" id="112"/>
                                        <p:tgtEl>
                                          <p:spTgt spid="47"/>
                                        </p:tgtEl>
                                        <p:attrNameLst>
                                          <p:attrName>ppt_x</p:attrName>
                                        </p:attrNameLst>
                                      </p:cBhvr>
                                      <p:tavLst>
                                        <p:tav tm="0">
                                          <p:val>
                                            <p:strVal val="#ppt_x"/>
                                          </p:val>
                                        </p:tav>
                                        <p:tav tm="100000">
                                          <p:val>
                                            <p:strVal val="#ppt_x"/>
                                          </p:val>
                                        </p:tav>
                                      </p:tavLst>
                                    </p:anim>
                                    <p:anim calcmode="lin" valueType="num">
                                      <p:cBhvr additive="base">
                                        <p:cTn dur="1000" fill="hold" id="113"/>
                                        <p:tgtEl>
                                          <p:spTgt spid="47"/>
                                        </p:tgtEl>
                                        <p:attrNameLst>
                                          <p:attrName>ppt_y</p:attrName>
                                        </p:attrNameLst>
                                      </p:cBhvr>
                                      <p:tavLst>
                                        <p:tav tm="0">
                                          <p:val>
                                            <p:strVal val="1+#ppt_h/2"/>
                                          </p:val>
                                        </p:tav>
                                        <p:tav tm="100000">
                                          <p:val>
                                            <p:strVal val="#ppt_y"/>
                                          </p:val>
                                        </p:tav>
                                      </p:tavLst>
                                    </p:anim>
                                  </p:childTnLst>
                                </p:cTn>
                              </p:par>
                              <p:par>
                                <p:cTn fill="hold" id="114" nodeType="withEffect" presetClass="entr" presetID="42" presetSubtype="0">
                                  <p:stCondLst>
                                    <p:cond delay="1000"/>
                                  </p:stCondLst>
                                  <p:childTnLst>
                                    <p:set>
                                      <p:cBhvr>
                                        <p:cTn dur="1" fill="hold" id="115">
                                          <p:stCondLst>
                                            <p:cond delay="0"/>
                                          </p:stCondLst>
                                        </p:cTn>
                                        <p:tgtEl>
                                          <p:spTgt spid="3"/>
                                        </p:tgtEl>
                                        <p:attrNameLst>
                                          <p:attrName>style.visibility</p:attrName>
                                        </p:attrNameLst>
                                      </p:cBhvr>
                                      <p:to>
                                        <p:strVal val="visible"/>
                                      </p:to>
                                    </p:set>
                                    <p:animEffect filter="fade" transition="in">
                                      <p:cBhvr>
                                        <p:cTn dur="750" id="116"/>
                                        <p:tgtEl>
                                          <p:spTgt spid="3"/>
                                        </p:tgtEl>
                                      </p:cBhvr>
                                    </p:animEffect>
                                    <p:anim calcmode="lin" valueType="num">
                                      <p:cBhvr>
                                        <p:cTn dur="750" fill="hold" id="117"/>
                                        <p:tgtEl>
                                          <p:spTgt spid="3"/>
                                        </p:tgtEl>
                                        <p:attrNameLst>
                                          <p:attrName>ppt_x</p:attrName>
                                        </p:attrNameLst>
                                      </p:cBhvr>
                                      <p:tavLst>
                                        <p:tav tm="0">
                                          <p:val>
                                            <p:strVal val="#ppt_x"/>
                                          </p:val>
                                        </p:tav>
                                        <p:tav tm="100000">
                                          <p:val>
                                            <p:strVal val="#ppt_x"/>
                                          </p:val>
                                        </p:tav>
                                      </p:tavLst>
                                    </p:anim>
                                    <p:anim calcmode="lin" valueType="num">
                                      <p:cBhvr>
                                        <p:cTn dur="750" fill="hold" id="118"/>
                                        <p:tgtEl>
                                          <p:spTgt spid="3"/>
                                        </p:tgtEl>
                                        <p:attrNameLst>
                                          <p:attrName>ppt_y</p:attrName>
                                        </p:attrNameLst>
                                      </p:cBhvr>
                                      <p:tavLst>
                                        <p:tav tm="0">
                                          <p:val>
                                            <p:strVal val="#ppt_y+.1"/>
                                          </p:val>
                                        </p:tav>
                                        <p:tav tm="100000">
                                          <p:val>
                                            <p:strVal val="#ppt_y"/>
                                          </p:val>
                                        </p:tav>
                                      </p:tavLst>
                                    </p:anim>
                                  </p:childTnLst>
                                </p:cTn>
                              </p:par>
                              <p:par>
                                <p:cTn fill="hold" id="119" nodeType="withEffect" presetClass="entr" presetID="42" presetSubtype="0">
                                  <p:stCondLst>
                                    <p:cond delay="1000"/>
                                  </p:stCondLst>
                                  <p:childTnLst>
                                    <p:set>
                                      <p:cBhvr>
                                        <p:cTn dur="1" fill="hold" id="120">
                                          <p:stCondLst>
                                            <p:cond delay="0"/>
                                          </p:stCondLst>
                                        </p:cTn>
                                        <p:tgtEl>
                                          <p:spTgt spid="54"/>
                                        </p:tgtEl>
                                        <p:attrNameLst>
                                          <p:attrName>style.visibility</p:attrName>
                                        </p:attrNameLst>
                                      </p:cBhvr>
                                      <p:to>
                                        <p:strVal val="visible"/>
                                      </p:to>
                                    </p:set>
                                    <p:animEffect filter="fade" transition="in">
                                      <p:cBhvr>
                                        <p:cTn dur="750" id="121"/>
                                        <p:tgtEl>
                                          <p:spTgt spid="54"/>
                                        </p:tgtEl>
                                      </p:cBhvr>
                                    </p:animEffect>
                                    <p:anim calcmode="lin" valueType="num">
                                      <p:cBhvr>
                                        <p:cTn dur="750" fill="hold" id="122"/>
                                        <p:tgtEl>
                                          <p:spTgt spid="54"/>
                                        </p:tgtEl>
                                        <p:attrNameLst>
                                          <p:attrName>ppt_x</p:attrName>
                                        </p:attrNameLst>
                                      </p:cBhvr>
                                      <p:tavLst>
                                        <p:tav tm="0">
                                          <p:val>
                                            <p:strVal val="#ppt_x"/>
                                          </p:val>
                                        </p:tav>
                                        <p:tav tm="100000">
                                          <p:val>
                                            <p:strVal val="#ppt_x"/>
                                          </p:val>
                                        </p:tav>
                                      </p:tavLst>
                                    </p:anim>
                                    <p:anim calcmode="lin" valueType="num">
                                      <p:cBhvr>
                                        <p:cTn dur="750" fill="hold" id="123"/>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0"/>
      <p:bldP grpId="0" spid="21"/>
      <p:bldP grpId="0" spid="28"/>
      <p:bldP grpId="0" spid="29"/>
      <p:bldP grpId="0" spid="36"/>
      <p:bldP grpId="0" spid="41"/>
      <p:bldP grpId="0" spid="42"/>
      <p:bldP grpId="0" spid="43"/>
      <p:bldP grpId="0" spid="44"/>
      <p:bldP grpId="0" spid="45"/>
      <p:bldP grpId="0" spid="46"/>
      <p:bldP grpId="0" spid="48"/>
      <p:bldP grpId="0" spid="49"/>
      <p:bldP grpId="0" spid="50"/>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1708484" y="1776389"/>
            <a:ext cx="3885439" cy="2554235"/>
          </a:xfrm>
          <a:prstGeom prst="rect">
            <a:avLst/>
          </a:prstGeom>
        </p:spPr>
      </p:pic>
      <p:sp>
        <p:nvSpPr>
          <p:cNvPr id="6" name="矩形 5"/>
          <p:cNvSpPr/>
          <p:nvPr/>
        </p:nvSpPr>
        <p:spPr>
          <a:xfrm>
            <a:off x="7022431" y="1344862"/>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7" name="矩形 6"/>
          <p:cNvSpPr/>
          <p:nvPr/>
        </p:nvSpPr>
        <p:spPr>
          <a:xfrm>
            <a:off x="7032254" y="975530"/>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8" name="矩形 7"/>
          <p:cNvSpPr/>
          <p:nvPr/>
        </p:nvSpPr>
        <p:spPr>
          <a:xfrm>
            <a:off x="7022431" y="3714430"/>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9" name="矩形 8"/>
          <p:cNvSpPr/>
          <p:nvPr/>
        </p:nvSpPr>
        <p:spPr>
          <a:xfrm>
            <a:off x="7032254" y="3345099"/>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10" name="矩形 9"/>
          <p:cNvSpPr/>
          <p:nvPr/>
        </p:nvSpPr>
        <p:spPr>
          <a:xfrm>
            <a:off x="673769" y="5143030"/>
            <a:ext cx="10744200" cy="1325880"/>
          </a:xfrm>
          <a:prstGeom prst="rect">
            <a:avLst/>
          </a:prstGeom>
        </p:spPr>
        <p:txBody>
          <a:bodyPr wrap="square">
            <a:spAutoFit/>
          </a:bodyPr>
          <a:lstStyle/>
          <a:p>
            <a:pPr algn="ctr">
              <a:lnSpc>
                <a:spcPct val="150000"/>
              </a:lnSpc>
            </a:pPr>
            <a:r>
              <a:rPr altLang="zh-CN" lang="en-US">
                <a:solidFill>
                  <a:schemeClr val="bg1">
                    <a:lumMod val="65000"/>
                  </a:schemeClr>
                </a:solidFill>
                <a:ea charset="0" panose="02000000000000000000" pitchFamily="2" typeface="Roboto"/>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a:t>
            </a:r>
          </a:p>
        </p:txBody>
      </p:sp>
    </p:spTree>
    <p:extLst>
      <p:ext uri="{BB962C8B-B14F-4D97-AF65-F5344CB8AC3E}">
        <p14:creationId val="1107832263"/>
      </p:ext>
    </p:extLst>
  </p:cSld>
  <p:clrMapOvr>
    <a:masterClrMapping/>
  </p:clrMapOvr>
  <mc:AlternateContent>
    <mc:Choice Requires="p15">
      <p:transition advClick="0" advTm="2000" p14:dur="2000" spd="slow">
        <p15:prstTrans prst="pageCurlDoubl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75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 presetSubtype="8">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750" fill="hold" id="16"/>
                                        <p:tgtEl>
                                          <p:spTgt spid="7"/>
                                        </p:tgtEl>
                                        <p:attrNameLst>
                                          <p:attrName>ppt_x</p:attrName>
                                        </p:attrNameLst>
                                      </p:cBhvr>
                                      <p:tavLst>
                                        <p:tav tm="0">
                                          <p:val>
                                            <p:strVal val="0-#ppt_w/2"/>
                                          </p:val>
                                        </p:tav>
                                        <p:tav tm="100000">
                                          <p:val>
                                            <p:strVal val="#ppt_x"/>
                                          </p:val>
                                        </p:tav>
                                      </p:tavLst>
                                    </p:anim>
                                    <p:anim calcmode="lin" valueType="num">
                                      <p:cBhvr additive="base">
                                        <p:cTn dur="750" fill="hold" id="17"/>
                                        <p:tgtEl>
                                          <p:spTgt spid="7"/>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2000"/>
                            </p:stCondLst>
                            <p:childTnLst>
                              <p:par>
                                <p:cTn fill="hold" grpId="0" id="19" nodeType="afterEffect" presetClass="entr" presetID="22"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ipe(up)" transition="in">
                                      <p:cBhvr>
                                        <p:cTn dur="750" id="21"/>
                                        <p:tgtEl>
                                          <p:spTgt spid="6"/>
                                        </p:tgtEl>
                                      </p:cBhvr>
                                    </p:animEffect>
                                  </p:childTnLst>
                                </p:cTn>
                              </p:par>
                            </p:childTnLst>
                          </p:cTn>
                        </p:par>
                        <p:par>
                          <p:cTn fill="hold" id="22" nodeType="afterGroup">
                            <p:stCondLst>
                              <p:cond delay="2750"/>
                            </p:stCondLst>
                            <p:childTnLst>
                              <p:par>
                                <p:cTn fill="hold" grpId="0" id="23" nodeType="afterEffect" presetClass="entr" presetID="2" presetSubtype="8">
                                  <p:stCondLst>
                                    <p:cond delay="0"/>
                                  </p:stCondLst>
                                  <p:childTnLst>
                                    <p:set>
                                      <p:cBhvr>
                                        <p:cTn dur="1" fill="hold" id="24">
                                          <p:stCondLst>
                                            <p:cond delay="0"/>
                                          </p:stCondLst>
                                        </p:cTn>
                                        <p:tgtEl>
                                          <p:spTgt spid="9"/>
                                        </p:tgtEl>
                                        <p:attrNameLst>
                                          <p:attrName>style.visibility</p:attrName>
                                        </p:attrNameLst>
                                      </p:cBhvr>
                                      <p:to>
                                        <p:strVal val="visible"/>
                                      </p:to>
                                    </p:set>
                                    <p:anim calcmode="lin" valueType="num">
                                      <p:cBhvr additive="base">
                                        <p:cTn dur="750" fill="hold" id="25"/>
                                        <p:tgtEl>
                                          <p:spTgt spid="9"/>
                                        </p:tgtEl>
                                        <p:attrNameLst>
                                          <p:attrName>ppt_x</p:attrName>
                                        </p:attrNameLst>
                                      </p:cBhvr>
                                      <p:tavLst>
                                        <p:tav tm="0">
                                          <p:val>
                                            <p:strVal val="0-#ppt_w/2"/>
                                          </p:val>
                                        </p:tav>
                                        <p:tav tm="100000">
                                          <p:val>
                                            <p:strVal val="#ppt_x"/>
                                          </p:val>
                                        </p:tav>
                                      </p:tavLst>
                                    </p:anim>
                                    <p:anim calcmode="lin" valueType="num">
                                      <p:cBhvr additive="base">
                                        <p:cTn dur="750" fill="hold" id="26"/>
                                        <p:tgtEl>
                                          <p:spTgt spid="9"/>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3500"/>
                            </p:stCondLst>
                            <p:childTnLst>
                              <p:par>
                                <p:cTn fill="hold" grpId="0" id="28" nodeType="afterEffect" presetClass="entr" presetID="22" presetSubtype="1">
                                  <p:stCondLst>
                                    <p:cond delay="0"/>
                                  </p:stCondLst>
                                  <p:childTnLst>
                                    <p:set>
                                      <p:cBhvr>
                                        <p:cTn dur="1" fill="hold" id="29">
                                          <p:stCondLst>
                                            <p:cond delay="0"/>
                                          </p:stCondLst>
                                        </p:cTn>
                                        <p:tgtEl>
                                          <p:spTgt spid="8"/>
                                        </p:tgtEl>
                                        <p:attrNameLst>
                                          <p:attrName>style.visibility</p:attrName>
                                        </p:attrNameLst>
                                      </p:cBhvr>
                                      <p:to>
                                        <p:strVal val="visible"/>
                                      </p:to>
                                    </p:set>
                                    <p:animEffect filter="wipe(up)" transition="in">
                                      <p:cBhvr>
                                        <p:cTn dur="750" id="30"/>
                                        <p:tgtEl>
                                          <p:spTgt spid="8"/>
                                        </p:tgtEl>
                                      </p:cBhvr>
                                    </p:animEffect>
                                  </p:childTnLst>
                                </p:cTn>
                              </p:par>
                            </p:childTnLst>
                          </p:cTn>
                        </p:par>
                        <p:par>
                          <p:cTn fill="hold" id="31" nodeType="afterGroup">
                            <p:stCondLst>
                              <p:cond delay="4250"/>
                            </p:stCondLst>
                            <p:childTnLst>
                              <p:par>
                                <p:cTn fill="hold" grpId="0" id="32" nodeType="afterEffect" presetClass="entr" presetID="42" presetSubtype="0">
                                  <p:stCondLst>
                                    <p:cond delay="0"/>
                                  </p:stCondLst>
                                  <p:childTnLst>
                                    <p:set>
                                      <p:cBhvr>
                                        <p:cTn dur="1" fill="hold" id="33">
                                          <p:stCondLst>
                                            <p:cond delay="0"/>
                                          </p:stCondLst>
                                        </p:cTn>
                                        <p:tgtEl>
                                          <p:spTgt spid="10"/>
                                        </p:tgtEl>
                                        <p:attrNameLst>
                                          <p:attrName>style.visibility</p:attrName>
                                        </p:attrNameLst>
                                      </p:cBhvr>
                                      <p:to>
                                        <p:strVal val="visible"/>
                                      </p:to>
                                    </p:set>
                                    <p:animEffect filter="fade" transition="in">
                                      <p:cBhvr>
                                        <p:cTn dur="1250" id="34"/>
                                        <p:tgtEl>
                                          <p:spTgt spid="10"/>
                                        </p:tgtEl>
                                      </p:cBhvr>
                                    </p:animEffect>
                                    <p:anim calcmode="lin" valueType="num">
                                      <p:cBhvr>
                                        <p:cTn dur="1250" fill="hold" id="35"/>
                                        <p:tgtEl>
                                          <p:spTgt spid="10"/>
                                        </p:tgtEl>
                                        <p:attrNameLst>
                                          <p:attrName>ppt_x</p:attrName>
                                        </p:attrNameLst>
                                      </p:cBhvr>
                                      <p:tavLst>
                                        <p:tav tm="0">
                                          <p:val>
                                            <p:strVal val="#ppt_x"/>
                                          </p:val>
                                        </p:tav>
                                        <p:tav tm="100000">
                                          <p:val>
                                            <p:strVal val="#ppt_x"/>
                                          </p:val>
                                        </p:tav>
                                      </p:tavLst>
                                    </p:anim>
                                    <p:anim calcmode="lin" valueType="num">
                                      <p:cBhvr>
                                        <p:cTn dur="1250" fill="hold" id="36"/>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7"/>
      <p:bldP grpId="0" spid="8"/>
      <p:bldP grpId="0" spid="9"/>
      <p:bldP grpId="0" spid="1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rot="19578596">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1231" y="1070810"/>
            <a:ext cx="2779295" cy="1920240"/>
          </a:xfrm>
          <a:prstGeom prst="rect">
            <a:avLst/>
          </a:prstGeom>
          <a:noFill/>
        </p:spPr>
        <p:txBody>
          <a:bodyPr rtlCol="0" wrap="square">
            <a:spAutoFit/>
          </a:bodyPr>
          <a:lstStyle/>
          <a:p>
            <a:r>
              <a:rPr altLang="zh-CN" b="1" lang="en-US" smtClean="0" sz="120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04</a:t>
            </a:r>
          </a:p>
        </p:txBody>
      </p:sp>
      <p:sp>
        <p:nvSpPr>
          <p:cNvPr id="6" name="文本框 5"/>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7" name="矩形 6"/>
          <p:cNvSpPr/>
          <p:nvPr/>
        </p:nvSpPr>
        <p:spPr>
          <a:xfrm>
            <a:off x="3695343" y="4026521"/>
            <a:ext cx="4754880" cy="1005840"/>
          </a:xfrm>
          <a:prstGeom prst="rect">
            <a:avLst/>
          </a:prstGeom>
        </p:spPr>
        <p:txBody>
          <a:bodyPr wrap="none">
            <a:spAutoFit/>
          </a:bodyPr>
          <a:lstStyle/>
          <a:p>
            <a:r>
              <a:rPr altLang="en-US" b="1" lang="zh-CN" smtClean="0" sz="6000">
                <a:solidFill>
                  <a:srgbClr val="BDD7EE"/>
                </a:solidFill>
                <a:latin charset="0" panose="020b0a04020102020204" pitchFamily="34" typeface="Arial Black"/>
              </a:rPr>
              <a:t>下步工作计划</a:t>
            </a:r>
          </a:p>
        </p:txBody>
      </p:sp>
      <p:sp>
        <p:nvSpPr>
          <p:cNvPr id="8" name="矩形 7"/>
          <p:cNvSpPr/>
          <p:nvPr/>
        </p:nvSpPr>
        <p:spPr>
          <a:xfrm>
            <a:off x="3048000" y="4933898"/>
            <a:ext cx="6096000" cy="579120"/>
          </a:xfrm>
          <a:prstGeom prst="rect">
            <a:avLst/>
          </a:prstGeom>
        </p:spPr>
        <p:txBody>
          <a:bodyPr>
            <a:spAutoFit/>
          </a:bodyPr>
          <a:lstStyle/>
          <a:p>
            <a:pPr algn="ctr"/>
            <a:r>
              <a:rPr altLang="zh-CN" lang="en-US" sz="1600">
                <a:solidFill>
                  <a:srgbClr val="BDD7EE"/>
                </a:solidFill>
                <a:latin charset="0" panose="020b0a04020102020204" pitchFamily="34" typeface="Arial Black"/>
                <a:ea charset="0" panose="02000000000000000000" pitchFamily="2" typeface="Roboto"/>
              </a:rPr>
              <a:t>Lorem ipsum dolor sit amet, consectetur adipiscing elit. Fusce suscipit neque non </a:t>
            </a: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204800679"/>
      </p:ext>
    </p:extLst>
  </p:cSld>
  <p:clrMapOvr>
    <a:masterClrMapping/>
  </p:clrMapOvr>
  <mc:AlternateContent>
    <mc:Choice Requires="p15">
      <p:transition advTm="2000" p14:dur="2000" spd="slow">
        <p15:prstTrans prst="drap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50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mph" presetID="8" presetSubtype="0">
                                  <p:stCondLst>
                                    <p:cond delay="500"/>
                                  </p:stCondLst>
                                  <p:childTnLst>
                                    <p:animRot by="21600000">
                                      <p:cBhvr>
                                        <p:cTn dur="3000" fill="hold" id="15"/>
                                        <p:tgtEl>
                                          <p:spTgt spid="4"/>
                                        </p:tgtEl>
                                        <p:attrNameLst>
                                          <p:attrName>r</p:attrName>
                                        </p:attrNameLst>
                                      </p:cBhvr>
                                    </p:animRot>
                                  </p:childTnLst>
                                </p:cTn>
                              </p:par>
                              <p:par>
                                <p:cTn fill="hold" grpId="0" id="16" nodeType="withEffect" presetClass="emph" presetID="8" presetSubtype="0">
                                  <p:stCondLst>
                                    <p:cond delay="750"/>
                                  </p:stCondLst>
                                  <p:childTnLst>
                                    <p:animRot by="-21600000">
                                      <p:cBhvr>
                                        <p:cTn dur="2500" fill="hold" id="17"/>
                                        <p:tgtEl>
                                          <p:spTgt spid="9"/>
                                        </p:tgtEl>
                                        <p:attrNameLst>
                                          <p:attrName>r</p:attrName>
                                        </p:attrNameLst>
                                      </p:cBhvr>
                                    </p:animRot>
                                  </p:childTnLst>
                                </p:cTn>
                              </p:par>
                              <p:par>
                                <p:cTn fill="hold" grpId="0" id="18" nodeType="withEffect" presetClass="entr" presetID="42" presetSubtype="0">
                                  <p:stCondLst>
                                    <p:cond delay="150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150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graphicFrame>
        <p:nvGraphicFramePr>
          <p:cNvPr id="3" name="Diagram 5"/>
          <p:cNvGraphicFramePr/>
          <p:nvPr>
            <p:extLst>
              <p:ext uri="{D42A27DB-BD31-4B8C-83A1-F6EECF244321}">
                <p14:modId val="1695432486"/>
              </p:ext>
            </p:extLst>
          </p:nvPr>
        </p:nvGraphicFramePr>
        <p:xfrm>
          <a:off x="4615766" y="1361416"/>
          <a:ext cx="7576234" cy="4084450"/>
        </p:xfrm>
        <a:graphic>
          <a:graphicData uri="http://schemas.openxmlformats.org/drawingml/2006/diagram">
            <dgm:relIds xmlns:dgm="http://schemas.openxmlformats.org/drawingml/2006/diagram" r:cs="rId6" r:dm="rId3" r:lo="rId4" r:qs="rId5"/>
          </a:graphicData>
        </a:graphic>
      </p:graphicFrame>
      <p:sp>
        <p:nvSpPr>
          <p:cNvPr id="9" name="KSO_Shape"/>
          <p:cNvSpPr/>
          <p:nvPr/>
        </p:nvSpPr>
        <p:spPr bwMode="auto">
          <a:xfrm>
            <a:off x="1900989" y="1680399"/>
            <a:ext cx="1925053" cy="2844906"/>
          </a:xfrm>
          <a:custGeom>
            <a:rect b="b" l="0" r="r" t="0"/>
            <a:pathLst>
              <a:path h="2433638" w="16462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587297"/>
          </a:solidFill>
          <a:extLst/>
        </p:spPr>
        <p:txBody>
          <a:bodyPr anchor="ctr">
            <a:scene3d>
              <a:camera prst="orthographicFront"/>
              <a:lightRig dir="t" rig="threePt"/>
            </a:scene3d>
            <a:sp3d>
              <a:contourClr>
                <a:srgbClr val="FFFFFF"/>
              </a:contourClr>
            </a:sp3d>
          </a:bodyPr>
          <a:lstStyle/>
          <a:p>
            <a:pPr algn="ctr" eaLnBrk="0" fontAlgn="base" hangingPunct="0">
              <a:spcBef>
                <a:spcPct val="0"/>
              </a:spcBef>
              <a:spcAft>
                <a:spcPct val="0"/>
              </a:spcAft>
            </a:pPr>
            <a:endParaRPr altLang="en-US" lang="zh-CN">
              <a:solidFill>
                <a:srgbClr val="FFFFFF"/>
              </a:solidFill>
              <a:latin charset="0" panose="020f0502020204030204" pitchFamily="34" typeface="Calibri"/>
              <a:ea charset="-122" panose="02010600030101010101" pitchFamily="2" typeface="宋体"/>
            </a:endParaRPr>
          </a:p>
        </p:txBody>
      </p:sp>
      <p:sp>
        <p:nvSpPr>
          <p:cNvPr id="2" name="矩形 1"/>
          <p:cNvSpPr/>
          <p:nvPr/>
        </p:nvSpPr>
        <p:spPr>
          <a:xfrm>
            <a:off x="4675926" y="3332747"/>
            <a:ext cx="545781" cy="108000"/>
          </a:xfrm>
          <a:prstGeom prst="rect">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5221707" y="1907414"/>
            <a:ext cx="914400" cy="701040"/>
          </a:xfrm>
          <a:prstGeom prst="rect">
            <a:avLst/>
          </a:prstGeom>
          <a:noFill/>
        </p:spPr>
        <p:txBody>
          <a:bodyPr rtlCol="0" wrap="square">
            <a:spAutoFit/>
          </a:bodyPr>
          <a:lstStyle/>
          <a:p>
            <a:r>
              <a:rPr altLang="zh-CN" b="1" lang="en-US" smtClean="0" sz="4000">
                <a:solidFill>
                  <a:srgbClr val="B7D3EC"/>
                </a:solidFill>
              </a:rPr>
              <a:t>01</a:t>
            </a:r>
          </a:p>
        </p:txBody>
      </p:sp>
      <p:sp>
        <p:nvSpPr>
          <p:cNvPr id="11" name="文本框 10"/>
          <p:cNvSpPr txBox="1"/>
          <p:nvPr/>
        </p:nvSpPr>
        <p:spPr>
          <a:xfrm>
            <a:off x="5446296" y="3034193"/>
            <a:ext cx="914400" cy="701040"/>
          </a:xfrm>
          <a:prstGeom prst="rect">
            <a:avLst/>
          </a:prstGeom>
          <a:noFill/>
        </p:spPr>
        <p:txBody>
          <a:bodyPr rtlCol="0" wrap="square">
            <a:spAutoFit/>
          </a:bodyPr>
          <a:lstStyle/>
          <a:p>
            <a:r>
              <a:rPr altLang="zh-CN" b="1" lang="en-US" smtClean="0" sz="4000">
                <a:solidFill>
                  <a:srgbClr val="B7D3EC"/>
                </a:solidFill>
              </a:rPr>
              <a:t>02</a:t>
            </a:r>
          </a:p>
        </p:txBody>
      </p:sp>
      <p:sp>
        <p:nvSpPr>
          <p:cNvPr id="12" name="文本框 11"/>
          <p:cNvSpPr txBox="1"/>
          <p:nvPr/>
        </p:nvSpPr>
        <p:spPr>
          <a:xfrm>
            <a:off x="5209678" y="4160973"/>
            <a:ext cx="914400" cy="701040"/>
          </a:xfrm>
          <a:prstGeom prst="rect">
            <a:avLst/>
          </a:prstGeom>
          <a:noFill/>
        </p:spPr>
        <p:txBody>
          <a:bodyPr rtlCol="0" wrap="square">
            <a:spAutoFit/>
          </a:bodyPr>
          <a:lstStyle/>
          <a:p>
            <a:r>
              <a:rPr altLang="zh-CN" b="1" lang="en-US" smtClean="0" sz="4000">
                <a:solidFill>
                  <a:srgbClr val="B7D3EC"/>
                </a:solidFill>
              </a:rPr>
              <a:t>03</a:t>
            </a:r>
          </a:p>
        </p:txBody>
      </p:sp>
    </p:spTree>
    <p:extLst>
      <p:ext uri="{BB962C8B-B14F-4D97-AF65-F5344CB8AC3E}">
        <p14:creationId val="2725504066"/>
      </p:ext>
    </p:extLst>
  </p:cSld>
  <p:clrMapOvr>
    <a:masterClrMapping/>
  </p:clrMapOvr>
  <mc:AlternateContent>
    <mc:Choice Requires="p15">
      <p:transition advTm="2000" p14:dur="125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16" presetSubtype="21">
                                  <p:stCondLst>
                                    <p:cond delay="750"/>
                                  </p:stCondLst>
                                  <p:childTnLst>
                                    <p:set>
                                      <p:cBhvr>
                                        <p:cTn dur="1" fill="hold" id="10">
                                          <p:stCondLst>
                                            <p:cond delay="0"/>
                                          </p:stCondLst>
                                        </p:cTn>
                                        <p:tgtEl>
                                          <p:spTgt spid="9"/>
                                        </p:tgtEl>
                                        <p:attrNameLst>
                                          <p:attrName>style.visibility</p:attrName>
                                        </p:attrNameLst>
                                      </p:cBhvr>
                                      <p:to>
                                        <p:strVal val="visible"/>
                                      </p:to>
                                    </p:set>
                                    <p:animEffect filter="barn(inVertical)" transition="in">
                                      <p:cBhvr>
                                        <p:cTn dur="500" id="11"/>
                                        <p:tgtEl>
                                          <p:spTgt spid="9"/>
                                        </p:tgtEl>
                                      </p:cBhvr>
                                    </p:animEffect>
                                  </p:childTnLst>
                                </p:cTn>
                              </p:par>
                              <p:par>
                                <p:cTn fill="hold" grpId="0" id="12" nodeType="withEffect" presetClass="entr" presetID="22" presetSubtype="8">
                                  <p:stCondLst>
                                    <p:cond delay="2000"/>
                                  </p:stCondLst>
                                  <p:childTnLst>
                                    <p:set>
                                      <p:cBhvr>
                                        <p:cTn dur="1" fill="hold" id="13">
                                          <p:stCondLst>
                                            <p:cond delay="0"/>
                                          </p:stCondLst>
                                        </p:cTn>
                                        <p:tgtEl>
                                          <p:spTgt spid="3">
                                            <p:graphicEl>
                                              <a:dgm id="{9CA5311C-F3F3-438E-B801-4EA70EB42938}"/>
                                            </p:graphicEl>
                                          </p:spTgt>
                                        </p:tgtEl>
                                        <p:attrNameLst>
                                          <p:attrName>style.visibility</p:attrName>
                                        </p:attrNameLst>
                                      </p:cBhvr>
                                      <p:to>
                                        <p:strVal val="visible"/>
                                      </p:to>
                                    </p:set>
                                    <p:animEffect filter="wipe(left)" transition="in">
                                      <p:cBhvr>
                                        <p:cTn dur="500" id="14"/>
                                        <p:tgtEl>
                                          <p:spTgt spid="3">
                                            <p:graphicEl>
                                              <a:dgm id="{9CA5311C-F3F3-438E-B801-4EA70EB42938}"/>
                                            </p:graphicEl>
                                          </p:spTgt>
                                        </p:tgtEl>
                                      </p:cBhvr>
                                    </p:animEffect>
                                  </p:childTnLst>
                                </p:cTn>
                              </p:par>
                              <p:par>
                                <p:cTn fill="hold" grpId="0" id="15" nodeType="withEffect" presetClass="entr" presetID="22" presetSubtype="8">
                                  <p:stCondLst>
                                    <p:cond delay="2500"/>
                                  </p:stCondLst>
                                  <p:childTnLst>
                                    <p:set>
                                      <p:cBhvr>
                                        <p:cTn dur="1" fill="hold" id="16">
                                          <p:stCondLst>
                                            <p:cond delay="0"/>
                                          </p:stCondLst>
                                        </p:cTn>
                                        <p:tgtEl>
                                          <p:spTgt spid="3">
                                            <p:graphicEl>
                                              <a:dgm id="{3A87B7BC-A8F6-4FA9-9633-16321F2F36FB}"/>
                                            </p:graphicEl>
                                          </p:spTgt>
                                        </p:tgtEl>
                                        <p:attrNameLst>
                                          <p:attrName>style.visibility</p:attrName>
                                        </p:attrNameLst>
                                      </p:cBhvr>
                                      <p:to>
                                        <p:strVal val="visible"/>
                                      </p:to>
                                    </p:set>
                                    <p:animEffect filter="wipe(left)" transition="in">
                                      <p:cBhvr>
                                        <p:cTn dur="500" id="17"/>
                                        <p:tgtEl>
                                          <p:spTgt spid="3">
                                            <p:graphicEl>
                                              <a:dgm id="{3A87B7BC-A8F6-4FA9-9633-16321F2F36FB}"/>
                                            </p:graphicEl>
                                          </p:spTgt>
                                        </p:tgtEl>
                                      </p:cBhvr>
                                    </p:animEffect>
                                  </p:childTnLst>
                                </p:cTn>
                              </p:par>
                              <p:par>
                                <p:cTn fill="hold" grpId="0" id="18" nodeType="withEffect" presetClass="entr" presetID="22" presetSubtype="8">
                                  <p:stCondLst>
                                    <p:cond delay="3000"/>
                                  </p:stCondLst>
                                  <p:childTnLst>
                                    <p:set>
                                      <p:cBhvr>
                                        <p:cTn dur="1" fill="hold" id="19">
                                          <p:stCondLst>
                                            <p:cond delay="0"/>
                                          </p:stCondLst>
                                        </p:cTn>
                                        <p:tgtEl>
                                          <p:spTgt spid="3">
                                            <p:graphicEl>
                                              <a:dgm id="{BCFC0A0D-5C26-4B0E-9B97-027EBA05534F}"/>
                                            </p:graphicEl>
                                          </p:spTgt>
                                        </p:tgtEl>
                                        <p:attrNameLst>
                                          <p:attrName>style.visibility</p:attrName>
                                        </p:attrNameLst>
                                      </p:cBhvr>
                                      <p:to>
                                        <p:strVal val="visible"/>
                                      </p:to>
                                    </p:set>
                                    <p:animEffect filter="wipe(left)" transition="in">
                                      <p:cBhvr>
                                        <p:cTn dur="500" id="20"/>
                                        <p:tgtEl>
                                          <p:spTgt spid="3">
                                            <p:graphicEl>
                                              <a:dgm id="{BCFC0A0D-5C26-4B0E-9B97-027EBA05534F}"/>
                                            </p:graphicEl>
                                          </p:spTgt>
                                        </p:tgtEl>
                                      </p:cBhvr>
                                    </p:animEffect>
                                  </p:childTnLst>
                                </p:cTn>
                              </p:par>
                              <p:par>
                                <p:cTn fill="hold" grpId="0" id="21" nodeType="withEffect" presetClass="entr" presetID="22" presetSubtype="8">
                                  <p:stCondLst>
                                    <p:cond delay="3500"/>
                                  </p:stCondLst>
                                  <p:childTnLst>
                                    <p:set>
                                      <p:cBhvr>
                                        <p:cTn dur="1" fill="hold" id="22">
                                          <p:stCondLst>
                                            <p:cond delay="0"/>
                                          </p:stCondLst>
                                        </p:cTn>
                                        <p:tgtEl>
                                          <p:spTgt spid="3">
                                            <p:graphicEl>
                                              <a:dgm id="{F47FA197-DA62-465B-B9A8-DFA36447A975}"/>
                                            </p:graphicEl>
                                          </p:spTgt>
                                        </p:tgtEl>
                                        <p:attrNameLst>
                                          <p:attrName>style.visibility</p:attrName>
                                        </p:attrNameLst>
                                      </p:cBhvr>
                                      <p:to>
                                        <p:strVal val="visible"/>
                                      </p:to>
                                    </p:set>
                                    <p:animEffect filter="wipe(left)" transition="in">
                                      <p:cBhvr>
                                        <p:cTn dur="500" id="23"/>
                                        <p:tgtEl>
                                          <p:spTgt spid="3">
                                            <p:graphicEl>
                                              <a:dgm id="{F47FA197-DA62-465B-B9A8-DFA36447A975}"/>
                                            </p:graphicEl>
                                          </p:spTgt>
                                        </p:tgtEl>
                                      </p:cBhvr>
                                    </p:animEffect>
                                  </p:childTnLst>
                                </p:cTn>
                              </p:par>
                              <p:par>
                                <p:cTn fill="hold" grpId="0" id="24" nodeType="withEffect" presetClass="entr" presetID="22" presetSubtype="8">
                                  <p:stCondLst>
                                    <p:cond delay="4000"/>
                                  </p:stCondLst>
                                  <p:childTnLst>
                                    <p:set>
                                      <p:cBhvr>
                                        <p:cTn dur="1" fill="hold" id="25">
                                          <p:stCondLst>
                                            <p:cond delay="0"/>
                                          </p:stCondLst>
                                        </p:cTn>
                                        <p:tgtEl>
                                          <p:spTgt spid="3">
                                            <p:graphicEl>
                                              <a:dgm id="{3503E521-6B50-4E2C-8EEC-B8CBD7140168}"/>
                                            </p:graphicEl>
                                          </p:spTgt>
                                        </p:tgtEl>
                                        <p:attrNameLst>
                                          <p:attrName>style.visibility</p:attrName>
                                        </p:attrNameLst>
                                      </p:cBhvr>
                                      <p:to>
                                        <p:strVal val="visible"/>
                                      </p:to>
                                    </p:set>
                                    <p:animEffect filter="wipe(left)" transition="in">
                                      <p:cBhvr>
                                        <p:cTn dur="500" id="26"/>
                                        <p:tgtEl>
                                          <p:spTgt spid="3">
                                            <p:graphicEl>
                                              <a:dgm id="{3503E521-6B50-4E2C-8EEC-B8CBD7140168}"/>
                                            </p:graphicEl>
                                          </p:spTgt>
                                        </p:tgtEl>
                                      </p:cBhvr>
                                    </p:animEffect>
                                  </p:childTnLst>
                                </p:cTn>
                              </p:par>
                              <p:par>
                                <p:cTn fill="hold" grpId="0" id="27" nodeType="withEffect" presetClass="entr" presetID="22" presetSubtype="8">
                                  <p:stCondLst>
                                    <p:cond delay="4500"/>
                                  </p:stCondLst>
                                  <p:childTnLst>
                                    <p:set>
                                      <p:cBhvr>
                                        <p:cTn dur="1" fill="hold" id="28">
                                          <p:stCondLst>
                                            <p:cond delay="0"/>
                                          </p:stCondLst>
                                        </p:cTn>
                                        <p:tgtEl>
                                          <p:spTgt spid="3">
                                            <p:graphicEl>
                                              <a:dgm id="{2A6C2703-E9D7-4AA8-BCFF-B53EFB25DFCC}"/>
                                            </p:graphicEl>
                                          </p:spTgt>
                                        </p:tgtEl>
                                        <p:attrNameLst>
                                          <p:attrName>style.visibility</p:attrName>
                                        </p:attrNameLst>
                                      </p:cBhvr>
                                      <p:to>
                                        <p:strVal val="visible"/>
                                      </p:to>
                                    </p:set>
                                    <p:animEffect filter="wipe(left)" transition="in">
                                      <p:cBhvr>
                                        <p:cTn dur="500" id="29"/>
                                        <p:tgtEl>
                                          <p:spTgt spid="3">
                                            <p:graphicEl>
                                              <a:dgm id="{2A6C2703-E9D7-4AA8-BCFF-B53EFB25DFCC}"/>
                                            </p:graphicEl>
                                          </p:spTgt>
                                        </p:tgtEl>
                                      </p:cBhvr>
                                    </p:animEffect>
                                  </p:childTnLst>
                                </p:cTn>
                              </p:par>
                              <p:par>
                                <p:cTn fill="hold" grpId="0" id="30" nodeType="withEffect" presetClass="entr" presetID="22" presetSubtype="8">
                                  <p:stCondLst>
                                    <p:cond delay="5000"/>
                                  </p:stCondLst>
                                  <p:childTnLst>
                                    <p:set>
                                      <p:cBhvr>
                                        <p:cTn dur="1" fill="hold" id="31">
                                          <p:stCondLst>
                                            <p:cond delay="0"/>
                                          </p:stCondLst>
                                        </p:cTn>
                                        <p:tgtEl>
                                          <p:spTgt spid="3">
                                            <p:graphicEl>
                                              <a:dgm id="{32DB89E7-120B-4858-AA09-49C68F2DABA3}"/>
                                            </p:graphicEl>
                                          </p:spTgt>
                                        </p:tgtEl>
                                        <p:attrNameLst>
                                          <p:attrName>style.visibility</p:attrName>
                                        </p:attrNameLst>
                                      </p:cBhvr>
                                      <p:to>
                                        <p:strVal val="visible"/>
                                      </p:to>
                                    </p:set>
                                    <p:animEffect filter="wipe(left)" transition="in">
                                      <p:cBhvr>
                                        <p:cTn dur="500" id="32"/>
                                        <p:tgtEl>
                                          <p:spTgt spid="3">
                                            <p:graphicEl>
                                              <a:dgm id="{32DB89E7-120B-4858-AA09-49C68F2DABA3}"/>
                                            </p:graphicEl>
                                          </p:spTgt>
                                        </p:tgtEl>
                                      </p:cBhvr>
                                    </p:animEffect>
                                  </p:childTnLst>
                                </p:cTn>
                              </p:par>
                              <p:par>
                                <p:cTn fill="hold" grpId="0" id="33" nodeType="withEffect" presetClass="entr" presetID="10" presetSubtype="0">
                                  <p:stCondLst>
                                    <p:cond delay="300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par>
                                <p:cTn fill="hold" grpId="0" id="36" nodeType="withEffect" presetClass="entr" presetID="10" presetSubtype="0">
                                  <p:stCondLst>
                                    <p:cond delay="375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childTnLst>
                                </p:cTn>
                              </p:par>
                              <p:par>
                                <p:cTn fill="hold" grpId="0" id="39" nodeType="withEffect" presetClass="entr" presetID="10" presetSubtype="0">
                                  <p:stCondLst>
                                    <p:cond delay="450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par>
                                <p:cTn fill="hold" grpId="0" id="42" nodeType="withEffect" presetClass="entr" presetID="22" presetSubtype="8">
                                  <p:stCondLst>
                                    <p:cond delay="2000"/>
                                  </p:stCondLst>
                                  <p:childTnLst>
                                    <p:set>
                                      <p:cBhvr>
                                        <p:cTn dur="1" fill="hold" id="43">
                                          <p:stCondLst>
                                            <p:cond delay="0"/>
                                          </p:stCondLst>
                                        </p:cTn>
                                        <p:tgtEl>
                                          <p:spTgt spid="2"/>
                                        </p:tgtEl>
                                        <p:attrNameLst>
                                          <p:attrName>style.visibility</p:attrName>
                                        </p:attrNameLst>
                                      </p:cBhvr>
                                      <p:to>
                                        <p:strVal val="visible"/>
                                      </p:to>
                                    </p:set>
                                    <p:animEffect filter="wipe(left)" transition="in">
                                      <p:cBhvr>
                                        <p:cTn dur="500" id="44"/>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9"/>
      <p:bldP grpId="0" spid="2"/>
      <p:bldP grpId="0" spid="10"/>
      <p:bldP grpId="0" spid="11"/>
      <p:bldP grpId="0" spid="12"/>
      <p:bldGraphic grpId="0" spid="3" uiExpand="1">
        <p:bldSub>
          <a:bldDgm bld="one"/>
        </p:bldSub>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grpSp>
        <p:nvGrpSpPr>
          <p:cNvPr id="5" name="Group 4"/>
          <p:cNvGrpSpPr>
            <a:grpSpLocks noChangeAspect="1"/>
          </p:cNvGrpSpPr>
          <p:nvPr>
            <p:custDataLst>
              <p:tags r:id="rId2"/>
            </p:custDataLst>
          </p:nvPr>
        </p:nvGrpSpPr>
        <p:grpSpPr>
          <a:xfrm>
            <a:off x="755588" y="2020166"/>
            <a:ext cx="5684470" cy="3288400"/>
            <a:chOff x="1832768" y="1268759"/>
            <a:chExt cx="6240462" cy="3571875"/>
          </a:xfrm>
          <a:solidFill>
            <a:schemeClr val="accent3"/>
          </a:solidFill>
        </p:grpSpPr>
        <p:sp>
          <p:nvSpPr>
            <p:cNvPr id="6" name="Freeform 53"/>
            <p:cNvSpPr>
              <a:spLocks noChangeAspect="1"/>
            </p:cNvSpPr>
            <p:nvPr/>
          </p:nvSpPr>
          <p:spPr bwMode="gray">
            <a:xfrm>
              <a:off x="7279480" y="4464397"/>
              <a:ext cx="63500" cy="68263"/>
            </a:xfrm>
            <a:custGeom>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b="b" l="0" r="r" t="0"/>
              <a:pathLst>
                <a:path h="216" w="201">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 name="Freeform 54"/>
            <p:cNvSpPr>
              <a:spLocks noChangeAspect="1"/>
            </p:cNvSpPr>
            <p:nvPr/>
          </p:nvSpPr>
          <p:spPr bwMode="gray">
            <a:xfrm>
              <a:off x="6728617" y="3878609"/>
              <a:ext cx="704850" cy="550863"/>
            </a:xfrm>
            <a:custGeom>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b="b" l="0" r="r" t="0"/>
              <a:pathLst>
                <a:path h="1735" w="2217">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2F5597"/>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 name="Freeform 55"/>
            <p:cNvSpPr>
              <a:spLocks noChangeAspect="1"/>
            </p:cNvSpPr>
            <p:nvPr/>
          </p:nvSpPr>
          <p:spPr bwMode="gray">
            <a:xfrm>
              <a:off x="7657305" y="4462809"/>
              <a:ext cx="134938" cy="146050"/>
            </a:xfrm>
            <a:custGeom>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b="b" l="0" r="r" t="0"/>
              <a:pathLst>
                <a:path h="462" w="42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 name="Freeform 56"/>
            <p:cNvSpPr>
              <a:spLocks noChangeAspect="1"/>
            </p:cNvSpPr>
            <p:nvPr/>
          </p:nvSpPr>
          <p:spPr bwMode="gray">
            <a:xfrm>
              <a:off x="7765255" y="4327872"/>
              <a:ext cx="100013" cy="157163"/>
            </a:xfrm>
            <a:custGeom>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b="b" l="0" r="r" t="0"/>
              <a:pathLst>
                <a:path h="495" w="313">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 name="Freeform 57"/>
            <p:cNvSpPr>
              <a:spLocks noChangeAspect="1"/>
            </p:cNvSpPr>
            <p:nvPr/>
          </p:nvSpPr>
          <p:spPr bwMode="gray">
            <a:xfrm>
              <a:off x="7612855" y="4050059"/>
              <a:ext cx="50800" cy="41275"/>
            </a:xfrm>
            <a:custGeom>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b="b" l="0" r="r" t="0"/>
              <a:pathLst>
                <a:path h="133" w="159">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 name="Freeform 58"/>
            <p:cNvSpPr>
              <a:spLocks noChangeAspect="1"/>
            </p:cNvSpPr>
            <p:nvPr/>
          </p:nvSpPr>
          <p:spPr bwMode="gray">
            <a:xfrm>
              <a:off x="5965030" y="2859434"/>
              <a:ext cx="192088" cy="92075"/>
            </a:xfrm>
            <a:custGeom>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b="b" l="0" r="r" t="0"/>
              <a:pathLst>
                <a:path h="288" w="604">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 name="Freeform 59"/>
            <p:cNvSpPr>
              <a:spLocks noChangeAspect="1"/>
            </p:cNvSpPr>
            <p:nvPr/>
          </p:nvSpPr>
          <p:spPr bwMode="gray">
            <a:xfrm>
              <a:off x="5933280" y="2910234"/>
              <a:ext cx="131763" cy="98425"/>
            </a:xfrm>
            <a:custGeom>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b="b" l="0" r="r" t="0"/>
              <a:pathLst>
                <a:path h="312" w="417">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 name="Freeform 60"/>
            <p:cNvSpPr>
              <a:spLocks noChangeAspect="1"/>
            </p:cNvSpPr>
            <p:nvPr/>
          </p:nvSpPr>
          <p:spPr bwMode="gray">
            <a:xfrm>
              <a:off x="5995192" y="2930872"/>
              <a:ext cx="4763" cy="6350"/>
            </a:xfrm>
            <a:custGeom>
              <a:cxnLst>
                <a:cxn ang="0">
                  <a:pos x="16" y="19"/>
                </a:cxn>
                <a:cxn ang="0">
                  <a:pos x="14" y="12"/>
                </a:cxn>
                <a:cxn ang="0">
                  <a:pos x="5" y="0"/>
                </a:cxn>
                <a:cxn ang="0">
                  <a:pos x="0" y="6"/>
                </a:cxn>
                <a:cxn ang="0">
                  <a:pos x="1" y="13"/>
                </a:cxn>
                <a:cxn ang="0">
                  <a:pos x="3" y="21"/>
                </a:cxn>
                <a:cxn ang="0">
                  <a:pos x="12" y="22"/>
                </a:cxn>
                <a:cxn ang="0">
                  <a:pos x="16" y="19"/>
                </a:cxn>
              </a:cxnLst>
              <a:rect b="b" l="0" r="r" t="0"/>
              <a:pathLst>
                <a:path h="22" w="16">
                  <a:moveTo>
                    <a:pt x="16" y="19"/>
                  </a:moveTo>
                  <a:lnTo>
                    <a:pt x="14" y="12"/>
                  </a:lnTo>
                  <a:lnTo>
                    <a:pt x="5" y="0"/>
                  </a:lnTo>
                  <a:lnTo>
                    <a:pt x="0" y="6"/>
                  </a:lnTo>
                  <a:lnTo>
                    <a:pt x="1" y="13"/>
                  </a:lnTo>
                  <a:lnTo>
                    <a:pt x="3" y="21"/>
                  </a:lnTo>
                  <a:lnTo>
                    <a:pt x="12" y="22"/>
                  </a:lnTo>
                  <a:lnTo>
                    <a:pt x="16" y="1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 name="Freeform 61"/>
            <p:cNvSpPr>
              <a:spLocks noChangeAspect="1"/>
            </p:cNvSpPr>
            <p:nvPr/>
          </p:nvSpPr>
          <p:spPr bwMode="gray">
            <a:xfrm>
              <a:off x="6006305" y="2934047"/>
              <a:ext cx="4763" cy="3175"/>
            </a:xfrm>
            <a:custGeom>
              <a:cxnLst>
                <a:cxn ang="0">
                  <a:pos x="15" y="4"/>
                </a:cxn>
                <a:cxn ang="0">
                  <a:pos x="7" y="0"/>
                </a:cxn>
                <a:cxn ang="0">
                  <a:pos x="0" y="3"/>
                </a:cxn>
                <a:cxn ang="0">
                  <a:pos x="6" y="9"/>
                </a:cxn>
                <a:cxn ang="0">
                  <a:pos x="14" y="6"/>
                </a:cxn>
                <a:cxn ang="0">
                  <a:pos x="15" y="4"/>
                </a:cxn>
              </a:cxnLst>
              <a:rect b="b" l="0" r="r" t="0"/>
              <a:pathLst>
                <a:path h="9" w="15">
                  <a:moveTo>
                    <a:pt x="15" y="4"/>
                  </a:moveTo>
                  <a:lnTo>
                    <a:pt x="7" y="0"/>
                  </a:lnTo>
                  <a:lnTo>
                    <a:pt x="0" y="3"/>
                  </a:lnTo>
                  <a:lnTo>
                    <a:pt x="6" y="9"/>
                  </a:lnTo>
                  <a:lnTo>
                    <a:pt x="14" y="6"/>
                  </a:lnTo>
                  <a:lnTo>
                    <a:pt x="15"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 name="Freeform 62"/>
            <p:cNvSpPr>
              <a:spLocks noChangeAspect="1"/>
            </p:cNvSpPr>
            <p:nvPr/>
          </p:nvSpPr>
          <p:spPr bwMode="gray">
            <a:xfrm>
              <a:off x="5987255" y="2937222"/>
              <a:ext cx="3175" cy="3175"/>
            </a:xfrm>
            <a:custGeom>
              <a:cxnLst>
                <a:cxn ang="0">
                  <a:pos x="12" y="6"/>
                </a:cxn>
                <a:cxn ang="0">
                  <a:pos x="8" y="0"/>
                </a:cxn>
                <a:cxn ang="0">
                  <a:pos x="0" y="1"/>
                </a:cxn>
                <a:cxn ang="0">
                  <a:pos x="2" y="8"/>
                </a:cxn>
                <a:cxn ang="0">
                  <a:pos x="11" y="8"/>
                </a:cxn>
                <a:cxn ang="0">
                  <a:pos x="12" y="6"/>
                </a:cxn>
              </a:cxnLst>
              <a:rect b="b" l="0" r="r" t="0"/>
              <a:pathLst>
                <a:path h="8" w="12">
                  <a:moveTo>
                    <a:pt x="12" y="6"/>
                  </a:moveTo>
                  <a:lnTo>
                    <a:pt x="8" y="0"/>
                  </a:lnTo>
                  <a:lnTo>
                    <a:pt x="0" y="1"/>
                  </a:lnTo>
                  <a:lnTo>
                    <a:pt x="2" y="8"/>
                  </a:lnTo>
                  <a:lnTo>
                    <a:pt x="11" y="8"/>
                  </a:lnTo>
                  <a:lnTo>
                    <a:pt x="12" y="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 name="Freeform 63"/>
            <p:cNvSpPr>
              <a:spLocks noChangeAspect="1"/>
            </p:cNvSpPr>
            <p:nvPr/>
          </p:nvSpPr>
          <p:spPr bwMode="gray">
            <a:xfrm>
              <a:off x="5812630" y="2968972"/>
              <a:ext cx="250825" cy="190500"/>
            </a:xfrm>
            <a:custGeom>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b="b" l="0" r="r" t="0"/>
              <a:pathLst>
                <a:path h="599" w="788">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 name="Freeform 64"/>
            <p:cNvSpPr>
              <a:spLocks noChangeAspect="1"/>
            </p:cNvSpPr>
            <p:nvPr/>
          </p:nvSpPr>
          <p:spPr bwMode="gray">
            <a:xfrm>
              <a:off x="6419055" y="3594447"/>
              <a:ext cx="188913" cy="200025"/>
            </a:xfrm>
            <a:custGeom>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b="b" l="0" r="r" t="0"/>
              <a:pathLst>
                <a:path h="626" w="594">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 name="Freeform 65"/>
            <p:cNvSpPr>
              <a:spLocks noChangeAspect="1"/>
            </p:cNvSpPr>
            <p:nvPr/>
          </p:nvSpPr>
          <p:spPr bwMode="gray">
            <a:xfrm>
              <a:off x="6593680" y="3794472"/>
              <a:ext cx="160338" cy="50800"/>
            </a:xfrm>
            <a:custGeom>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b="b" l="0" r="r" t="0"/>
              <a:pathLst>
                <a:path h="158" w="506">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 name="Freeform 66"/>
            <p:cNvSpPr>
              <a:spLocks noChangeAspect="1"/>
            </p:cNvSpPr>
            <p:nvPr/>
          </p:nvSpPr>
          <p:spPr bwMode="gray">
            <a:xfrm>
              <a:off x="6657180" y="3616672"/>
              <a:ext cx="173038" cy="147638"/>
            </a:xfrm>
            <a:custGeom>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b="b" l="0" r="r" t="0"/>
              <a:pathLst>
                <a:path h="467" w="54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 name="Freeform 67"/>
            <p:cNvSpPr>
              <a:spLocks noChangeAspect="1"/>
            </p:cNvSpPr>
            <p:nvPr/>
          </p:nvSpPr>
          <p:spPr bwMode="gray">
            <a:xfrm>
              <a:off x="7344567" y="3764309"/>
              <a:ext cx="69850" cy="38100"/>
            </a:xfrm>
            <a:custGeom>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b="b" l="0" r="r" t="0"/>
              <a:pathLst>
                <a:path h="117" w="223">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 name="Freeform 68"/>
            <p:cNvSpPr>
              <a:spLocks noChangeAspect="1"/>
            </p:cNvSpPr>
            <p:nvPr/>
          </p:nvSpPr>
          <p:spPr bwMode="gray">
            <a:xfrm>
              <a:off x="7215980" y="3737322"/>
              <a:ext cx="173038" cy="141288"/>
            </a:xfrm>
            <a:custGeom>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b="b" l="0" r="r" t="0"/>
              <a:pathLst>
                <a:path h="446" w="544">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22" name="Group 69"/>
            <p:cNvGrpSpPr>
              <a:grpSpLocks noChangeAspect="1"/>
            </p:cNvGrpSpPr>
            <p:nvPr/>
          </p:nvGrpSpPr>
          <p:grpSpPr>
            <a:xfrm>
              <a:off x="6801642" y="3364259"/>
              <a:ext cx="161925" cy="231775"/>
              <a:chOff x="3802" y="2280"/>
              <a:chExt cx="102" cy="146"/>
            </a:xfrm>
            <a:grpFill/>
          </p:grpSpPr>
          <p:sp>
            <p:nvSpPr>
              <p:cNvPr id="350" name="Freeform 70"/>
              <p:cNvSpPr>
                <a:spLocks noChangeAspect="1"/>
              </p:cNvSpPr>
              <p:nvPr/>
            </p:nvSpPr>
            <p:spPr bwMode="gray">
              <a:xfrm>
                <a:off x="3802" y="2362"/>
                <a:ext cx="25" cy="33"/>
              </a:xfrm>
              <a:custGeom>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b="b" l="0" r="r" t="0"/>
                <a:pathLst>
                  <a:path h="163" w="129">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1" name="Freeform 71"/>
              <p:cNvSpPr>
                <a:spLocks noChangeAspect="1"/>
              </p:cNvSpPr>
              <p:nvPr/>
            </p:nvSpPr>
            <p:spPr bwMode="gray">
              <a:xfrm>
                <a:off x="3835" y="2339"/>
                <a:ext cx="14" cy="14"/>
              </a:xfrm>
              <a:custGeom>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b="b" l="0" r="r" t="0"/>
                <a:pathLst>
                  <a:path h="71" w="67">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2" name="Freeform 72"/>
              <p:cNvSpPr>
                <a:spLocks noChangeAspect="1"/>
              </p:cNvSpPr>
              <p:nvPr/>
            </p:nvSpPr>
            <p:spPr bwMode="gray">
              <a:xfrm>
                <a:off x="3830" y="2280"/>
                <a:ext cx="47" cy="69"/>
              </a:xfrm>
              <a:custGeom>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b="b" l="0" r="r" t="0"/>
                <a:pathLst>
                  <a:path h="345" w="236">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3" name="Freeform 73"/>
              <p:cNvSpPr>
                <a:spLocks noChangeAspect="1"/>
              </p:cNvSpPr>
              <p:nvPr/>
            </p:nvSpPr>
            <p:spPr bwMode="gray">
              <a:xfrm>
                <a:off x="3867" y="2349"/>
                <a:ext cx="9" cy="9"/>
              </a:xfrm>
              <a:custGeom>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b="b" l="0" r="r" t="0"/>
                <a:pathLst>
                  <a:path h="45" w="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4" name="Freeform 74"/>
              <p:cNvSpPr>
                <a:spLocks noChangeAspect="1"/>
              </p:cNvSpPr>
              <p:nvPr/>
            </p:nvSpPr>
            <p:spPr bwMode="gray">
              <a:xfrm>
                <a:off x="3879" y="2348"/>
                <a:ext cx="15" cy="17"/>
              </a:xfrm>
              <a:custGeom>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b="b" l="0" r="r" t="0"/>
                <a:pathLst>
                  <a:path h="85" w="77">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5" name="Freeform 75"/>
              <p:cNvSpPr>
                <a:spLocks noChangeAspect="1"/>
              </p:cNvSpPr>
              <p:nvPr/>
            </p:nvSpPr>
            <p:spPr bwMode="gray">
              <a:xfrm>
                <a:off x="3853" y="2356"/>
                <a:ext cx="13" cy="17"/>
              </a:xfrm>
              <a:custGeom>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b="b" l="0" r="r" t="0"/>
                <a:pathLst>
                  <a:path h="83" w="62">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6" name="Freeform 76"/>
              <p:cNvSpPr>
                <a:spLocks noChangeAspect="1"/>
              </p:cNvSpPr>
              <p:nvPr/>
            </p:nvSpPr>
            <p:spPr bwMode="gray">
              <a:xfrm>
                <a:off x="3858" y="2367"/>
                <a:ext cx="12" cy="21"/>
              </a:xfrm>
              <a:custGeom>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b="b" l="0" r="r" t="0"/>
                <a:pathLst>
                  <a:path h="107" w="59">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7" name="Freeform 77"/>
              <p:cNvSpPr>
                <a:spLocks noChangeAspect="1"/>
              </p:cNvSpPr>
              <p:nvPr/>
            </p:nvSpPr>
            <p:spPr bwMode="gray">
              <a:xfrm>
                <a:off x="3879" y="2361"/>
                <a:ext cx="10" cy="16"/>
              </a:xfrm>
              <a:custGeom>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b="b" l="0" r="r" t="0"/>
                <a:pathLst>
                  <a:path h="81" w="5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8" name="Freeform 78"/>
              <p:cNvSpPr>
                <a:spLocks noChangeAspect="1"/>
              </p:cNvSpPr>
              <p:nvPr/>
            </p:nvSpPr>
            <p:spPr bwMode="gray">
              <a:xfrm>
                <a:off x="3869" y="2363"/>
                <a:ext cx="7" cy="20"/>
              </a:xfrm>
              <a:custGeom>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b="b" l="0" r="r" t="0"/>
                <a:pathLst>
                  <a:path h="99" w="38">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9" name="Freeform 79"/>
              <p:cNvSpPr>
                <a:spLocks noChangeAspect="1"/>
              </p:cNvSpPr>
              <p:nvPr/>
            </p:nvSpPr>
            <p:spPr bwMode="gray">
              <a:xfrm>
                <a:off x="3874" y="2375"/>
                <a:ext cx="8" cy="7"/>
              </a:xfrm>
              <a:custGeom>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b="b" l="0" r="r" t="0"/>
                <a:pathLst>
                  <a:path h="31" w="39">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60" name="Freeform 80"/>
              <p:cNvSpPr>
                <a:spLocks noChangeAspect="1"/>
              </p:cNvSpPr>
              <p:nvPr/>
            </p:nvSpPr>
            <p:spPr bwMode="gray">
              <a:xfrm>
                <a:off x="3853" y="2380"/>
                <a:ext cx="51" cy="46"/>
              </a:xfrm>
              <a:custGeom>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b="b" l="0" r="r" t="0"/>
                <a:pathLst>
                  <a:path h="226" w="254">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23" name="Freeform 81"/>
            <p:cNvSpPr>
              <a:spLocks noChangeAspect="1"/>
            </p:cNvSpPr>
            <p:nvPr/>
          </p:nvSpPr>
          <p:spPr bwMode="gray">
            <a:xfrm>
              <a:off x="6744492" y="3603972"/>
              <a:ext cx="23813" cy="19050"/>
            </a:xfrm>
            <a:custGeom>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b="b" l="0" r="r" t="0"/>
              <a:pathLst>
                <a:path h="57" w="77">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 name="Freeform 82"/>
            <p:cNvSpPr>
              <a:spLocks noChangeAspect="1"/>
            </p:cNvSpPr>
            <p:nvPr/>
          </p:nvSpPr>
          <p:spPr bwMode="gray">
            <a:xfrm>
              <a:off x="6781005" y="3748434"/>
              <a:ext cx="4763" cy="14288"/>
            </a:xfrm>
            <a:custGeom>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b="b" l="0" r="r" t="0"/>
              <a:pathLst>
                <a:path h="42" w="15">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 name="Freeform 83"/>
            <p:cNvSpPr>
              <a:spLocks noChangeAspect="1"/>
            </p:cNvSpPr>
            <p:nvPr/>
          </p:nvSpPr>
          <p:spPr bwMode="gray">
            <a:xfrm>
              <a:off x="6931817" y="3837334"/>
              <a:ext cx="42863" cy="19050"/>
            </a:xfrm>
            <a:custGeom>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b="b" l="0" r="r" t="0"/>
              <a:pathLst>
                <a:path h="61" w="133">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 name="Freeform 84"/>
            <p:cNvSpPr>
              <a:spLocks noChangeAspect="1"/>
            </p:cNvSpPr>
            <p:nvPr/>
          </p:nvSpPr>
          <p:spPr bwMode="gray">
            <a:xfrm>
              <a:off x="6911180" y="3850034"/>
              <a:ext cx="26988" cy="22225"/>
            </a:xfrm>
            <a:custGeom>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b="b" l="0" r="r" t="0"/>
              <a:pathLst>
                <a:path h="71" w="85">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 name="Freeform 85"/>
            <p:cNvSpPr>
              <a:spLocks noChangeAspect="1"/>
            </p:cNvSpPr>
            <p:nvPr/>
          </p:nvSpPr>
          <p:spPr bwMode="gray">
            <a:xfrm>
              <a:off x="6987380" y="3740497"/>
              <a:ext cx="50800" cy="19050"/>
            </a:xfrm>
            <a:custGeom>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b="b" l="0" r="r" t="0"/>
              <a:pathLst>
                <a:path h="59" w="162">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 name="Freeform 86"/>
            <p:cNvSpPr>
              <a:spLocks noChangeAspect="1"/>
            </p:cNvSpPr>
            <p:nvPr/>
          </p:nvSpPr>
          <p:spPr bwMode="gray">
            <a:xfrm>
              <a:off x="6830217" y="3662709"/>
              <a:ext cx="109538" cy="128588"/>
            </a:xfrm>
            <a:custGeom>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b="b" l="0" r="r" t="0"/>
              <a:pathLst>
                <a:path h="403" w="345">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9" name="Freeform 87"/>
            <p:cNvSpPr>
              <a:spLocks noChangeAspect="1"/>
            </p:cNvSpPr>
            <p:nvPr/>
          </p:nvSpPr>
          <p:spPr bwMode="gray">
            <a:xfrm>
              <a:off x="6977855" y="3653184"/>
              <a:ext cx="25400" cy="53975"/>
            </a:xfrm>
            <a:custGeom>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b="b" l="0" r="r" t="0"/>
              <a:pathLst>
                <a:path h="170" w="8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0" name="Freeform 88"/>
            <p:cNvSpPr>
              <a:spLocks noChangeAspect="1"/>
            </p:cNvSpPr>
            <p:nvPr/>
          </p:nvSpPr>
          <p:spPr bwMode="gray">
            <a:xfrm>
              <a:off x="7039767" y="3699222"/>
              <a:ext cx="180975" cy="152400"/>
            </a:xfrm>
            <a:custGeom>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b="b" l="0" r="r" t="0"/>
              <a:pathLst>
                <a:path h="480" w="568">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 name="Freeform 89"/>
            <p:cNvSpPr>
              <a:spLocks noChangeAspect="1"/>
            </p:cNvSpPr>
            <p:nvPr/>
          </p:nvSpPr>
          <p:spPr bwMode="gray">
            <a:xfrm>
              <a:off x="7387430" y="3737322"/>
              <a:ext cx="41275" cy="38100"/>
            </a:xfrm>
            <a:custGeom>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b="b" l="0" r="r" t="0"/>
              <a:pathLst>
                <a:path h="119" w="12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 name="Freeform 90"/>
            <p:cNvSpPr>
              <a:spLocks noChangeAspect="1"/>
            </p:cNvSpPr>
            <p:nvPr/>
          </p:nvSpPr>
          <p:spPr bwMode="gray">
            <a:xfrm>
              <a:off x="6538117" y="3280122"/>
              <a:ext cx="125413" cy="263525"/>
            </a:xfrm>
            <a:custGeom>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b="b" l="0" r="r" t="0"/>
              <a:pathLst>
                <a:path h="832" w="395">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 name="Freeform 91"/>
            <p:cNvSpPr>
              <a:spLocks noChangeAspect="1"/>
            </p:cNvSpPr>
            <p:nvPr/>
          </p:nvSpPr>
          <p:spPr bwMode="gray">
            <a:xfrm>
              <a:off x="6668292" y="3572222"/>
              <a:ext cx="168275" cy="104775"/>
            </a:xfrm>
            <a:custGeom>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b="b" l="0" r="r" t="0"/>
              <a:pathLst>
                <a:path h="330" w="5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 name="Freeform 92"/>
            <p:cNvSpPr>
              <a:spLocks noChangeAspect="1"/>
            </p:cNvSpPr>
            <p:nvPr/>
          </p:nvSpPr>
          <p:spPr bwMode="gray">
            <a:xfrm>
              <a:off x="6504780" y="3575397"/>
              <a:ext cx="71438" cy="93663"/>
            </a:xfrm>
            <a:custGeom>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b="b" l="0" r="r" t="0"/>
              <a:pathLst>
                <a:path h="291" w="226">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5" name="Freeform 93"/>
            <p:cNvSpPr>
              <a:spLocks noChangeAspect="1"/>
            </p:cNvSpPr>
            <p:nvPr/>
          </p:nvSpPr>
          <p:spPr bwMode="gray">
            <a:xfrm>
              <a:off x="6460330" y="3326159"/>
              <a:ext cx="136525" cy="268288"/>
            </a:xfrm>
            <a:custGeom>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b="b" l="0" r="r" t="0"/>
              <a:pathLst>
                <a:path h="844" w="431">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6" name="Freeform 94"/>
            <p:cNvSpPr>
              <a:spLocks noChangeAspect="1"/>
            </p:cNvSpPr>
            <p:nvPr/>
          </p:nvSpPr>
          <p:spPr bwMode="gray">
            <a:xfrm>
              <a:off x="6366667" y="3181697"/>
              <a:ext cx="153988" cy="333375"/>
            </a:xfrm>
            <a:custGeom>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b="b" l="0" r="r" t="0"/>
              <a:pathLst>
                <a:path h="1050" w="489">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7" name="Freeform 95"/>
            <p:cNvSpPr>
              <a:spLocks noChangeAspect="1"/>
            </p:cNvSpPr>
            <p:nvPr/>
          </p:nvSpPr>
          <p:spPr bwMode="gray">
            <a:xfrm>
              <a:off x="6541292" y="3435697"/>
              <a:ext cx="92075" cy="74613"/>
            </a:xfrm>
            <a:custGeom>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b="b" l="0" r="r" t="0"/>
              <a:pathLst>
                <a:path h="236" w="290">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8" name="Freeform 96"/>
            <p:cNvSpPr>
              <a:spLocks noChangeAspect="1"/>
            </p:cNvSpPr>
            <p:nvPr/>
          </p:nvSpPr>
          <p:spPr bwMode="gray">
            <a:xfrm>
              <a:off x="6504780" y="3292822"/>
              <a:ext cx="125413" cy="155575"/>
            </a:xfrm>
            <a:custGeom>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b="b" l="0" r="r" t="0"/>
              <a:pathLst>
                <a:path h="490" w="398">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39" name="Group 97"/>
            <p:cNvGrpSpPr>
              <a:grpSpLocks noChangeAspect="1"/>
            </p:cNvGrpSpPr>
            <p:nvPr/>
          </p:nvGrpSpPr>
          <p:grpSpPr>
            <a:xfrm>
              <a:off x="5818980" y="3002309"/>
              <a:ext cx="636588" cy="587375"/>
              <a:chOff x="3183" y="2052"/>
              <a:chExt cx="401" cy="370"/>
            </a:xfrm>
            <a:grpFill/>
          </p:grpSpPr>
          <p:sp>
            <p:nvSpPr>
              <p:cNvPr id="343" name="Freeform 98"/>
              <p:cNvSpPr>
                <a:spLocks noChangeAspect="1"/>
              </p:cNvSpPr>
              <p:nvPr/>
            </p:nvSpPr>
            <p:spPr bwMode="gray">
              <a:xfrm>
                <a:off x="3509" y="2232"/>
                <a:ext cx="3" cy="5"/>
              </a:xfrm>
              <a:custGeom>
                <a:cxnLst>
                  <a:cxn ang="0">
                    <a:pos x="0" y="4"/>
                  </a:cxn>
                  <a:cxn ang="0">
                    <a:pos x="1" y="26"/>
                  </a:cxn>
                  <a:cxn ang="0">
                    <a:pos x="9" y="27"/>
                  </a:cxn>
                  <a:cxn ang="0">
                    <a:pos x="14" y="21"/>
                  </a:cxn>
                  <a:cxn ang="0">
                    <a:pos x="14" y="12"/>
                  </a:cxn>
                  <a:cxn ang="0">
                    <a:pos x="9" y="3"/>
                  </a:cxn>
                  <a:cxn ang="0">
                    <a:pos x="5" y="0"/>
                  </a:cxn>
                  <a:cxn ang="0">
                    <a:pos x="0" y="4"/>
                  </a:cxn>
                </a:cxnLst>
                <a:rect b="b" l="0" r="r" t="0"/>
                <a:pathLst>
                  <a:path h="27" w="14">
                    <a:moveTo>
                      <a:pt x="0" y="4"/>
                    </a:moveTo>
                    <a:lnTo>
                      <a:pt x="1" y="26"/>
                    </a:lnTo>
                    <a:lnTo>
                      <a:pt x="9" y="27"/>
                    </a:lnTo>
                    <a:lnTo>
                      <a:pt x="14" y="21"/>
                    </a:lnTo>
                    <a:lnTo>
                      <a:pt x="14" y="12"/>
                    </a:lnTo>
                    <a:lnTo>
                      <a:pt x="9" y="3"/>
                    </a:lnTo>
                    <a:lnTo>
                      <a:pt x="5" y="0"/>
                    </a:lnTo>
                    <a:lnTo>
                      <a:pt x="0"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4" name="Freeform 99"/>
              <p:cNvSpPr>
                <a:spLocks noChangeAspect="1"/>
              </p:cNvSpPr>
              <p:nvPr/>
            </p:nvSpPr>
            <p:spPr bwMode="gray">
              <a:xfrm>
                <a:off x="3262" y="2066"/>
                <a:ext cx="322" cy="332"/>
              </a:xfrm>
              <a:custGeom>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b="b" l="0" r="r" t="0"/>
                <a:pathLst>
                  <a:path h="1661" w="1608">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solidFill>
                <a:srgbClr val="2F5597"/>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5" name="Freeform 100"/>
              <p:cNvSpPr>
                <a:spLocks noChangeAspect="1"/>
              </p:cNvSpPr>
              <p:nvPr/>
            </p:nvSpPr>
            <p:spPr bwMode="gray">
              <a:xfrm>
                <a:off x="3183" y="2052"/>
                <a:ext cx="184" cy="168"/>
              </a:xfrm>
              <a:custGeom>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b="b" l="0" r="r" t="0"/>
                <a:pathLst>
                  <a:path h="842" w="921">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6" name="Freeform 101"/>
              <p:cNvSpPr>
                <a:spLocks noChangeAspect="1"/>
              </p:cNvSpPr>
              <p:nvPr/>
            </p:nvSpPr>
            <p:spPr bwMode="gray">
              <a:xfrm>
                <a:off x="3489" y="2165"/>
                <a:ext cx="37" cy="20"/>
              </a:xfrm>
              <a:custGeom>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b="b" l="0" r="r" t="0"/>
                <a:pathLst>
                  <a:path h="98" w="187">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7" name="Freeform 102"/>
              <p:cNvSpPr>
                <a:spLocks noChangeAspect="1"/>
              </p:cNvSpPr>
              <p:nvPr/>
            </p:nvSpPr>
            <p:spPr bwMode="gray">
              <a:xfrm>
                <a:off x="3394" y="2140"/>
                <a:ext cx="88" cy="49"/>
              </a:xfrm>
              <a:custGeom>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b="b" l="0" r="r" t="0"/>
                <a:pathLst>
                  <a:path h="244" w="441">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8" name="Freeform 103"/>
              <p:cNvSpPr>
                <a:spLocks noChangeAspect="1"/>
              </p:cNvSpPr>
              <p:nvPr/>
            </p:nvSpPr>
            <p:spPr bwMode="gray">
              <a:xfrm>
                <a:off x="3479" y="2187"/>
                <a:ext cx="52" cy="67"/>
              </a:xfrm>
              <a:custGeom>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b="b" l="0" r="r" t="0"/>
                <a:pathLst>
                  <a:path h="337" w="262">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9" name="Freeform 104"/>
              <p:cNvSpPr>
                <a:spLocks noChangeAspect="1"/>
              </p:cNvSpPr>
              <p:nvPr/>
            </p:nvSpPr>
            <p:spPr bwMode="gray">
              <a:xfrm>
                <a:off x="3390" y="2379"/>
                <a:ext cx="23" cy="43"/>
              </a:xfrm>
              <a:custGeom>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b="b" l="0" r="r" t="0"/>
                <a:pathLst>
                  <a:path h="211" w="115">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40" name="Freeform 105"/>
            <p:cNvSpPr>
              <a:spLocks noChangeAspect="1"/>
            </p:cNvSpPr>
            <p:nvPr/>
          </p:nvSpPr>
          <p:spPr bwMode="gray">
            <a:xfrm>
              <a:off x="6850855" y="3240434"/>
              <a:ext cx="30163" cy="63500"/>
            </a:xfrm>
            <a:custGeom>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b="b" l="0" r="r" t="0"/>
              <a:pathLst>
                <a:path h="199" w="97">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41" name="Group 106"/>
            <p:cNvGrpSpPr>
              <a:grpSpLocks noChangeAspect="1"/>
            </p:cNvGrpSpPr>
            <p:nvPr/>
          </p:nvGrpSpPr>
          <p:grpSpPr>
            <a:xfrm>
              <a:off x="7017542" y="2807047"/>
              <a:ext cx="282575" cy="320675"/>
              <a:chOff x="3938" y="1929"/>
              <a:chExt cx="178" cy="202"/>
            </a:xfrm>
            <a:grpFill/>
          </p:grpSpPr>
          <p:sp>
            <p:nvSpPr>
              <p:cNvPr id="339" name="Freeform 107"/>
              <p:cNvSpPr>
                <a:spLocks noChangeAspect="1"/>
              </p:cNvSpPr>
              <p:nvPr/>
            </p:nvSpPr>
            <p:spPr bwMode="gray">
              <a:xfrm>
                <a:off x="4050" y="1929"/>
                <a:ext cx="66" cy="61"/>
              </a:xfrm>
              <a:custGeom>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b="b" l="0" r="r" t="0"/>
                <a:pathLst>
                  <a:path h="307" w="330">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0" name="Freeform 108"/>
              <p:cNvSpPr>
                <a:spLocks noChangeAspect="1"/>
              </p:cNvSpPr>
              <p:nvPr/>
            </p:nvSpPr>
            <p:spPr bwMode="gray">
              <a:xfrm>
                <a:off x="3952" y="1989"/>
                <a:ext cx="123" cy="110"/>
              </a:xfrm>
              <a:custGeom>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b="b" l="0" r="r" t="0"/>
                <a:pathLst>
                  <a:path h="552" w="613">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1" name="Freeform 109"/>
              <p:cNvSpPr>
                <a:spLocks noChangeAspect="1"/>
              </p:cNvSpPr>
              <p:nvPr/>
            </p:nvSpPr>
            <p:spPr bwMode="gray">
              <a:xfrm>
                <a:off x="3966" y="2088"/>
                <a:ext cx="28" cy="21"/>
              </a:xfrm>
              <a:custGeom>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b="b" l="0" r="r" t="0"/>
                <a:pathLst>
                  <a:path h="107" w="140">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42" name="Freeform 110"/>
              <p:cNvSpPr>
                <a:spLocks noChangeAspect="1"/>
              </p:cNvSpPr>
              <p:nvPr/>
            </p:nvSpPr>
            <p:spPr bwMode="gray">
              <a:xfrm>
                <a:off x="3938" y="2093"/>
                <a:ext cx="26" cy="38"/>
              </a:xfrm>
              <a:custGeom>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b="b" l="0" r="r" t="0"/>
                <a:pathLst>
                  <a:path h="187" w="131">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42" name="Freeform 111"/>
            <p:cNvSpPr>
              <a:spLocks noChangeAspect="1"/>
            </p:cNvSpPr>
            <p:nvPr/>
          </p:nvSpPr>
          <p:spPr bwMode="gray">
            <a:xfrm>
              <a:off x="6955630" y="2968972"/>
              <a:ext cx="60325" cy="90488"/>
            </a:xfrm>
            <a:custGeom>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b="b" l="0" r="r" t="0"/>
              <a:pathLst>
                <a:path h="285" w="190">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43" name="Freeform 112"/>
            <p:cNvSpPr>
              <a:spLocks noChangeAspect="1"/>
            </p:cNvSpPr>
            <p:nvPr/>
          </p:nvSpPr>
          <p:spPr bwMode="gray">
            <a:xfrm>
              <a:off x="6288880" y="2629247"/>
              <a:ext cx="550863" cy="269875"/>
            </a:xfrm>
            <a:custGeom>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b="b" l="0" r="r" t="0"/>
              <a:pathLst>
                <a:path h="847" w="1733">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44" name="Freeform 113"/>
            <p:cNvSpPr>
              <a:spLocks noChangeAspect="1"/>
            </p:cNvSpPr>
            <p:nvPr/>
          </p:nvSpPr>
          <p:spPr bwMode="gray">
            <a:xfrm>
              <a:off x="6650830" y="3335684"/>
              <a:ext cx="41275" cy="36513"/>
            </a:xfrm>
            <a:custGeom>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b="b" l="0" r="r" t="0"/>
              <a:pathLst>
                <a:path h="113" w="127">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45" name="Freeform 114"/>
            <p:cNvSpPr>
              <a:spLocks noChangeAspect="1"/>
            </p:cNvSpPr>
            <p:nvPr/>
          </p:nvSpPr>
          <p:spPr bwMode="gray">
            <a:xfrm>
              <a:off x="6041230" y="2592734"/>
              <a:ext cx="1066800" cy="741363"/>
            </a:xfrm>
            <a:custGeom>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b="b" l="0" r="r" t="0"/>
              <a:pathLst>
                <a:path h="2335" w="3356">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46" name="Freeform 115"/>
            <p:cNvSpPr>
              <a:spLocks noChangeAspect="1"/>
            </p:cNvSpPr>
            <p:nvPr/>
          </p:nvSpPr>
          <p:spPr bwMode="gray">
            <a:xfrm>
              <a:off x="6925467" y="2867372"/>
              <a:ext cx="109538" cy="120650"/>
            </a:xfrm>
            <a:custGeom>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b="b" l="0" r="r" t="0"/>
              <a:pathLst>
                <a:path h="377" w="349">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47" name="Group 116"/>
            <p:cNvGrpSpPr>
              <a:grpSpLocks noChangeAspect="1"/>
            </p:cNvGrpSpPr>
            <p:nvPr/>
          </p:nvGrpSpPr>
          <p:grpSpPr>
            <a:xfrm>
              <a:off x="5099842" y="1268760"/>
              <a:ext cx="2973388" cy="1638300"/>
              <a:chOff x="2730" y="960"/>
              <a:chExt cx="1873" cy="1032"/>
            </a:xfrm>
            <a:grpFill/>
          </p:grpSpPr>
          <p:grpSp>
            <p:nvGrpSpPr>
              <p:cNvPr id="322" name="Group 117"/>
              <p:cNvGrpSpPr>
                <a:grpSpLocks noChangeAspect="1"/>
              </p:cNvGrpSpPr>
              <p:nvPr/>
            </p:nvGrpSpPr>
            <p:grpSpPr>
              <a:xfrm>
                <a:off x="3044" y="960"/>
                <a:ext cx="1473" cy="481"/>
                <a:chOff x="3044" y="960"/>
                <a:chExt cx="1473" cy="481"/>
              </a:xfrm>
              <a:grpFill/>
            </p:grpSpPr>
            <p:sp>
              <p:nvSpPr>
                <p:cNvPr id="326" name="Freeform 118"/>
                <p:cNvSpPr>
                  <a:spLocks noChangeAspect="1"/>
                </p:cNvSpPr>
                <p:nvPr/>
              </p:nvSpPr>
              <p:spPr bwMode="gray">
                <a:xfrm>
                  <a:off x="3044" y="1416"/>
                  <a:ext cx="23" cy="25"/>
                </a:xfrm>
                <a:custGeom>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b="b" l="0" r="r" t="0"/>
                  <a:pathLst>
                    <a:path h="125" w="115">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7" name="Freeform 119"/>
                <p:cNvSpPr>
                  <a:spLocks noChangeAspect="1"/>
                </p:cNvSpPr>
                <p:nvPr/>
              </p:nvSpPr>
              <p:spPr bwMode="gray">
                <a:xfrm>
                  <a:off x="3605" y="995"/>
                  <a:ext cx="67" cy="84"/>
                </a:xfrm>
                <a:custGeom>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b="b" l="0" r="r" t="0"/>
                  <a:pathLst>
                    <a:path h="418" w="337">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8" name="Freeform 120"/>
                <p:cNvSpPr>
                  <a:spLocks noChangeAspect="1"/>
                </p:cNvSpPr>
                <p:nvPr/>
              </p:nvSpPr>
              <p:spPr bwMode="gray">
                <a:xfrm>
                  <a:off x="4015" y="1163"/>
                  <a:ext cx="73" cy="67"/>
                </a:xfrm>
                <a:custGeom>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b="b" l="0" r="r" t="0"/>
                  <a:pathLst>
                    <a:path h="334" w="365">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9" name="Freeform 121"/>
                <p:cNvSpPr>
                  <a:spLocks noChangeAspect="1"/>
                </p:cNvSpPr>
                <p:nvPr/>
              </p:nvSpPr>
              <p:spPr bwMode="gray">
                <a:xfrm>
                  <a:off x="4066" y="1166"/>
                  <a:ext cx="44" cy="50"/>
                </a:xfrm>
                <a:custGeom>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b="b" l="0" r="r" t="0"/>
                  <a:pathLst>
                    <a:path h="248" w="224">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0" name="Freeform 122"/>
                <p:cNvSpPr>
                  <a:spLocks noChangeAspect="1"/>
                </p:cNvSpPr>
                <p:nvPr/>
              </p:nvSpPr>
              <p:spPr bwMode="gray">
                <a:xfrm>
                  <a:off x="4119" y="1193"/>
                  <a:ext cx="54" cy="36"/>
                </a:xfrm>
                <a:custGeom>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b="b" l="0" r="r" t="0"/>
                  <a:pathLst>
                    <a:path h="180" w="266">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1" name="Freeform 123"/>
                <p:cNvSpPr>
                  <a:spLocks noChangeAspect="1"/>
                </p:cNvSpPr>
                <p:nvPr/>
              </p:nvSpPr>
              <p:spPr bwMode="gray">
                <a:xfrm>
                  <a:off x="4047" y="1261"/>
                  <a:ext cx="43" cy="27"/>
                </a:xfrm>
                <a:custGeom>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b="b" l="0" r="r" t="0"/>
                  <a:pathLst>
                    <a:path h="136" w="211">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2" name="Freeform 124"/>
                <p:cNvSpPr>
                  <a:spLocks noChangeAspect="1"/>
                </p:cNvSpPr>
                <p:nvPr/>
              </p:nvSpPr>
              <p:spPr bwMode="gray">
                <a:xfrm>
                  <a:off x="3080" y="1282"/>
                  <a:ext cx="68" cy="102"/>
                </a:xfrm>
                <a:custGeom>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b="b" l="0" r="r" t="0"/>
                  <a:pathLst>
                    <a:path h="508" w="33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3" name="Freeform 125"/>
                <p:cNvSpPr>
                  <a:spLocks noChangeAspect="1"/>
                </p:cNvSpPr>
                <p:nvPr/>
              </p:nvSpPr>
              <p:spPr bwMode="gray">
                <a:xfrm>
                  <a:off x="3104" y="1129"/>
                  <a:ext cx="169" cy="159"/>
                </a:xfrm>
                <a:custGeom>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b="b" l="0" r="r" t="0"/>
                  <a:pathLst>
                    <a:path h="796" w="843">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4" name="Freeform 126"/>
                <p:cNvSpPr>
                  <a:spLocks noChangeAspect="1"/>
                </p:cNvSpPr>
                <p:nvPr/>
              </p:nvSpPr>
              <p:spPr bwMode="gray">
                <a:xfrm>
                  <a:off x="3090" y="1355"/>
                  <a:ext cx="9" cy="16"/>
                </a:xfrm>
                <a:custGeom>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b="b" l="0" r="r" t="0"/>
                  <a:pathLst>
                    <a:path h="81" w="48">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5" name="Freeform 127"/>
                <p:cNvSpPr>
                  <a:spLocks noChangeAspect="1"/>
                </p:cNvSpPr>
                <p:nvPr/>
              </p:nvSpPr>
              <p:spPr bwMode="gray">
                <a:xfrm>
                  <a:off x="4042" y="1314"/>
                  <a:ext cx="17" cy="13"/>
                </a:xfrm>
                <a:custGeom>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b="b" l="0" r="r" t="0"/>
                  <a:pathLst>
                    <a:path h="61" w="85">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6" name="Freeform 128"/>
                <p:cNvSpPr>
                  <a:spLocks noChangeAspect="1"/>
                </p:cNvSpPr>
                <p:nvPr/>
              </p:nvSpPr>
              <p:spPr bwMode="gray">
                <a:xfrm>
                  <a:off x="3158" y="1386"/>
                  <a:ext cx="22" cy="25"/>
                </a:xfrm>
                <a:custGeom>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b="b" l="0" r="r" t="0"/>
                  <a:pathLst>
                    <a:path h="123" w="112">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7" name="Freeform 129"/>
                <p:cNvSpPr>
                  <a:spLocks noChangeAspect="1"/>
                </p:cNvSpPr>
                <p:nvPr/>
              </p:nvSpPr>
              <p:spPr bwMode="gray">
                <a:xfrm>
                  <a:off x="3534" y="960"/>
                  <a:ext cx="81" cy="75"/>
                </a:xfrm>
                <a:custGeom>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b="b" l="0" r="r" t="0"/>
                  <a:pathLst>
                    <a:path h="373" w="405">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38" name="Freeform 130"/>
                <p:cNvSpPr>
                  <a:spLocks noChangeAspect="1"/>
                </p:cNvSpPr>
                <p:nvPr/>
              </p:nvSpPr>
              <p:spPr bwMode="gray">
                <a:xfrm>
                  <a:off x="4473" y="1348"/>
                  <a:ext cx="44" cy="25"/>
                </a:xfrm>
                <a:custGeom>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b="b" l="0" r="r" t="0"/>
                  <a:pathLst>
                    <a:path h="125" w="218">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323" name="Freeform 131"/>
              <p:cNvSpPr>
                <a:spLocks noChangeAspect="1"/>
              </p:cNvSpPr>
              <p:nvPr/>
            </p:nvSpPr>
            <p:spPr bwMode="gray">
              <a:xfrm>
                <a:off x="4071" y="1777"/>
                <a:ext cx="34" cy="144"/>
              </a:xfrm>
              <a:custGeom>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b="b" l="0" r="r" t="0"/>
                <a:pathLst>
                  <a:path h="721" w="170">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4" name="Freeform 132"/>
              <p:cNvSpPr>
                <a:spLocks noChangeAspect="1"/>
              </p:cNvSpPr>
              <p:nvPr/>
            </p:nvSpPr>
            <p:spPr bwMode="gray">
              <a:xfrm>
                <a:off x="2817" y="1091"/>
                <a:ext cx="1786" cy="901"/>
              </a:xfrm>
              <a:custGeom>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b="b" l="0" r="r" t="0"/>
                <a:pathLst>
                  <a:path h="4504" w="8931">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accent5">
                  <a:lumMod val="75000"/>
                </a:schemeClr>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5" name="Freeform 133"/>
              <p:cNvSpPr>
                <a:spLocks noChangeAspect="1"/>
              </p:cNvSpPr>
              <p:nvPr/>
            </p:nvSpPr>
            <p:spPr bwMode="gray">
              <a:xfrm>
                <a:off x="2730" y="1750"/>
                <a:ext cx="36" cy="27"/>
              </a:xfrm>
              <a:custGeom>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b="b" l="0" r="r" t="0"/>
                <a:pathLst>
                  <a:path h="134" w="180">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nvGrpSpPr>
            <p:cNvPr id="48" name="Group 135"/>
            <p:cNvGrpSpPr>
              <a:grpSpLocks noChangeAspect="1"/>
            </p:cNvGrpSpPr>
            <p:nvPr/>
          </p:nvGrpSpPr>
          <p:grpSpPr>
            <a:xfrm>
              <a:off x="5214142" y="2886422"/>
              <a:ext cx="647700" cy="585788"/>
              <a:chOff x="2802" y="1979"/>
              <a:chExt cx="408" cy="369"/>
            </a:xfrm>
            <a:grpFill/>
          </p:grpSpPr>
          <p:sp>
            <p:nvSpPr>
              <p:cNvPr id="293" name="Freeform 136"/>
              <p:cNvSpPr>
                <a:spLocks noChangeAspect="1"/>
              </p:cNvSpPr>
              <p:nvPr/>
            </p:nvSpPr>
            <p:spPr bwMode="gray">
              <a:xfrm>
                <a:off x="2899" y="2082"/>
                <a:ext cx="19" cy="23"/>
              </a:xfrm>
              <a:custGeom>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b="b" l="0" r="r" t="0"/>
                <a:pathLst>
                  <a:path h="115" w="95">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294" name="Group 137"/>
              <p:cNvGrpSpPr>
                <a:grpSpLocks noChangeAspect="1"/>
              </p:cNvGrpSpPr>
              <p:nvPr/>
            </p:nvGrpSpPr>
            <p:grpSpPr>
              <a:xfrm>
                <a:off x="2889" y="2101"/>
                <a:ext cx="17" cy="51"/>
                <a:chOff x="2889" y="2101"/>
                <a:chExt cx="17" cy="51"/>
              </a:xfrm>
              <a:grpFill/>
            </p:grpSpPr>
            <p:sp>
              <p:nvSpPr>
                <p:cNvPr id="319" name="Freeform 138"/>
                <p:cNvSpPr>
                  <a:spLocks noChangeAspect="1"/>
                </p:cNvSpPr>
                <p:nvPr/>
              </p:nvSpPr>
              <p:spPr bwMode="gray">
                <a:xfrm>
                  <a:off x="2897" y="2111"/>
                  <a:ext cx="8" cy="16"/>
                </a:xfrm>
                <a:custGeom>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b="b" l="0" r="r" t="0"/>
                  <a:pathLst>
                    <a:path h="80" w="37">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0" name="Freeform 139"/>
                <p:cNvSpPr>
                  <a:spLocks noChangeAspect="1"/>
                </p:cNvSpPr>
                <p:nvPr/>
              </p:nvSpPr>
              <p:spPr bwMode="gray">
                <a:xfrm>
                  <a:off x="2889" y="2124"/>
                  <a:ext cx="4" cy="5"/>
                </a:xfrm>
                <a:custGeom>
                  <a:cxnLst>
                    <a:cxn ang="0">
                      <a:pos x="1" y="24"/>
                    </a:cxn>
                    <a:cxn ang="0">
                      <a:pos x="8" y="21"/>
                    </a:cxn>
                    <a:cxn ang="0">
                      <a:pos x="7" y="16"/>
                    </a:cxn>
                    <a:cxn ang="0">
                      <a:pos x="18" y="5"/>
                    </a:cxn>
                    <a:cxn ang="0">
                      <a:pos x="14" y="0"/>
                    </a:cxn>
                    <a:cxn ang="0">
                      <a:pos x="0" y="14"/>
                    </a:cxn>
                    <a:cxn ang="0">
                      <a:pos x="1" y="24"/>
                    </a:cxn>
                  </a:cxnLst>
                  <a:rect b="b" l="0" r="r" t="0"/>
                  <a:pathLst>
                    <a:path h="24" w="18">
                      <a:moveTo>
                        <a:pt x="1" y="24"/>
                      </a:moveTo>
                      <a:lnTo>
                        <a:pt x="8" y="21"/>
                      </a:lnTo>
                      <a:lnTo>
                        <a:pt x="7" y="16"/>
                      </a:lnTo>
                      <a:lnTo>
                        <a:pt x="18" y="5"/>
                      </a:lnTo>
                      <a:lnTo>
                        <a:pt x="14" y="0"/>
                      </a:lnTo>
                      <a:lnTo>
                        <a:pt x="0" y="14"/>
                      </a:lnTo>
                      <a:lnTo>
                        <a:pt x="1" y="2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21" name="Freeform 140"/>
                <p:cNvSpPr>
                  <a:spLocks noChangeAspect="1"/>
                </p:cNvSpPr>
                <p:nvPr/>
              </p:nvSpPr>
              <p:spPr bwMode="gray">
                <a:xfrm>
                  <a:off x="2890" y="2101"/>
                  <a:ext cx="16" cy="51"/>
                </a:xfrm>
                <a:custGeom>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b="b" l="0" r="r" t="0"/>
                  <a:pathLst>
                    <a:path h="251" w="8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295" name="Freeform 141"/>
              <p:cNvSpPr>
                <a:spLocks noChangeAspect="1"/>
              </p:cNvSpPr>
              <p:nvPr/>
            </p:nvSpPr>
            <p:spPr bwMode="gray">
              <a:xfrm>
                <a:off x="3027" y="2143"/>
                <a:ext cx="19" cy="19"/>
              </a:xfrm>
              <a:custGeom>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b="b" l="0" r="r" t="0"/>
                <a:pathLst>
                  <a:path h="95" w="96">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296" name="Group 142"/>
              <p:cNvGrpSpPr>
                <a:grpSpLocks noChangeAspect="1"/>
              </p:cNvGrpSpPr>
              <p:nvPr/>
            </p:nvGrpSpPr>
            <p:grpSpPr>
              <a:xfrm>
                <a:off x="2896" y="2116"/>
                <a:ext cx="231" cy="189"/>
                <a:chOff x="2896" y="2116"/>
                <a:chExt cx="231" cy="189"/>
              </a:xfrm>
              <a:grpFill/>
            </p:grpSpPr>
            <p:sp>
              <p:nvSpPr>
                <p:cNvPr id="317" name="Freeform 143"/>
                <p:cNvSpPr>
                  <a:spLocks noChangeAspect="1"/>
                </p:cNvSpPr>
                <p:nvPr/>
              </p:nvSpPr>
              <p:spPr bwMode="gray">
                <a:xfrm>
                  <a:off x="2896" y="2116"/>
                  <a:ext cx="231" cy="189"/>
                </a:xfrm>
                <a:custGeom>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b="b" l="0" r="r" t="0"/>
                  <a:pathLst>
                    <a:path h="13229" w="15957">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8" name="Freeform 144"/>
                <p:cNvSpPr>
                  <a:spLocks noChangeAspect="1"/>
                </p:cNvSpPr>
                <p:nvPr/>
              </p:nvSpPr>
              <p:spPr bwMode="gray">
                <a:xfrm>
                  <a:off x="2896" y="2116"/>
                  <a:ext cx="231" cy="189"/>
                </a:xfrm>
                <a:custGeom>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b="b" l="0" r="r" t="0"/>
                  <a:pathLst>
                    <a:path h="13229" w="15957">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nvGrpSpPr>
              <p:cNvPr id="297" name="Group 145"/>
              <p:cNvGrpSpPr>
                <a:grpSpLocks noChangeAspect="1"/>
              </p:cNvGrpSpPr>
              <p:nvPr/>
            </p:nvGrpSpPr>
            <p:grpSpPr>
              <a:xfrm>
                <a:off x="2984" y="2276"/>
                <a:ext cx="114" cy="72"/>
                <a:chOff x="2984" y="2276"/>
                <a:chExt cx="114" cy="72"/>
              </a:xfrm>
              <a:grpFill/>
            </p:grpSpPr>
            <p:sp>
              <p:nvSpPr>
                <p:cNvPr id="315" name="Freeform 146"/>
                <p:cNvSpPr>
                  <a:spLocks noChangeAspect="1"/>
                </p:cNvSpPr>
                <p:nvPr/>
              </p:nvSpPr>
              <p:spPr bwMode="gray">
                <a:xfrm>
                  <a:off x="2984" y="2276"/>
                  <a:ext cx="114" cy="72"/>
                </a:xfrm>
                <a:custGeom>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b="b" l="0" r="r" t="0"/>
                  <a:pathLst>
                    <a:path h="9942" w="15675">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6" name="Freeform 147"/>
                <p:cNvSpPr>
                  <a:spLocks noChangeAspect="1"/>
                </p:cNvSpPr>
                <p:nvPr/>
              </p:nvSpPr>
              <p:spPr bwMode="gray">
                <a:xfrm>
                  <a:off x="2984" y="2276"/>
                  <a:ext cx="114" cy="72"/>
                </a:xfrm>
                <a:custGeom>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b="b" l="0" r="r" t="0"/>
                  <a:pathLst>
                    <a:path h="9942" w="15675">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298" name="Freeform 148"/>
              <p:cNvSpPr>
                <a:spLocks noChangeAspect="1"/>
              </p:cNvSpPr>
              <p:nvPr/>
            </p:nvSpPr>
            <p:spPr bwMode="gray">
              <a:xfrm>
                <a:off x="3104" y="2214"/>
                <a:ext cx="3" cy="2"/>
              </a:xfrm>
              <a:custGeom>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b="b" l="0" r="r" t="0"/>
                <a:pathLst>
                  <a:path h="9" w="16">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299" name="Group 149"/>
              <p:cNvGrpSpPr>
                <a:grpSpLocks noChangeAspect="1"/>
              </p:cNvGrpSpPr>
              <p:nvPr/>
            </p:nvGrpSpPr>
            <p:grpSpPr>
              <a:xfrm>
                <a:off x="3086" y="2189"/>
                <a:ext cx="85" cy="114"/>
                <a:chOff x="3086" y="2189"/>
                <a:chExt cx="85" cy="114"/>
              </a:xfrm>
              <a:grpFill/>
            </p:grpSpPr>
            <p:sp>
              <p:nvSpPr>
                <p:cNvPr id="313" name="Freeform 150"/>
                <p:cNvSpPr>
                  <a:spLocks noChangeAspect="1"/>
                </p:cNvSpPr>
                <p:nvPr/>
              </p:nvSpPr>
              <p:spPr bwMode="gray">
                <a:xfrm>
                  <a:off x="3130" y="2189"/>
                  <a:ext cx="4" cy="8"/>
                </a:xfrm>
                <a:custGeom>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b="b" l="0" r="r" t="0"/>
                  <a:pathLst>
                    <a:path h="40" w="19">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4" name="Freeform 151"/>
                <p:cNvSpPr>
                  <a:spLocks noChangeAspect="1"/>
                </p:cNvSpPr>
                <p:nvPr/>
              </p:nvSpPr>
              <p:spPr bwMode="gray">
                <a:xfrm>
                  <a:off x="3086" y="2207"/>
                  <a:ext cx="85" cy="96"/>
                </a:xfrm>
                <a:custGeom>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b="b" l="0" r="r" t="0"/>
                  <a:pathLst>
                    <a:path h="482" w="427">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300" name="Freeform 152"/>
              <p:cNvSpPr>
                <a:spLocks noChangeAspect="1"/>
              </p:cNvSpPr>
              <p:nvPr/>
            </p:nvSpPr>
            <p:spPr bwMode="gray">
              <a:xfrm>
                <a:off x="3069" y="2190"/>
                <a:ext cx="1" cy="3"/>
              </a:xfrm>
              <a:custGeom>
                <a:cxnLst>
                  <a:cxn ang="0">
                    <a:pos x="8" y="3"/>
                  </a:cxn>
                  <a:cxn ang="0">
                    <a:pos x="0" y="0"/>
                  </a:cxn>
                  <a:cxn ang="0">
                    <a:pos x="0" y="11"/>
                  </a:cxn>
                  <a:cxn ang="0">
                    <a:pos x="3" y="19"/>
                  </a:cxn>
                  <a:cxn ang="0">
                    <a:pos x="8" y="17"/>
                  </a:cxn>
                  <a:cxn ang="0">
                    <a:pos x="8" y="3"/>
                  </a:cxn>
                </a:cxnLst>
                <a:rect b="b" l="0" r="r" t="0"/>
                <a:pathLst>
                  <a:path h="19" w="8">
                    <a:moveTo>
                      <a:pt x="8" y="3"/>
                    </a:moveTo>
                    <a:lnTo>
                      <a:pt x="0" y="0"/>
                    </a:lnTo>
                    <a:lnTo>
                      <a:pt x="0" y="11"/>
                    </a:lnTo>
                    <a:lnTo>
                      <a:pt x="3" y="19"/>
                    </a:lnTo>
                    <a:lnTo>
                      <a:pt x="8" y="17"/>
                    </a:lnTo>
                    <a:lnTo>
                      <a:pt x="8"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301" name="Group 153"/>
              <p:cNvGrpSpPr>
                <a:grpSpLocks noChangeAspect="1"/>
              </p:cNvGrpSpPr>
              <p:nvPr/>
            </p:nvGrpSpPr>
            <p:grpSpPr>
              <a:xfrm>
                <a:off x="3000" y="2012"/>
                <a:ext cx="210" cy="192"/>
                <a:chOff x="3000" y="2012"/>
                <a:chExt cx="210" cy="192"/>
              </a:xfrm>
              <a:grpFill/>
            </p:grpSpPr>
            <p:sp>
              <p:nvSpPr>
                <p:cNvPr id="311" name="Freeform 154"/>
                <p:cNvSpPr>
                  <a:spLocks noChangeAspect="1"/>
                </p:cNvSpPr>
                <p:nvPr/>
              </p:nvSpPr>
              <p:spPr bwMode="gray">
                <a:xfrm>
                  <a:off x="3122" y="2182"/>
                  <a:ext cx="10" cy="5"/>
                </a:xfrm>
                <a:custGeom>
                  <a:cxnLst>
                    <a:cxn ang="0">
                      <a:pos x="50" y="2"/>
                    </a:cxn>
                    <a:cxn ang="0">
                      <a:pos x="45" y="0"/>
                    </a:cxn>
                    <a:cxn ang="0">
                      <a:pos x="27" y="2"/>
                    </a:cxn>
                    <a:cxn ang="0">
                      <a:pos x="23" y="10"/>
                    </a:cxn>
                    <a:cxn ang="0">
                      <a:pos x="12" y="18"/>
                    </a:cxn>
                    <a:cxn ang="0">
                      <a:pos x="0" y="22"/>
                    </a:cxn>
                    <a:cxn ang="0">
                      <a:pos x="1" y="26"/>
                    </a:cxn>
                    <a:cxn ang="0">
                      <a:pos x="27" y="19"/>
                    </a:cxn>
                    <a:cxn ang="0">
                      <a:pos x="50" y="2"/>
                    </a:cxn>
                  </a:cxnLst>
                  <a:rect b="b" l="0" r="r" t="0"/>
                  <a:pathLst>
                    <a:path h="26" w="50">
                      <a:moveTo>
                        <a:pt x="50" y="2"/>
                      </a:moveTo>
                      <a:lnTo>
                        <a:pt x="45" y="0"/>
                      </a:lnTo>
                      <a:lnTo>
                        <a:pt x="27" y="2"/>
                      </a:lnTo>
                      <a:lnTo>
                        <a:pt x="23" y="10"/>
                      </a:lnTo>
                      <a:lnTo>
                        <a:pt x="12" y="18"/>
                      </a:lnTo>
                      <a:lnTo>
                        <a:pt x="0" y="22"/>
                      </a:lnTo>
                      <a:lnTo>
                        <a:pt x="1" y="26"/>
                      </a:lnTo>
                      <a:lnTo>
                        <a:pt x="27" y="19"/>
                      </a:lnTo>
                      <a:lnTo>
                        <a:pt x="50"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2" name="Freeform 155"/>
                <p:cNvSpPr>
                  <a:spLocks noChangeAspect="1"/>
                </p:cNvSpPr>
                <p:nvPr/>
              </p:nvSpPr>
              <p:spPr bwMode="gray">
                <a:xfrm>
                  <a:off x="3000" y="2012"/>
                  <a:ext cx="210" cy="192"/>
                </a:xfrm>
                <a:custGeom>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b="b" l="0" r="r" t="0"/>
                  <a:pathLst>
                    <a:path h="961" w="1049">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302" name="Freeform 156"/>
              <p:cNvSpPr>
                <a:spLocks noChangeAspect="1"/>
              </p:cNvSpPr>
              <p:nvPr/>
            </p:nvSpPr>
            <p:spPr bwMode="gray">
              <a:xfrm>
                <a:off x="2941" y="2045"/>
                <a:ext cx="107" cy="109"/>
              </a:xfrm>
              <a:custGeom>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b="b" l="0" r="r" t="0"/>
                <a:pathLst>
                  <a:path h="548" w="534">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03" name="Freeform 157"/>
              <p:cNvSpPr>
                <a:spLocks noChangeAspect="1"/>
              </p:cNvSpPr>
              <p:nvPr/>
            </p:nvSpPr>
            <p:spPr bwMode="gray">
              <a:xfrm>
                <a:off x="3072" y="2191"/>
                <a:ext cx="9" cy="20"/>
              </a:xfrm>
              <a:custGeom>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b="b" l="0" r="r" t="0"/>
                <a:pathLst>
                  <a:path h="98" w="45">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04" name="Freeform 158"/>
              <p:cNvSpPr>
                <a:spLocks noChangeAspect="1"/>
              </p:cNvSpPr>
              <p:nvPr/>
            </p:nvSpPr>
            <p:spPr bwMode="gray">
              <a:xfrm>
                <a:off x="3075" y="2192"/>
                <a:ext cx="58" cy="43"/>
              </a:xfrm>
              <a:custGeom>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b="b" l="0" r="r" t="0"/>
                <a:pathLst>
                  <a:path h="215" w="288">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305" name="Group 159"/>
              <p:cNvGrpSpPr>
                <a:grpSpLocks noChangeAspect="1"/>
              </p:cNvGrpSpPr>
              <p:nvPr/>
            </p:nvGrpSpPr>
            <p:grpSpPr>
              <a:xfrm>
                <a:off x="2802" y="1979"/>
                <a:ext cx="205" cy="88"/>
                <a:chOff x="2802" y="1979"/>
                <a:chExt cx="205" cy="88"/>
              </a:xfrm>
              <a:grpFill/>
            </p:grpSpPr>
            <p:sp>
              <p:nvSpPr>
                <p:cNvPr id="309" name="Freeform 160"/>
                <p:cNvSpPr>
                  <a:spLocks noChangeAspect="1"/>
                </p:cNvSpPr>
                <p:nvPr/>
              </p:nvSpPr>
              <p:spPr bwMode="gray">
                <a:xfrm>
                  <a:off x="2803" y="1979"/>
                  <a:ext cx="204" cy="88"/>
                </a:xfrm>
                <a:custGeom>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b="b" l="0" r="r" t="0"/>
                  <a:pathLst>
                    <a:path h="439" w="1022">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10" name="Freeform 161"/>
                <p:cNvSpPr>
                  <a:spLocks noChangeAspect="1"/>
                </p:cNvSpPr>
                <p:nvPr/>
              </p:nvSpPr>
              <p:spPr bwMode="gray">
                <a:xfrm>
                  <a:off x="2802" y="1980"/>
                  <a:ext cx="33" cy="28"/>
                </a:xfrm>
                <a:custGeom>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b="b" l="0" r="r" t="0"/>
                  <a:pathLst>
                    <a:path h="140" w="166">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306" name="Freeform 162"/>
              <p:cNvSpPr>
                <a:spLocks noChangeAspect="1"/>
              </p:cNvSpPr>
              <p:nvPr/>
            </p:nvSpPr>
            <p:spPr bwMode="gray">
              <a:xfrm>
                <a:off x="2898" y="2100"/>
                <a:ext cx="47" cy="54"/>
              </a:xfrm>
              <a:custGeom>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b="b" l="0" r="r" t="0"/>
                <a:pathLst>
                  <a:path h="269" w="231">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07" name="Freeform 163"/>
              <p:cNvSpPr>
                <a:spLocks noChangeAspect="1"/>
              </p:cNvSpPr>
              <p:nvPr/>
            </p:nvSpPr>
            <p:spPr bwMode="gray">
              <a:xfrm>
                <a:off x="2905" y="2047"/>
                <a:ext cx="77" cy="67"/>
              </a:xfrm>
              <a:custGeom>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b="b" l="0" r="r" t="0"/>
                <a:pathLst>
                  <a:path h="337" w="38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308" name="Freeform 164"/>
              <p:cNvSpPr>
                <a:spLocks noChangeAspect="1"/>
              </p:cNvSpPr>
              <p:nvPr/>
            </p:nvSpPr>
            <p:spPr bwMode="gray">
              <a:xfrm>
                <a:off x="2871" y="2069"/>
                <a:ext cx="25" cy="15"/>
              </a:xfrm>
              <a:custGeom>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b="b" l="0" r="r" t="0"/>
                <a:pathLst>
                  <a:path h="75" w="12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49" name="Freeform 165"/>
            <p:cNvSpPr>
              <a:spLocks noChangeAspect="1"/>
            </p:cNvSpPr>
            <p:nvPr/>
          </p:nvSpPr>
          <p:spPr bwMode="gray">
            <a:xfrm>
              <a:off x="5515767" y="2903884"/>
              <a:ext cx="53975" cy="55563"/>
            </a:xfrm>
            <a:custGeom>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b="b" l="0" r="r" t="0"/>
              <a:pathLst>
                <a:path h="175" w="170">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0" name="Freeform 166"/>
            <p:cNvSpPr>
              <a:spLocks noChangeAspect="1"/>
            </p:cNvSpPr>
            <p:nvPr/>
          </p:nvSpPr>
          <p:spPr bwMode="gray">
            <a:xfrm>
              <a:off x="5569742" y="2532409"/>
              <a:ext cx="708025" cy="377825"/>
            </a:xfrm>
            <a:custGeom>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b="b" l="0" r="r" t="0"/>
              <a:pathLst>
                <a:path h="1190" w="223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1" name="Freeform 167"/>
            <p:cNvSpPr>
              <a:spLocks noChangeAspect="1"/>
            </p:cNvSpPr>
            <p:nvPr/>
          </p:nvSpPr>
          <p:spPr bwMode="gray">
            <a:xfrm>
              <a:off x="5453855" y="2851497"/>
              <a:ext cx="117475" cy="57150"/>
            </a:xfrm>
            <a:custGeom>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b="b" l="0" r="r" t="0"/>
              <a:pathLst>
                <a:path h="182" w="368">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2" name="Freeform 168"/>
            <p:cNvSpPr>
              <a:spLocks noChangeAspect="1"/>
            </p:cNvSpPr>
            <p:nvPr/>
          </p:nvSpPr>
          <p:spPr bwMode="gray">
            <a:xfrm>
              <a:off x="5734842" y="2802284"/>
              <a:ext cx="298450" cy="193675"/>
            </a:xfrm>
            <a:custGeom>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b="b" l="0" r="r" t="0"/>
              <a:pathLst>
                <a:path h="612" w="940">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3" name="Freeform 169"/>
            <p:cNvSpPr>
              <a:spLocks noChangeAspect="1"/>
            </p:cNvSpPr>
            <p:nvPr/>
          </p:nvSpPr>
          <p:spPr bwMode="gray">
            <a:xfrm>
              <a:off x="5672930" y="2868959"/>
              <a:ext cx="247650" cy="171450"/>
            </a:xfrm>
            <a:custGeom>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b="b" l="0" r="r" t="0"/>
              <a:pathLst>
                <a:path h="536" w="778">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54" name="Group 170"/>
            <p:cNvGrpSpPr>
              <a:grpSpLocks noChangeAspect="1"/>
            </p:cNvGrpSpPr>
            <p:nvPr/>
          </p:nvGrpSpPr>
          <p:grpSpPr>
            <a:xfrm>
              <a:off x="5539580" y="2891184"/>
              <a:ext cx="96838" cy="77788"/>
              <a:chOff x="3007" y="1982"/>
              <a:chExt cx="61" cy="49"/>
            </a:xfrm>
            <a:grpFill/>
          </p:grpSpPr>
          <p:sp>
            <p:nvSpPr>
              <p:cNvPr id="291" name="Freeform 171"/>
              <p:cNvSpPr>
                <a:spLocks noChangeAspect="1"/>
              </p:cNvSpPr>
              <p:nvPr/>
            </p:nvSpPr>
            <p:spPr bwMode="gray">
              <a:xfrm>
                <a:off x="3007" y="2013"/>
                <a:ext cx="13" cy="12"/>
              </a:xfrm>
              <a:custGeom>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b="b" l="0" r="r" t="0"/>
                <a:pathLst>
                  <a:path h="59" w="65">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92" name="Freeform 172"/>
              <p:cNvSpPr>
                <a:spLocks noChangeAspect="1"/>
              </p:cNvSpPr>
              <p:nvPr/>
            </p:nvSpPr>
            <p:spPr bwMode="gray">
              <a:xfrm>
                <a:off x="3009" y="1982"/>
                <a:ext cx="59" cy="49"/>
              </a:xfrm>
              <a:custGeom>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b="b" l="0" r="r" t="0"/>
                <a:pathLst>
                  <a:path h="245" w="294">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55" name="Freeform 173"/>
            <p:cNvSpPr>
              <a:spLocks noChangeAspect="1"/>
            </p:cNvSpPr>
            <p:nvPr/>
          </p:nvSpPr>
          <p:spPr bwMode="gray">
            <a:xfrm>
              <a:off x="4333081" y="2130772"/>
              <a:ext cx="190500" cy="130175"/>
            </a:xfrm>
            <a:custGeom>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b="b" l="0" r="r" t="0"/>
              <a:pathLst>
                <a:path h="409" w="603">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56" name="Group 222"/>
            <p:cNvGrpSpPr>
              <a:grpSpLocks noChangeAspect="1"/>
            </p:cNvGrpSpPr>
            <p:nvPr/>
          </p:nvGrpSpPr>
          <p:grpSpPr>
            <a:xfrm>
              <a:off x="4945856" y="1268759"/>
              <a:ext cx="287338" cy="296863"/>
              <a:chOff x="3202" y="1036"/>
              <a:chExt cx="181" cy="187"/>
            </a:xfrm>
            <a:grpFill/>
          </p:grpSpPr>
          <p:sp>
            <p:nvSpPr>
              <p:cNvPr id="285" name="Freeform 223"/>
              <p:cNvSpPr>
                <a:spLocks noChangeAspect="1"/>
              </p:cNvSpPr>
              <p:nvPr/>
            </p:nvSpPr>
            <p:spPr bwMode="gray">
              <a:xfrm>
                <a:off x="3202" y="1036"/>
                <a:ext cx="118" cy="187"/>
              </a:xfrm>
              <a:custGeom>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b="b" l="0" r="r" t="0"/>
                <a:pathLst>
                  <a:path h="937" w="591">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6" name="Freeform 224"/>
              <p:cNvSpPr>
                <a:spLocks noChangeAspect="1"/>
              </p:cNvSpPr>
              <p:nvPr/>
            </p:nvSpPr>
            <p:spPr bwMode="gray">
              <a:xfrm>
                <a:off x="3306" y="1118"/>
                <a:ext cx="25" cy="23"/>
              </a:xfrm>
              <a:custGeom>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b="b" l="0" r="r" t="0"/>
                <a:pathLst>
                  <a:path h="117" w="125">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7" name="Freeform 225"/>
              <p:cNvSpPr>
                <a:spLocks noChangeAspect="1"/>
              </p:cNvSpPr>
              <p:nvPr/>
            </p:nvSpPr>
            <p:spPr bwMode="gray">
              <a:xfrm>
                <a:off x="3340" y="1146"/>
                <a:ext cx="1" cy="1"/>
              </a:xfrm>
              <a:custGeom>
                <a:cxnLst>
                  <a:cxn ang="0">
                    <a:pos x="0" y="0"/>
                  </a:cxn>
                  <a:cxn ang="0">
                    <a:pos x="0" y="2"/>
                  </a:cxn>
                  <a:cxn ang="0">
                    <a:pos x="1" y="2"/>
                  </a:cxn>
                  <a:cxn ang="0">
                    <a:pos x="0" y="0"/>
                  </a:cxn>
                </a:cxnLst>
                <a:rect b="b" l="0" r="r" t="0"/>
                <a:pathLst>
                  <a:path h="2" w="1">
                    <a:moveTo>
                      <a:pt x="0" y="0"/>
                    </a:moveTo>
                    <a:lnTo>
                      <a:pt x="0" y="2"/>
                    </a:lnTo>
                    <a:lnTo>
                      <a:pt x="1" y="2"/>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8" name="Freeform 226"/>
              <p:cNvSpPr>
                <a:spLocks noChangeAspect="1"/>
              </p:cNvSpPr>
              <p:nvPr/>
            </p:nvSpPr>
            <p:spPr bwMode="gray">
              <a:xfrm>
                <a:off x="3340" y="1147"/>
                <a:ext cx="1" cy="1"/>
              </a:xfrm>
              <a:custGeom>
                <a:cxnLst>
                  <a:cxn ang="0">
                    <a:pos x="0" y="0"/>
                  </a:cxn>
                  <a:cxn ang="0">
                    <a:pos x="0" y="0"/>
                  </a:cxn>
                  <a:cxn ang="0">
                    <a:pos x="0" y="1"/>
                  </a:cxn>
                  <a:cxn ang="0">
                    <a:pos x="0" y="0"/>
                  </a:cxn>
                </a:cxnLst>
                <a:rect b="b" l="0" r="r" t="0"/>
                <a:pathLst>
                  <a:path h="1">
                    <a:moveTo>
                      <a:pt x="0" y="0"/>
                    </a:moveTo>
                    <a:lnTo>
                      <a:pt x="0" y="0"/>
                    </a:lnTo>
                    <a:lnTo>
                      <a:pt x="0" y="1"/>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9" name="Freeform 227"/>
              <p:cNvSpPr>
                <a:spLocks noChangeAspect="1"/>
              </p:cNvSpPr>
              <p:nvPr/>
            </p:nvSpPr>
            <p:spPr bwMode="gray">
              <a:xfrm>
                <a:off x="3313" y="1136"/>
                <a:ext cx="45" cy="54"/>
              </a:xfrm>
              <a:custGeom>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b="b" l="0" r="r" t="0"/>
                <a:pathLst>
                  <a:path h="268" w="221">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90" name="Freeform 228"/>
              <p:cNvSpPr>
                <a:spLocks noChangeAspect="1"/>
              </p:cNvSpPr>
              <p:nvPr/>
            </p:nvSpPr>
            <p:spPr bwMode="gray">
              <a:xfrm>
                <a:off x="3284" y="1036"/>
                <a:ext cx="99" cy="52"/>
              </a:xfrm>
              <a:custGeom>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b="b" l="0" r="r" t="0"/>
                <a:pathLst>
                  <a:path h="260" w="496">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57" name="Freeform 229"/>
            <p:cNvSpPr>
              <a:spLocks noChangeAspect="1"/>
            </p:cNvSpPr>
            <p:nvPr/>
          </p:nvSpPr>
          <p:spPr bwMode="gray">
            <a:xfrm>
              <a:off x="3993356" y="2386359"/>
              <a:ext cx="6350" cy="6350"/>
            </a:xfrm>
            <a:custGeom>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b="b" l="0" r="r" t="0"/>
              <a:pathLst>
                <a:path h="22" w="19">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8" name="Freeform 230"/>
            <p:cNvSpPr>
              <a:spLocks noChangeAspect="1"/>
            </p:cNvSpPr>
            <p:nvPr/>
          </p:nvSpPr>
          <p:spPr bwMode="gray">
            <a:xfrm>
              <a:off x="4331493" y="1810097"/>
              <a:ext cx="46038" cy="44450"/>
            </a:xfrm>
            <a:custGeom>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b="b" l="0" r="r" t="0"/>
              <a:pathLst>
                <a:path h="140" w="141">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59" name="Freeform 231"/>
            <p:cNvSpPr>
              <a:spLocks noChangeAspect="1"/>
            </p:cNvSpPr>
            <p:nvPr/>
          </p:nvSpPr>
          <p:spPr bwMode="gray">
            <a:xfrm>
              <a:off x="4271168" y="1913284"/>
              <a:ext cx="46038" cy="31750"/>
            </a:xfrm>
            <a:custGeom>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b="b" l="0" r="r" t="0"/>
              <a:pathLst>
                <a:path h="102" w="146">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0" name="Freeform 232"/>
            <p:cNvSpPr>
              <a:spLocks noChangeAspect="1"/>
            </p:cNvSpPr>
            <p:nvPr/>
          </p:nvSpPr>
          <p:spPr bwMode="gray">
            <a:xfrm>
              <a:off x="3994943" y="2381597"/>
              <a:ext cx="14288" cy="4763"/>
            </a:xfrm>
            <a:custGeom>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b="b" l="0" r="r" t="0"/>
              <a:pathLst>
                <a:path h="15" w="44">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1" name="Freeform 233"/>
            <p:cNvSpPr>
              <a:spLocks noChangeAspect="1"/>
            </p:cNvSpPr>
            <p:nvPr/>
          </p:nvSpPr>
          <p:spPr bwMode="gray">
            <a:xfrm>
              <a:off x="3490118" y="1268759"/>
              <a:ext cx="963613" cy="1114425"/>
            </a:xfrm>
            <a:custGeom>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b="b" l="0" r="r" t="0"/>
              <a:pathLst>
                <a:path h="3509" w="3035">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2" name="Freeform 234"/>
            <p:cNvSpPr>
              <a:spLocks noChangeAspect="1"/>
            </p:cNvSpPr>
            <p:nvPr/>
          </p:nvSpPr>
          <p:spPr bwMode="gray">
            <a:xfrm>
              <a:off x="3804443" y="1951384"/>
              <a:ext cx="52388" cy="52388"/>
            </a:xfrm>
            <a:custGeom>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b="b" l="0" r="r" t="0"/>
              <a:pathLst>
                <a:path h="166" w="163">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3" name="Freeform 235"/>
            <p:cNvSpPr>
              <a:spLocks noChangeAspect="1"/>
            </p:cNvSpPr>
            <p:nvPr/>
          </p:nvSpPr>
          <p:spPr bwMode="gray">
            <a:xfrm>
              <a:off x="3559968" y="1500534"/>
              <a:ext cx="52388" cy="19050"/>
            </a:xfrm>
            <a:custGeom>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b="b" l="0" r="r" t="0"/>
              <a:pathLst>
                <a:path h="61" w="167">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64" name="Group 236"/>
            <p:cNvGrpSpPr>
              <a:grpSpLocks noChangeAspect="1"/>
            </p:cNvGrpSpPr>
            <p:nvPr/>
          </p:nvGrpSpPr>
          <p:grpSpPr>
            <a:xfrm>
              <a:off x="3344068" y="3475384"/>
              <a:ext cx="808038" cy="1365250"/>
              <a:chOff x="1624" y="2350"/>
              <a:chExt cx="509" cy="860"/>
            </a:xfrm>
            <a:grpFill/>
          </p:grpSpPr>
          <p:sp>
            <p:nvSpPr>
              <p:cNvPr id="260" name="Freeform 237"/>
              <p:cNvSpPr>
                <a:spLocks noChangeAspect="1"/>
              </p:cNvSpPr>
              <p:nvPr/>
            </p:nvSpPr>
            <p:spPr bwMode="gray">
              <a:xfrm>
                <a:off x="1709" y="3154"/>
                <a:ext cx="23" cy="27"/>
              </a:xfrm>
              <a:custGeom>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b="b" l="0" r="r" t="0"/>
                <a:pathLst>
                  <a:path h="134" w="115">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1" name="Freeform 238"/>
              <p:cNvSpPr>
                <a:spLocks noChangeAspect="1"/>
              </p:cNvSpPr>
              <p:nvPr/>
            </p:nvSpPr>
            <p:spPr bwMode="gray">
              <a:xfrm>
                <a:off x="1712" y="2353"/>
                <a:ext cx="148" cy="126"/>
              </a:xfrm>
              <a:custGeom>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b="b" l="0" r="r" t="0"/>
                <a:pathLst>
                  <a:path h="631" w="743">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2" name="Freeform 239"/>
              <p:cNvSpPr>
                <a:spLocks noChangeAspect="1"/>
              </p:cNvSpPr>
              <p:nvPr/>
            </p:nvSpPr>
            <p:spPr bwMode="gray">
              <a:xfrm>
                <a:off x="1629" y="2473"/>
                <a:ext cx="62" cy="69"/>
              </a:xfrm>
              <a:custGeom>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b="b" l="0" r="r" t="0"/>
                <a:pathLst>
                  <a:path h="345" w="311">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3" name="Freeform 240"/>
              <p:cNvSpPr>
                <a:spLocks noChangeAspect="1"/>
              </p:cNvSpPr>
              <p:nvPr/>
            </p:nvSpPr>
            <p:spPr bwMode="gray">
              <a:xfrm>
                <a:off x="1828" y="2701"/>
                <a:ext cx="92" cy="98"/>
              </a:xfrm>
              <a:custGeom>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b="b" l="0" r="r" t="0"/>
                <a:pathLst>
                  <a:path h="491" w="459">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4" name="Freeform 241"/>
              <p:cNvSpPr>
                <a:spLocks noChangeAspect="1"/>
              </p:cNvSpPr>
              <p:nvPr/>
            </p:nvSpPr>
            <p:spPr bwMode="gray">
              <a:xfrm>
                <a:off x="1687" y="2681"/>
                <a:ext cx="93" cy="506"/>
              </a:xfrm>
              <a:custGeom>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b="b" l="0" r="r" t="0"/>
                <a:pathLst>
                  <a:path h="2531" w="462">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5" name="Freeform 242"/>
              <p:cNvSpPr>
                <a:spLocks noChangeAspect="1"/>
              </p:cNvSpPr>
              <p:nvPr/>
            </p:nvSpPr>
            <p:spPr bwMode="gray">
              <a:xfrm>
                <a:off x="1733" y="3162"/>
                <a:ext cx="31" cy="47"/>
              </a:xfrm>
              <a:custGeom>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b="b" l="0" r="r" t="0"/>
                <a:pathLst>
                  <a:path h="235" w="152">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6" name="Freeform 243"/>
              <p:cNvSpPr>
                <a:spLocks noChangeAspect="1"/>
              </p:cNvSpPr>
              <p:nvPr/>
            </p:nvSpPr>
            <p:spPr bwMode="gray">
              <a:xfrm>
                <a:off x="1964" y="2482"/>
                <a:ext cx="6" cy="5"/>
              </a:xfrm>
              <a:custGeom>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b="b" l="0" r="r" t="0"/>
                <a:pathLst>
                  <a:path h="27" w="32">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7" name="Freeform 244"/>
              <p:cNvSpPr>
                <a:spLocks noChangeAspect="1"/>
              </p:cNvSpPr>
              <p:nvPr/>
            </p:nvSpPr>
            <p:spPr bwMode="gray">
              <a:xfrm>
                <a:off x="1971" y="2487"/>
                <a:ext cx="4" cy="2"/>
              </a:xfrm>
              <a:custGeom>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b="b" l="0" r="r" t="0"/>
                <a:pathLst>
                  <a:path h="12" w="18">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8" name="Freeform 245"/>
              <p:cNvSpPr>
                <a:spLocks noChangeAspect="1"/>
              </p:cNvSpPr>
              <p:nvPr/>
            </p:nvSpPr>
            <p:spPr bwMode="gray">
              <a:xfrm>
                <a:off x="1962" y="2489"/>
                <a:ext cx="23" cy="17"/>
              </a:xfrm>
              <a:custGeom>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b="b" l="0" r="r" t="0"/>
                <a:pathLst>
                  <a:path h="87" w="115">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69" name="Freeform 246"/>
              <p:cNvSpPr>
                <a:spLocks noChangeAspect="1"/>
              </p:cNvSpPr>
              <p:nvPr/>
            </p:nvSpPr>
            <p:spPr bwMode="gray">
              <a:xfrm>
                <a:off x="1955" y="2487"/>
                <a:ext cx="7" cy="8"/>
              </a:xfrm>
              <a:custGeom>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b="b" l="0" r="r" t="0"/>
                <a:pathLst>
                  <a:path h="38" w="31">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0" name="Freeform 247"/>
              <p:cNvSpPr>
                <a:spLocks noChangeAspect="1"/>
              </p:cNvSpPr>
              <p:nvPr/>
            </p:nvSpPr>
            <p:spPr bwMode="gray">
              <a:xfrm>
                <a:off x="1967" y="2482"/>
                <a:ext cx="1" cy="1"/>
              </a:xfrm>
              <a:custGeom>
                <a:cxnLst>
                  <a:cxn ang="0">
                    <a:pos x="5" y="0"/>
                  </a:cxn>
                  <a:cxn ang="0">
                    <a:pos x="6" y="5"/>
                  </a:cxn>
                  <a:cxn ang="0">
                    <a:pos x="5" y="7"/>
                  </a:cxn>
                  <a:cxn ang="0">
                    <a:pos x="3" y="7"/>
                  </a:cxn>
                  <a:cxn ang="0">
                    <a:pos x="0" y="7"/>
                  </a:cxn>
                  <a:cxn ang="0">
                    <a:pos x="0" y="3"/>
                  </a:cxn>
                  <a:cxn ang="0">
                    <a:pos x="1" y="1"/>
                  </a:cxn>
                  <a:cxn ang="0">
                    <a:pos x="5" y="0"/>
                  </a:cxn>
                </a:cxnLst>
                <a:rect b="b" l="0" r="r" t="0"/>
                <a:pathLst>
                  <a:path h="7" w="6">
                    <a:moveTo>
                      <a:pt x="5" y="0"/>
                    </a:moveTo>
                    <a:lnTo>
                      <a:pt x="6" y="5"/>
                    </a:lnTo>
                    <a:lnTo>
                      <a:pt x="5" y="7"/>
                    </a:lnTo>
                    <a:lnTo>
                      <a:pt x="3" y="7"/>
                    </a:lnTo>
                    <a:lnTo>
                      <a:pt x="0" y="7"/>
                    </a:lnTo>
                    <a:lnTo>
                      <a:pt x="0" y="3"/>
                    </a:lnTo>
                    <a:lnTo>
                      <a:pt x="1" y="1"/>
                    </a:lnTo>
                    <a:lnTo>
                      <a:pt x="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1" name="Freeform 248"/>
              <p:cNvSpPr>
                <a:spLocks noChangeAspect="1"/>
              </p:cNvSpPr>
              <p:nvPr/>
            </p:nvSpPr>
            <p:spPr bwMode="gray">
              <a:xfrm>
                <a:off x="1963" y="2487"/>
                <a:ext cx="2" cy="1"/>
              </a:xfrm>
              <a:custGeom>
                <a:cxnLst>
                  <a:cxn ang="0">
                    <a:pos x="7" y="0"/>
                  </a:cxn>
                  <a:cxn ang="0">
                    <a:pos x="8" y="2"/>
                  </a:cxn>
                  <a:cxn ang="0">
                    <a:pos x="8" y="6"/>
                  </a:cxn>
                  <a:cxn ang="0">
                    <a:pos x="3" y="6"/>
                  </a:cxn>
                  <a:cxn ang="0">
                    <a:pos x="0" y="1"/>
                  </a:cxn>
                  <a:cxn ang="0">
                    <a:pos x="7" y="0"/>
                  </a:cxn>
                </a:cxnLst>
                <a:rect b="b" l="0" r="r" t="0"/>
                <a:pathLst>
                  <a:path h="6" w="8">
                    <a:moveTo>
                      <a:pt x="7" y="0"/>
                    </a:moveTo>
                    <a:lnTo>
                      <a:pt x="8" y="2"/>
                    </a:lnTo>
                    <a:lnTo>
                      <a:pt x="8" y="6"/>
                    </a:lnTo>
                    <a:lnTo>
                      <a:pt x="3" y="6"/>
                    </a:lnTo>
                    <a:lnTo>
                      <a:pt x="0" y="1"/>
                    </a:lnTo>
                    <a:lnTo>
                      <a:pt x="7"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2" name="Freeform 249"/>
              <p:cNvSpPr>
                <a:spLocks noChangeAspect="1"/>
              </p:cNvSpPr>
              <p:nvPr/>
            </p:nvSpPr>
            <p:spPr bwMode="gray">
              <a:xfrm>
                <a:off x="1706" y="2430"/>
                <a:ext cx="427" cy="448"/>
              </a:xfrm>
              <a:custGeom>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b="b" l="0" r="r" t="0"/>
                <a:pathLst>
                  <a:path h="2241" w="2135">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3" name="Freeform 250"/>
              <p:cNvSpPr>
                <a:spLocks noChangeAspect="1"/>
              </p:cNvSpPr>
              <p:nvPr/>
            </p:nvSpPr>
            <p:spPr bwMode="gray">
              <a:xfrm>
                <a:off x="1650" y="2350"/>
                <a:ext cx="132" cy="182"/>
              </a:xfrm>
              <a:custGeom>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b="b" l="0" r="r" t="0"/>
                <a:pathLst>
                  <a:path h="909" w="663">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4" name="Freeform 251"/>
              <p:cNvSpPr>
                <a:spLocks noChangeAspect="1"/>
              </p:cNvSpPr>
              <p:nvPr/>
            </p:nvSpPr>
            <p:spPr bwMode="gray">
              <a:xfrm>
                <a:off x="1751" y="2592"/>
                <a:ext cx="132" cy="151"/>
              </a:xfrm>
              <a:custGeom>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b="b" l="0" r="r" t="0"/>
                <a:pathLst>
                  <a:path h="754" w="658">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5" name="Freeform 252"/>
              <p:cNvSpPr>
                <a:spLocks noChangeAspect="1"/>
              </p:cNvSpPr>
              <p:nvPr/>
            </p:nvSpPr>
            <p:spPr bwMode="gray">
              <a:xfrm>
                <a:off x="1874" y="2831"/>
                <a:ext cx="59" cy="63"/>
              </a:xfrm>
              <a:custGeom>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b="b" l="0" r="r" t="0"/>
                <a:pathLst>
                  <a:path h="314" w="292">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6" name="Freeform 253"/>
              <p:cNvSpPr>
                <a:spLocks noChangeAspect="1"/>
              </p:cNvSpPr>
              <p:nvPr/>
            </p:nvSpPr>
            <p:spPr bwMode="gray">
              <a:xfrm>
                <a:off x="1844" y="2396"/>
                <a:ext cx="53" cy="77"/>
              </a:xfrm>
              <a:custGeom>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b="b" l="0" r="r" t="0"/>
                <a:pathLst>
                  <a:path h="386" w="265">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7" name="Freeform 254"/>
              <p:cNvSpPr>
                <a:spLocks noChangeAspect="1"/>
              </p:cNvSpPr>
              <p:nvPr/>
            </p:nvSpPr>
            <p:spPr bwMode="gray">
              <a:xfrm>
                <a:off x="1919" y="2425"/>
                <a:ext cx="32" cy="40"/>
              </a:xfrm>
              <a:custGeom>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b="b" l="0" r="r" t="0"/>
                <a:pathLst>
                  <a:path h="200" w="157">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8" name="Freeform 255"/>
              <p:cNvSpPr>
                <a:spLocks noChangeAspect="1"/>
              </p:cNvSpPr>
              <p:nvPr/>
            </p:nvSpPr>
            <p:spPr bwMode="gray">
              <a:xfrm>
                <a:off x="1624" y="2488"/>
                <a:ext cx="137" cy="201"/>
              </a:xfrm>
              <a:custGeom>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b="b" l="0" r="r" t="0"/>
                <a:pathLst>
                  <a:path h="1004" w="686">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79" name="Freeform 256"/>
              <p:cNvSpPr>
                <a:spLocks noChangeAspect="1"/>
              </p:cNvSpPr>
              <p:nvPr/>
            </p:nvSpPr>
            <p:spPr bwMode="gray">
              <a:xfrm>
                <a:off x="1711" y="2730"/>
                <a:ext cx="216" cy="429"/>
              </a:xfrm>
              <a:custGeom>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b="b" l="0" r="r" t="0"/>
                <a:pathLst>
                  <a:path h="2146" w="1080">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solidFill>
                <a:srgbClr val="2F5597"/>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0" name="Freeform 257"/>
              <p:cNvSpPr>
                <a:spLocks noChangeAspect="1"/>
              </p:cNvSpPr>
              <p:nvPr/>
            </p:nvSpPr>
            <p:spPr bwMode="gray">
              <a:xfrm>
                <a:off x="1763" y="3165"/>
                <a:ext cx="38" cy="45"/>
              </a:xfrm>
              <a:custGeom>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b="b" l="0" r="r" t="0"/>
                <a:pathLst>
                  <a:path h="224" w="193">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1" name="Freeform 258"/>
              <p:cNvSpPr>
                <a:spLocks noChangeAspect="1"/>
              </p:cNvSpPr>
              <p:nvPr/>
            </p:nvSpPr>
            <p:spPr bwMode="gray">
              <a:xfrm>
                <a:off x="1879" y="2422"/>
                <a:ext cx="45" cy="45"/>
              </a:xfrm>
              <a:custGeom>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b="b" l="0" r="r" t="0"/>
                <a:pathLst>
                  <a:path h="221" w="226">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2" name="Freeform 259"/>
              <p:cNvSpPr>
                <a:spLocks noChangeAspect="1"/>
              </p:cNvSpPr>
              <p:nvPr/>
            </p:nvSpPr>
            <p:spPr bwMode="gray">
              <a:xfrm rot="-1047951">
                <a:off x="1790" y="2357"/>
                <a:ext cx="4" cy="4"/>
              </a:xfrm>
              <a:custGeom>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b="b" l="0" r="r" t="0"/>
                <a:pathLst>
                  <a:path h="93" w="18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3" name="Freeform 260"/>
              <p:cNvSpPr>
                <a:spLocks noChangeAspect="1"/>
              </p:cNvSpPr>
              <p:nvPr/>
            </p:nvSpPr>
            <p:spPr bwMode="gray">
              <a:xfrm rot="-1047951">
                <a:off x="1753" y="2352"/>
                <a:ext cx="3" cy="4"/>
              </a:xfrm>
              <a:custGeom>
                <a:cxnLst>
                  <a:cxn ang="0">
                    <a:pos x="24" y="37"/>
                  </a:cxn>
                  <a:cxn ang="0">
                    <a:pos x="0" y="0"/>
                  </a:cxn>
                  <a:cxn ang="0">
                    <a:pos x="0" y="10"/>
                  </a:cxn>
                  <a:cxn ang="0">
                    <a:pos x="5" y="41"/>
                  </a:cxn>
                  <a:cxn ang="0">
                    <a:pos x="24" y="72"/>
                  </a:cxn>
                  <a:cxn ang="0">
                    <a:pos x="101" y="102"/>
                  </a:cxn>
                  <a:cxn ang="0">
                    <a:pos x="101" y="85"/>
                  </a:cxn>
                  <a:cxn ang="0">
                    <a:pos x="59" y="68"/>
                  </a:cxn>
                  <a:cxn ang="0">
                    <a:pos x="24" y="37"/>
                  </a:cxn>
                </a:cxnLst>
                <a:rect b="b" l="0" r="r" t="0"/>
                <a:pathLst>
                  <a:path h="102" w="100">
                    <a:moveTo>
                      <a:pt x="24" y="37"/>
                    </a:moveTo>
                    <a:lnTo>
                      <a:pt x="0" y="0"/>
                    </a:lnTo>
                    <a:lnTo>
                      <a:pt x="0" y="10"/>
                    </a:lnTo>
                    <a:lnTo>
                      <a:pt x="5" y="41"/>
                    </a:lnTo>
                    <a:lnTo>
                      <a:pt x="24" y="72"/>
                    </a:lnTo>
                    <a:lnTo>
                      <a:pt x="101" y="102"/>
                    </a:lnTo>
                    <a:lnTo>
                      <a:pt x="101" y="85"/>
                    </a:lnTo>
                    <a:lnTo>
                      <a:pt x="59" y="68"/>
                    </a:lnTo>
                    <a:lnTo>
                      <a:pt x="24" y="3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84" name="Freeform 261"/>
              <p:cNvSpPr>
                <a:spLocks noChangeAspect="1"/>
              </p:cNvSpPr>
              <p:nvPr/>
            </p:nvSpPr>
            <p:spPr bwMode="gray">
              <a:xfrm rot="-1047951">
                <a:off x="1758" y="2351"/>
                <a:ext cx="2" cy="4"/>
              </a:xfrm>
              <a:custGeom>
                <a:cxnLst>
                  <a:cxn ang="0">
                    <a:pos x="20" y="17"/>
                  </a:cxn>
                  <a:cxn ang="0">
                    <a:pos x="0" y="0"/>
                  </a:cxn>
                  <a:cxn ang="0">
                    <a:pos x="13" y="26"/>
                  </a:cxn>
                  <a:cxn ang="0">
                    <a:pos x="38" y="51"/>
                  </a:cxn>
                  <a:cxn ang="0">
                    <a:pos x="52" y="82"/>
                  </a:cxn>
                  <a:cxn ang="0">
                    <a:pos x="62" y="85"/>
                  </a:cxn>
                  <a:cxn ang="0">
                    <a:pos x="69" y="38"/>
                  </a:cxn>
                  <a:cxn ang="0">
                    <a:pos x="52" y="23"/>
                  </a:cxn>
                  <a:cxn ang="0">
                    <a:pos x="20" y="17"/>
                  </a:cxn>
                </a:cxnLst>
                <a:rect b="b" l="0" r="r" t="0"/>
                <a:pathLst>
                  <a:path h="85" w="69">
                    <a:moveTo>
                      <a:pt x="20" y="17"/>
                    </a:moveTo>
                    <a:lnTo>
                      <a:pt x="0" y="0"/>
                    </a:lnTo>
                    <a:lnTo>
                      <a:pt x="13" y="26"/>
                    </a:lnTo>
                    <a:lnTo>
                      <a:pt x="38" y="51"/>
                    </a:lnTo>
                    <a:lnTo>
                      <a:pt x="52" y="82"/>
                    </a:lnTo>
                    <a:lnTo>
                      <a:pt x="62" y="85"/>
                    </a:lnTo>
                    <a:lnTo>
                      <a:pt x="69" y="38"/>
                    </a:lnTo>
                    <a:lnTo>
                      <a:pt x="52" y="23"/>
                    </a:lnTo>
                    <a:lnTo>
                      <a:pt x="20" y="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65" name="Freeform 262"/>
            <p:cNvSpPr>
              <a:spLocks noChangeAspect="1"/>
            </p:cNvSpPr>
            <p:nvPr/>
          </p:nvSpPr>
          <p:spPr bwMode="gray">
            <a:xfrm>
              <a:off x="3234531" y="3429347"/>
              <a:ext cx="74613" cy="74613"/>
            </a:xfrm>
            <a:custGeom>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b="b" l="0" r="r" t="0"/>
              <a:pathLst>
                <a:path h="236" w="234">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6" name="Freeform 263"/>
            <p:cNvSpPr>
              <a:spLocks noChangeAspect="1"/>
            </p:cNvSpPr>
            <p:nvPr/>
          </p:nvSpPr>
          <p:spPr bwMode="gray">
            <a:xfrm>
              <a:off x="3313906" y="3524597"/>
              <a:ext cx="101600" cy="42863"/>
            </a:xfrm>
            <a:custGeom>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b="b" l="0" r="r" t="0"/>
              <a:pathLst>
                <a:path h="135" w="318">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7" name="Freeform 264"/>
            <p:cNvSpPr>
              <a:spLocks noChangeAspect="1"/>
            </p:cNvSpPr>
            <p:nvPr/>
          </p:nvSpPr>
          <p:spPr bwMode="gray">
            <a:xfrm>
              <a:off x="3153568" y="3378547"/>
              <a:ext cx="68263" cy="74613"/>
            </a:xfrm>
            <a:custGeom>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b="b" l="0" r="r" t="0"/>
              <a:pathLst>
                <a:path h="235" w="211">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8" name="Freeform 265"/>
            <p:cNvSpPr>
              <a:spLocks noChangeAspect="1"/>
            </p:cNvSpPr>
            <p:nvPr/>
          </p:nvSpPr>
          <p:spPr bwMode="gray">
            <a:xfrm>
              <a:off x="3205956" y="3367434"/>
              <a:ext cx="19050" cy="46038"/>
            </a:xfrm>
            <a:custGeom>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b="b" l="0" r="r" t="0"/>
              <a:pathLst>
                <a:path h="145" w="62">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69" name="Freeform 266"/>
            <p:cNvSpPr>
              <a:spLocks noChangeAspect="1"/>
            </p:cNvSpPr>
            <p:nvPr/>
          </p:nvSpPr>
          <p:spPr bwMode="gray">
            <a:xfrm>
              <a:off x="3191668" y="3440459"/>
              <a:ext cx="39688" cy="22225"/>
            </a:xfrm>
            <a:custGeom>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b="b" l="0" r="r" t="0"/>
              <a:pathLst>
                <a:path h="71" w="125">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0" name="Freeform 267"/>
            <p:cNvSpPr>
              <a:spLocks noChangeAspect="1"/>
            </p:cNvSpPr>
            <p:nvPr/>
          </p:nvSpPr>
          <p:spPr bwMode="gray">
            <a:xfrm>
              <a:off x="3264693" y="3497609"/>
              <a:ext cx="57150" cy="50800"/>
            </a:xfrm>
            <a:custGeom>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b="b" l="0" r="r" t="0"/>
              <a:pathLst>
                <a:path h="157" w="180">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1" name="Freeform 268"/>
            <p:cNvSpPr>
              <a:spLocks noChangeAspect="1"/>
            </p:cNvSpPr>
            <p:nvPr/>
          </p:nvSpPr>
          <p:spPr bwMode="gray">
            <a:xfrm>
              <a:off x="3202781" y="3411884"/>
              <a:ext cx="106363" cy="53975"/>
            </a:xfrm>
            <a:custGeom>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b="b" l="0" r="r" t="0"/>
              <a:pathLst>
                <a:path h="166" w="337">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2" name="Freeform 269"/>
            <p:cNvSpPr>
              <a:spLocks noChangeAspect="1"/>
            </p:cNvSpPr>
            <p:nvPr/>
          </p:nvSpPr>
          <p:spPr bwMode="gray">
            <a:xfrm>
              <a:off x="2721768" y="3094384"/>
              <a:ext cx="525463" cy="342900"/>
            </a:xfrm>
            <a:custGeom>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b="b" l="0" r="r" t="0"/>
              <a:pathLst>
                <a:path h="1083" w="1657">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73" name="Group 270"/>
            <p:cNvGrpSpPr>
              <a:grpSpLocks noChangeAspect="1"/>
            </p:cNvGrpSpPr>
            <p:nvPr/>
          </p:nvGrpSpPr>
          <p:grpSpPr>
            <a:xfrm>
              <a:off x="1832768" y="1897409"/>
              <a:ext cx="1765300" cy="1346200"/>
              <a:chOff x="672" y="1356"/>
              <a:chExt cx="1112" cy="848"/>
            </a:xfrm>
            <a:grpFill/>
          </p:grpSpPr>
          <p:grpSp>
            <p:nvGrpSpPr>
              <p:cNvPr id="248" name="Group 271"/>
              <p:cNvGrpSpPr>
                <a:grpSpLocks noChangeAspect="1"/>
              </p:cNvGrpSpPr>
              <p:nvPr/>
            </p:nvGrpSpPr>
            <p:grpSpPr>
              <a:xfrm>
                <a:off x="672" y="1356"/>
                <a:ext cx="418" cy="413"/>
                <a:chOff x="672" y="1356"/>
                <a:chExt cx="418" cy="413"/>
              </a:xfrm>
              <a:grpFill/>
            </p:grpSpPr>
            <p:sp>
              <p:nvSpPr>
                <p:cNvPr id="255" name="Freeform 272"/>
                <p:cNvSpPr>
                  <a:spLocks noChangeAspect="1"/>
                </p:cNvSpPr>
                <p:nvPr/>
              </p:nvSpPr>
              <p:spPr bwMode="gray">
                <a:xfrm>
                  <a:off x="776" y="1738"/>
                  <a:ext cx="3" cy="7"/>
                </a:xfrm>
                <a:custGeom>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b="b" l="0" r="r" t="0"/>
                  <a:pathLst>
                    <a:path h="33" w="12">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6" name="Freeform 273"/>
                <p:cNvSpPr>
                  <a:spLocks noChangeAspect="1"/>
                </p:cNvSpPr>
                <p:nvPr/>
              </p:nvSpPr>
              <p:spPr bwMode="gray">
                <a:xfrm>
                  <a:off x="833" y="1721"/>
                  <a:ext cx="6" cy="4"/>
                </a:xfrm>
                <a:custGeom>
                  <a:cxnLst>
                    <a:cxn ang="0">
                      <a:pos x="13" y="9"/>
                    </a:cxn>
                    <a:cxn ang="0">
                      <a:pos x="5" y="18"/>
                    </a:cxn>
                    <a:cxn ang="0">
                      <a:pos x="0" y="9"/>
                    </a:cxn>
                    <a:cxn ang="0">
                      <a:pos x="5" y="2"/>
                    </a:cxn>
                    <a:cxn ang="0">
                      <a:pos x="10" y="0"/>
                    </a:cxn>
                    <a:cxn ang="0">
                      <a:pos x="13" y="1"/>
                    </a:cxn>
                    <a:cxn ang="0">
                      <a:pos x="26" y="1"/>
                    </a:cxn>
                    <a:cxn ang="0">
                      <a:pos x="27" y="3"/>
                    </a:cxn>
                    <a:cxn ang="0">
                      <a:pos x="13" y="9"/>
                    </a:cxn>
                  </a:cxnLst>
                  <a:rect b="b" l="0" r="r" t="0"/>
                  <a:pathLst>
                    <a:path h="18" w="27">
                      <a:moveTo>
                        <a:pt x="13" y="9"/>
                      </a:moveTo>
                      <a:lnTo>
                        <a:pt x="5" y="18"/>
                      </a:lnTo>
                      <a:lnTo>
                        <a:pt x="0" y="9"/>
                      </a:lnTo>
                      <a:lnTo>
                        <a:pt x="5" y="2"/>
                      </a:lnTo>
                      <a:lnTo>
                        <a:pt x="10" y="0"/>
                      </a:lnTo>
                      <a:lnTo>
                        <a:pt x="13" y="1"/>
                      </a:lnTo>
                      <a:lnTo>
                        <a:pt x="26" y="1"/>
                      </a:lnTo>
                      <a:lnTo>
                        <a:pt x="27" y="3"/>
                      </a:lnTo>
                      <a:lnTo>
                        <a:pt x="13" y="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7" name="Freeform 274"/>
                <p:cNvSpPr>
                  <a:spLocks noChangeAspect="1"/>
                </p:cNvSpPr>
                <p:nvPr/>
              </p:nvSpPr>
              <p:spPr bwMode="gray">
                <a:xfrm>
                  <a:off x="817" y="1706"/>
                  <a:ext cx="29" cy="24"/>
                </a:xfrm>
                <a:custGeom>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b="b" l="0" r="r" t="0"/>
                  <a:pathLst>
                    <a:path h="117" w="145">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8" name="Freeform 275"/>
                <p:cNvSpPr>
                  <a:spLocks noChangeAspect="1"/>
                </p:cNvSpPr>
                <p:nvPr/>
              </p:nvSpPr>
              <p:spPr bwMode="gray">
                <a:xfrm>
                  <a:off x="672" y="1356"/>
                  <a:ext cx="328" cy="411"/>
                </a:xfrm>
                <a:custGeom>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b="b" l="0" r="r" t="0"/>
                  <a:pathLst>
                    <a:path h="2054" w="1638">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9" name="Freeform 276"/>
                <p:cNvSpPr>
                  <a:spLocks noChangeAspect="1"/>
                </p:cNvSpPr>
                <p:nvPr/>
              </p:nvSpPr>
              <p:spPr bwMode="gray">
                <a:xfrm>
                  <a:off x="999" y="1668"/>
                  <a:ext cx="91" cy="101"/>
                </a:xfrm>
                <a:custGeom>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b="b" l="0" r="r" t="0"/>
                  <a:pathLst>
                    <a:path h="507" w="456">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nvGrpSpPr>
              <p:cNvPr id="249" name="Group 277"/>
              <p:cNvGrpSpPr>
                <a:grpSpLocks noChangeAspect="1"/>
              </p:cNvGrpSpPr>
              <p:nvPr/>
            </p:nvGrpSpPr>
            <p:grpSpPr>
              <a:xfrm>
                <a:off x="1149" y="1865"/>
                <a:ext cx="635" cy="339"/>
                <a:chOff x="1149" y="1865"/>
                <a:chExt cx="635" cy="339"/>
              </a:xfrm>
              <a:grpFill/>
            </p:grpSpPr>
            <p:sp>
              <p:nvSpPr>
                <p:cNvPr id="250" name="Freeform 278"/>
                <p:cNvSpPr>
                  <a:spLocks noChangeAspect="1"/>
                </p:cNvSpPr>
                <p:nvPr/>
              </p:nvSpPr>
              <p:spPr bwMode="gray">
                <a:xfrm>
                  <a:off x="1782" y="1939"/>
                  <a:ext cx="2" cy="3"/>
                </a:xfrm>
                <a:custGeom>
                  <a:cxnLst>
                    <a:cxn ang="0">
                      <a:pos x="5" y="0"/>
                    </a:cxn>
                    <a:cxn ang="0">
                      <a:pos x="2" y="3"/>
                    </a:cxn>
                    <a:cxn ang="0">
                      <a:pos x="1" y="10"/>
                    </a:cxn>
                    <a:cxn ang="0">
                      <a:pos x="0" y="15"/>
                    </a:cxn>
                    <a:cxn ang="0">
                      <a:pos x="5" y="10"/>
                    </a:cxn>
                    <a:cxn ang="0">
                      <a:pos x="8" y="10"/>
                    </a:cxn>
                    <a:cxn ang="0">
                      <a:pos x="8" y="6"/>
                    </a:cxn>
                    <a:cxn ang="0">
                      <a:pos x="10" y="1"/>
                    </a:cxn>
                    <a:cxn ang="0">
                      <a:pos x="5" y="0"/>
                    </a:cxn>
                  </a:cxnLst>
                  <a:rect b="b" l="0" r="r" t="0"/>
                  <a:pathLst>
                    <a:path h="15" w="10">
                      <a:moveTo>
                        <a:pt x="5" y="0"/>
                      </a:moveTo>
                      <a:lnTo>
                        <a:pt x="2" y="3"/>
                      </a:lnTo>
                      <a:lnTo>
                        <a:pt x="1" y="10"/>
                      </a:lnTo>
                      <a:lnTo>
                        <a:pt x="0" y="15"/>
                      </a:lnTo>
                      <a:lnTo>
                        <a:pt x="5" y="10"/>
                      </a:lnTo>
                      <a:lnTo>
                        <a:pt x="8" y="10"/>
                      </a:lnTo>
                      <a:lnTo>
                        <a:pt x="8" y="6"/>
                      </a:lnTo>
                      <a:lnTo>
                        <a:pt x="10" y="1"/>
                      </a:lnTo>
                      <a:lnTo>
                        <a:pt x="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1" name="Freeform 279"/>
                <p:cNvSpPr>
                  <a:spLocks noChangeAspect="1"/>
                </p:cNvSpPr>
                <p:nvPr/>
              </p:nvSpPr>
              <p:spPr bwMode="gray">
                <a:xfrm>
                  <a:off x="1782" y="1939"/>
                  <a:ext cx="2" cy="3"/>
                </a:xfrm>
                <a:custGeom>
                  <a:cxnLst>
                    <a:cxn ang="0">
                      <a:pos x="5" y="0"/>
                    </a:cxn>
                    <a:cxn ang="0">
                      <a:pos x="2" y="3"/>
                    </a:cxn>
                    <a:cxn ang="0">
                      <a:pos x="1" y="10"/>
                    </a:cxn>
                    <a:cxn ang="0">
                      <a:pos x="0" y="15"/>
                    </a:cxn>
                    <a:cxn ang="0">
                      <a:pos x="5" y="10"/>
                    </a:cxn>
                    <a:cxn ang="0">
                      <a:pos x="8" y="10"/>
                    </a:cxn>
                    <a:cxn ang="0">
                      <a:pos x="8" y="6"/>
                    </a:cxn>
                    <a:cxn ang="0">
                      <a:pos x="10" y="1"/>
                    </a:cxn>
                    <a:cxn ang="0">
                      <a:pos x="5" y="0"/>
                    </a:cxn>
                  </a:cxnLst>
                  <a:rect b="b" l="0" r="r" t="0"/>
                  <a:pathLst>
                    <a:path h="15" w="10">
                      <a:moveTo>
                        <a:pt x="5" y="0"/>
                      </a:moveTo>
                      <a:lnTo>
                        <a:pt x="2" y="3"/>
                      </a:lnTo>
                      <a:lnTo>
                        <a:pt x="1" y="10"/>
                      </a:lnTo>
                      <a:lnTo>
                        <a:pt x="0" y="15"/>
                      </a:lnTo>
                      <a:lnTo>
                        <a:pt x="5" y="10"/>
                      </a:lnTo>
                      <a:lnTo>
                        <a:pt x="8" y="10"/>
                      </a:lnTo>
                      <a:lnTo>
                        <a:pt x="8" y="6"/>
                      </a:lnTo>
                      <a:lnTo>
                        <a:pt x="10" y="1"/>
                      </a:lnTo>
                      <a:lnTo>
                        <a:pt x="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2" name="Freeform 280"/>
                <p:cNvSpPr>
                  <a:spLocks noChangeAspect="1"/>
                </p:cNvSpPr>
                <p:nvPr/>
              </p:nvSpPr>
              <p:spPr bwMode="gray">
                <a:xfrm>
                  <a:off x="1671" y="2027"/>
                  <a:ext cx="1" cy="1"/>
                </a:xfrm>
                <a:custGeom>
                  <a:cxnLst>
                    <a:cxn ang="0">
                      <a:pos x="0" y="3"/>
                    </a:cxn>
                    <a:cxn ang="0">
                      <a:pos x="0" y="0"/>
                    </a:cxn>
                    <a:cxn ang="0">
                      <a:pos x="0" y="3"/>
                    </a:cxn>
                  </a:cxnLst>
                  <a:rect b="b" l="0" r="r" t="0"/>
                  <a:pathLst>
                    <a:path h="3">
                      <a:moveTo>
                        <a:pt x="0" y="3"/>
                      </a:moveTo>
                      <a:lnTo>
                        <a:pt x="0" y="0"/>
                      </a:lnTo>
                      <a:lnTo>
                        <a:pt x="0"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3" name="Freeform 281"/>
                <p:cNvSpPr>
                  <a:spLocks noChangeAspect="1"/>
                </p:cNvSpPr>
                <p:nvPr/>
              </p:nvSpPr>
              <p:spPr bwMode="gray">
                <a:xfrm>
                  <a:off x="1670" y="2025"/>
                  <a:ext cx="1" cy="1"/>
                </a:xfrm>
                <a:custGeom>
                  <a:cxnLst>
                    <a:cxn ang="0">
                      <a:pos x="3" y="2"/>
                    </a:cxn>
                    <a:cxn ang="0">
                      <a:pos x="0" y="0"/>
                    </a:cxn>
                    <a:cxn ang="0">
                      <a:pos x="3" y="2"/>
                    </a:cxn>
                    <a:cxn ang="0">
                      <a:pos x="5" y="6"/>
                    </a:cxn>
                    <a:cxn ang="0">
                      <a:pos x="3" y="2"/>
                    </a:cxn>
                  </a:cxnLst>
                  <a:rect b="b" l="0" r="r" t="0"/>
                  <a:pathLst>
                    <a:path h="6" w="5">
                      <a:moveTo>
                        <a:pt x="3" y="2"/>
                      </a:moveTo>
                      <a:lnTo>
                        <a:pt x="0" y="0"/>
                      </a:lnTo>
                      <a:lnTo>
                        <a:pt x="3" y="2"/>
                      </a:lnTo>
                      <a:lnTo>
                        <a:pt x="5" y="6"/>
                      </a:lnTo>
                      <a:lnTo>
                        <a:pt x="3"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54" name="Freeform 282"/>
                <p:cNvSpPr>
                  <a:spLocks noChangeAspect="1"/>
                </p:cNvSpPr>
                <p:nvPr/>
              </p:nvSpPr>
              <p:spPr bwMode="gray">
                <a:xfrm>
                  <a:off x="1149" y="1865"/>
                  <a:ext cx="633" cy="339"/>
                </a:xfrm>
                <a:custGeom>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b="b" l="0" r="r" t="0"/>
                  <a:pathLst>
                    <a:path h="1693" w="3166">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solidFill>
                  <a:srgbClr val="2F5597"/>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grpSp>
          <p:nvGrpSpPr>
            <p:cNvPr id="74" name="Group 283"/>
            <p:cNvGrpSpPr>
              <a:grpSpLocks noChangeAspect="1"/>
            </p:cNvGrpSpPr>
            <p:nvPr/>
          </p:nvGrpSpPr>
          <p:grpSpPr>
            <a:xfrm>
              <a:off x="2304256" y="1268759"/>
              <a:ext cx="1538288" cy="1622425"/>
              <a:chOff x="969" y="960"/>
              <a:chExt cx="969" cy="1022"/>
            </a:xfrm>
            <a:grpFill/>
          </p:grpSpPr>
          <p:sp>
            <p:nvSpPr>
              <p:cNvPr id="219" name="Freeform 284"/>
              <p:cNvSpPr>
                <a:spLocks noChangeAspect="1"/>
              </p:cNvSpPr>
              <p:nvPr/>
            </p:nvSpPr>
            <p:spPr bwMode="gray">
              <a:xfrm>
                <a:off x="1903" y="1791"/>
                <a:ext cx="1" cy="1"/>
              </a:xfrm>
              <a:custGeom>
                <a:cxnLst>
                  <a:cxn ang="0">
                    <a:pos x="0" y="0"/>
                  </a:cxn>
                  <a:cxn ang="0">
                    <a:pos x="0" y="1"/>
                  </a:cxn>
                  <a:cxn ang="0">
                    <a:pos x="3" y="2"/>
                  </a:cxn>
                  <a:cxn ang="0">
                    <a:pos x="0" y="0"/>
                  </a:cxn>
                </a:cxnLst>
                <a:rect b="b" l="0" r="r" t="0"/>
                <a:pathLst>
                  <a:path h="2" w="3">
                    <a:moveTo>
                      <a:pt x="0" y="0"/>
                    </a:moveTo>
                    <a:lnTo>
                      <a:pt x="0" y="1"/>
                    </a:lnTo>
                    <a:lnTo>
                      <a:pt x="3" y="2"/>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0" name="Freeform 285"/>
              <p:cNvSpPr>
                <a:spLocks noChangeAspect="1"/>
              </p:cNvSpPr>
              <p:nvPr/>
            </p:nvSpPr>
            <p:spPr bwMode="gray">
              <a:xfrm>
                <a:off x="1865" y="1826"/>
                <a:ext cx="73" cy="84"/>
              </a:xfrm>
              <a:custGeom>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b="b" l="0" r="r" t="0"/>
                <a:pathLst>
                  <a:path h="420" w="362">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1" name="Freeform 286"/>
              <p:cNvSpPr>
                <a:spLocks noChangeAspect="1"/>
              </p:cNvSpPr>
              <p:nvPr/>
            </p:nvSpPr>
            <p:spPr bwMode="gray">
              <a:xfrm>
                <a:off x="1108" y="1839"/>
                <a:ext cx="55" cy="43"/>
              </a:xfrm>
              <a:custGeom>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b="b" l="0" r="r" t="0"/>
                <a:pathLst>
                  <a:path h="214" w="275">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2" name="Freeform 287"/>
              <p:cNvSpPr>
                <a:spLocks noChangeAspect="1"/>
              </p:cNvSpPr>
              <p:nvPr/>
            </p:nvSpPr>
            <p:spPr bwMode="gray">
              <a:xfrm>
                <a:off x="1425" y="1404"/>
                <a:ext cx="47" cy="44"/>
              </a:xfrm>
              <a:custGeom>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b="b" l="0" r="r" t="0"/>
                <a:pathLst>
                  <a:path h="221" w="236">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3" name="Freeform 288"/>
              <p:cNvSpPr>
                <a:spLocks noChangeAspect="1"/>
              </p:cNvSpPr>
              <p:nvPr/>
            </p:nvSpPr>
            <p:spPr bwMode="gray">
              <a:xfrm>
                <a:off x="1134" y="1234"/>
                <a:ext cx="117" cy="130"/>
              </a:xfrm>
              <a:custGeom>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b="b" l="0" r="r" t="0"/>
                <a:pathLst>
                  <a:path h="653" w="582">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4" name="Freeform 289"/>
              <p:cNvSpPr>
                <a:spLocks noChangeAspect="1"/>
              </p:cNvSpPr>
              <p:nvPr/>
            </p:nvSpPr>
            <p:spPr bwMode="gray">
              <a:xfrm>
                <a:off x="1210" y="1283"/>
                <a:ext cx="200" cy="164"/>
              </a:xfrm>
              <a:custGeom>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b="b" l="0" r="r" t="0"/>
                <a:pathLst>
                  <a:path h="819" w="99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5" name="Freeform 290"/>
              <p:cNvSpPr>
                <a:spLocks noChangeAspect="1"/>
              </p:cNvSpPr>
              <p:nvPr/>
            </p:nvSpPr>
            <p:spPr bwMode="gray">
              <a:xfrm>
                <a:off x="1342" y="1267"/>
                <a:ext cx="27" cy="34"/>
              </a:xfrm>
              <a:custGeom>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b="b" l="0" r="r" t="0"/>
                <a:pathLst>
                  <a:path h="167" w="13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6" name="Freeform 291"/>
              <p:cNvSpPr>
                <a:spLocks noChangeAspect="1"/>
              </p:cNvSpPr>
              <p:nvPr/>
            </p:nvSpPr>
            <p:spPr bwMode="gray">
              <a:xfrm>
                <a:off x="1392" y="1262"/>
                <a:ext cx="67" cy="97"/>
              </a:xfrm>
              <a:custGeom>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b="b" l="0" r="r" t="0"/>
                <a:pathLst>
                  <a:path h="483" w="331">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7" name="Freeform 292"/>
              <p:cNvSpPr>
                <a:spLocks noChangeAspect="1"/>
              </p:cNvSpPr>
              <p:nvPr/>
            </p:nvSpPr>
            <p:spPr bwMode="gray">
              <a:xfrm>
                <a:off x="1388" y="1141"/>
                <a:ext cx="59" cy="76"/>
              </a:xfrm>
              <a:custGeom>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b="b" l="0" r="r" t="0"/>
                <a:pathLst>
                  <a:path h="380" w="292">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8" name="Freeform 293"/>
              <p:cNvSpPr>
                <a:spLocks noChangeAspect="1"/>
              </p:cNvSpPr>
              <p:nvPr/>
            </p:nvSpPr>
            <p:spPr bwMode="gray">
              <a:xfrm>
                <a:off x="1225" y="1133"/>
                <a:ext cx="134" cy="107"/>
              </a:xfrm>
              <a:custGeom>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b="b" l="0" r="r" t="0"/>
                <a:pathLst>
                  <a:path h="534" w="672">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29" name="Freeform 294"/>
              <p:cNvSpPr>
                <a:spLocks noChangeAspect="1"/>
              </p:cNvSpPr>
              <p:nvPr/>
            </p:nvSpPr>
            <p:spPr bwMode="gray">
              <a:xfrm>
                <a:off x="1168" y="1099"/>
                <a:ext cx="80" cy="82"/>
              </a:xfrm>
              <a:custGeom>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b="b" l="0" r="r" t="0"/>
                <a:pathLst>
                  <a:path h="411" w="399">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0" name="Freeform 295"/>
              <p:cNvSpPr>
                <a:spLocks noChangeAspect="1"/>
              </p:cNvSpPr>
              <p:nvPr/>
            </p:nvSpPr>
            <p:spPr bwMode="gray">
              <a:xfrm>
                <a:off x="1271" y="1070"/>
                <a:ext cx="40" cy="39"/>
              </a:xfrm>
              <a:custGeom>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b="b" l="0" r="r" t="0"/>
                <a:pathLst>
                  <a:path h="195" w="200">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1" name="Freeform 296"/>
              <p:cNvSpPr>
                <a:spLocks noChangeAspect="1"/>
              </p:cNvSpPr>
              <p:nvPr/>
            </p:nvSpPr>
            <p:spPr bwMode="gray">
              <a:xfrm>
                <a:off x="1271" y="1035"/>
                <a:ext cx="44" cy="26"/>
              </a:xfrm>
              <a:custGeom>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b="b" l="0" r="r" t="0"/>
                <a:pathLst>
                  <a:path h="133" w="219">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2" name="Freeform 297"/>
              <p:cNvSpPr>
                <a:spLocks noChangeAspect="1"/>
              </p:cNvSpPr>
              <p:nvPr/>
            </p:nvSpPr>
            <p:spPr bwMode="gray">
              <a:xfrm>
                <a:off x="1461" y="1086"/>
                <a:ext cx="33" cy="21"/>
              </a:xfrm>
              <a:custGeom>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b="b" l="0" r="r" t="0"/>
                <a:pathLst>
                  <a:path h="103" w="164">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3" name="Freeform 298"/>
              <p:cNvSpPr>
                <a:spLocks noChangeAspect="1"/>
              </p:cNvSpPr>
              <p:nvPr/>
            </p:nvSpPr>
            <p:spPr bwMode="gray">
              <a:xfrm>
                <a:off x="1452" y="1121"/>
                <a:ext cx="189" cy="119"/>
              </a:xfrm>
              <a:custGeom>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b="b" l="0" r="r" t="0"/>
                <a:pathLst>
                  <a:path h="593" w="945">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4" name="Freeform 299"/>
              <p:cNvSpPr>
                <a:spLocks noChangeAspect="1"/>
              </p:cNvSpPr>
              <p:nvPr/>
            </p:nvSpPr>
            <p:spPr bwMode="gray">
              <a:xfrm>
                <a:off x="1457" y="1187"/>
                <a:ext cx="33" cy="46"/>
              </a:xfrm>
              <a:custGeom>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b="b" l="0" r="r" t="0"/>
                <a:pathLst>
                  <a:path h="229" w="163">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5" name="Freeform 300"/>
              <p:cNvSpPr>
                <a:spLocks noChangeAspect="1"/>
              </p:cNvSpPr>
              <p:nvPr/>
            </p:nvSpPr>
            <p:spPr bwMode="gray">
              <a:xfrm>
                <a:off x="1559" y="1520"/>
                <a:ext cx="77" cy="70"/>
              </a:xfrm>
              <a:custGeom>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b="b" l="0" r="r" t="0"/>
                <a:pathLst>
                  <a:path h="349" w="384">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6" name="Freeform 301"/>
              <p:cNvSpPr>
                <a:spLocks noChangeAspect="1"/>
              </p:cNvSpPr>
              <p:nvPr/>
            </p:nvSpPr>
            <p:spPr bwMode="gray">
              <a:xfrm>
                <a:off x="1668" y="1452"/>
                <a:ext cx="24" cy="32"/>
              </a:xfrm>
              <a:custGeom>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b="b" l="0" r="r" t="0"/>
                <a:pathLst>
                  <a:path h="161" w="122">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7" name="Freeform 302"/>
              <p:cNvSpPr>
                <a:spLocks noChangeAspect="1"/>
              </p:cNvSpPr>
              <p:nvPr/>
            </p:nvSpPr>
            <p:spPr bwMode="gray">
              <a:xfrm>
                <a:off x="1628" y="1270"/>
                <a:ext cx="53" cy="38"/>
              </a:xfrm>
              <a:custGeom>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b="b" l="0" r="r" t="0"/>
                <a:pathLst>
                  <a:path h="190" w="265">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8" name="Freeform 303"/>
              <p:cNvSpPr>
                <a:spLocks noChangeAspect="1"/>
              </p:cNvSpPr>
              <p:nvPr/>
            </p:nvSpPr>
            <p:spPr bwMode="gray">
              <a:xfrm>
                <a:off x="1527" y="1265"/>
                <a:ext cx="316" cy="356"/>
              </a:xfrm>
              <a:custGeom>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b="b" l="0" r="r" t="0"/>
                <a:pathLst>
                  <a:path h="1779" w="1581">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39" name="Freeform 304"/>
              <p:cNvSpPr>
                <a:spLocks noChangeAspect="1"/>
              </p:cNvSpPr>
              <p:nvPr/>
            </p:nvSpPr>
            <p:spPr bwMode="gray">
              <a:xfrm>
                <a:off x="969" y="1334"/>
                <a:ext cx="937" cy="648"/>
              </a:xfrm>
              <a:custGeom>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b="b" l="0" r="r" t="0"/>
                <a:pathLst>
                  <a:path h="3236" w="468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0" name="Freeform 305"/>
              <p:cNvSpPr>
                <a:spLocks noChangeAspect="1"/>
              </p:cNvSpPr>
              <p:nvPr/>
            </p:nvSpPr>
            <p:spPr bwMode="gray">
              <a:xfrm>
                <a:off x="1437" y="1025"/>
                <a:ext cx="39" cy="63"/>
              </a:xfrm>
              <a:custGeom>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b="b" l="0" r="r" t="0"/>
                <a:pathLst>
                  <a:path h="316" w="197">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1" name="Freeform 306"/>
              <p:cNvSpPr>
                <a:spLocks noChangeAspect="1"/>
              </p:cNvSpPr>
              <p:nvPr/>
            </p:nvSpPr>
            <p:spPr bwMode="gray">
              <a:xfrm>
                <a:off x="1356" y="1000"/>
                <a:ext cx="74" cy="86"/>
              </a:xfrm>
              <a:custGeom>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b="b" l="0" r="r" t="0"/>
                <a:pathLst>
                  <a:path h="430" w="368">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2" name="Freeform 307"/>
              <p:cNvSpPr>
                <a:spLocks noChangeAspect="1"/>
              </p:cNvSpPr>
              <p:nvPr/>
            </p:nvSpPr>
            <p:spPr bwMode="gray">
              <a:xfrm>
                <a:off x="1462" y="960"/>
                <a:ext cx="121" cy="112"/>
              </a:xfrm>
              <a:custGeom>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b="b" l="0" r="r" t="0"/>
                <a:pathLst>
                  <a:path h="558" w="603">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3" name="Freeform 308"/>
              <p:cNvSpPr>
                <a:spLocks noChangeAspect="1"/>
              </p:cNvSpPr>
              <p:nvPr/>
            </p:nvSpPr>
            <p:spPr bwMode="gray">
              <a:xfrm>
                <a:off x="1532" y="960"/>
                <a:ext cx="206" cy="207"/>
              </a:xfrm>
              <a:custGeom>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b="b" l="0" r="r" t="0"/>
                <a:pathLst>
                  <a:path h="1037" w="1028">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4" name="Freeform 309"/>
              <p:cNvSpPr>
                <a:spLocks noChangeAspect="1"/>
              </p:cNvSpPr>
              <p:nvPr/>
            </p:nvSpPr>
            <p:spPr bwMode="gray">
              <a:xfrm>
                <a:off x="1564" y="1153"/>
                <a:ext cx="6" cy="6"/>
              </a:xfrm>
              <a:custGeom>
                <a:cxnLst>
                  <a:cxn ang="0">
                    <a:pos x="0" y="16"/>
                  </a:cxn>
                  <a:cxn ang="0">
                    <a:pos x="0" y="21"/>
                  </a:cxn>
                  <a:cxn ang="0">
                    <a:pos x="30" y="30"/>
                  </a:cxn>
                  <a:cxn ang="0">
                    <a:pos x="3" y="0"/>
                  </a:cxn>
                  <a:cxn ang="0">
                    <a:pos x="0" y="16"/>
                  </a:cxn>
                </a:cxnLst>
                <a:rect b="b" l="0" r="r" t="0"/>
                <a:pathLst>
                  <a:path h="30" w="30">
                    <a:moveTo>
                      <a:pt x="0" y="16"/>
                    </a:moveTo>
                    <a:lnTo>
                      <a:pt x="0" y="21"/>
                    </a:lnTo>
                    <a:lnTo>
                      <a:pt x="30" y="30"/>
                    </a:lnTo>
                    <a:lnTo>
                      <a:pt x="3" y="0"/>
                    </a:lnTo>
                    <a:lnTo>
                      <a:pt x="0" y="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5" name="Freeform 310"/>
              <p:cNvSpPr>
                <a:spLocks noChangeAspect="1"/>
              </p:cNvSpPr>
              <p:nvPr/>
            </p:nvSpPr>
            <p:spPr bwMode="gray">
              <a:xfrm>
                <a:off x="1564" y="1147"/>
                <a:ext cx="1" cy="6"/>
              </a:xfrm>
              <a:custGeom>
                <a:cxnLst>
                  <a:cxn ang="0">
                    <a:pos x="5" y="11"/>
                  </a:cxn>
                  <a:cxn ang="0">
                    <a:pos x="0" y="0"/>
                  </a:cxn>
                  <a:cxn ang="0">
                    <a:pos x="0" y="24"/>
                  </a:cxn>
                  <a:cxn ang="0">
                    <a:pos x="5" y="31"/>
                  </a:cxn>
                  <a:cxn ang="0">
                    <a:pos x="7" y="27"/>
                  </a:cxn>
                  <a:cxn ang="0">
                    <a:pos x="5" y="11"/>
                  </a:cxn>
                </a:cxnLst>
                <a:rect b="b" l="0" r="r" t="0"/>
                <a:pathLst>
                  <a:path h="31" w="7">
                    <a:moveTo>
                      <a:pt x="5" y="11"/>
                    </a:moveTo>
                    <a:lnTo>
                      <a:pt x="0" y="0"/>
                    </a:lnTo>
                    <a:lnTo>
                      <a:pt x="0" y="24"/>
                    </a:lnTo>
                    <a:lnTo>
                      <a:pt x="5" y="31"/>
                    </a:lnTo>
                    <a:lnTo>
                      <a:pt x="7" y="27"/>
                    </a:lnTo>
                    <a:lnTo>
                      <a:pt x="5" y="1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6" name="Freeform 311"/>
              <p:cNvSpPr>
                <a:spLocks noChangeAspect="1"/>
              </p:cNvSpPr>
              <p:nvPr/>
            </p:nvSpPr>
            <p:spPr bwMode="gray">
              <a:xfrm>
                <a:off x="1031" y="1408"/>
                <a:ext cx="17" cy="23"/>
              </a:xfrm>
              <a:custGeom>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b="b" l="0" r="r" t="0"/>
                <a:pathLst>
                  <a:path h="113" w="81">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47" name="Freeform 312"/>
              <p:cNvSpPr>
                <a:spLocks noChangeAspect="1"/>
              </p:cNvSpPr>
              <p:nvPr/>
            </p:nvSpPr>
            <p:spPr bwMode="gray">
              <a:xfrm>
                <a:off x="1024" y="1423"/>
                <a:ext cx="11" cy="11"/>
              </a:xfrm>
              <a:custGeom>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b="b" l="0" r="r" t="0"/>
                <a:pathLst>
                  <a:path h="57" w="54">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75" name="Freeform 313"/>
            <p:cNvSpPr>
              <a:spLocks noChangeAspect="1"/>
            </p:cNvSpPr>
            <p:nvPr/>
          </p:nvSpPr>
          <p:spPr bwMode="gray">
            <a:xfrm rot="21085610">
              <a:off x="3399631" y="3186459"/>
              <a:ext cx="12700" cy="6350"/>
            </a:xfrm>
            <a:custGeom>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b="b" l="0" r="r" t="0"/>
              <a:pathLst>
                <a:path h="96" w="33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6" name="Freeform 314"/>
            <p:cNvSpPr>
              <a:spLocks noChangeAspect="1"/>
            </p:cNvSpPr>
            <p:nvPr/>
          </p:nvSpPr>
          <p:spPr bwMode="gray">
            <a:xfrm rot="21085610">
              <a:off x="3420268" y="3188047"/>
              <a:ext cx="1588" cy="15875"/>
            </a:xfrm>
            <a:custGeom>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b="b" l="0" r="r" t="0"/>
              <a:pathLst>
                <a:path h="231" w="86">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7" name="Freeform 315"/>
            <p:cNvSpPr>
              <a:spLocks noChangeAspect="1"/>
            </p:cNvSpPr>
            <p:nvPr/>
          </p:nvSpPr>
          <p:spPr bwMode="gray">
            <a:xfrm rot="21085610">
              <a:off x="3420268" y="3224559"/>
              <a:ext cx="3175" cy="1588"/>
            </a:xfrm>
            <a:custGeom>
              <a:cxnLst>
                <a:cxn ang="0">
                  <a:pos x="55" y="25"/>
                </a:cxn>
                <a:cxn ang="0">
                  <a:pos x="73" y="7"/>
                </a:cxn>
                <a:cxn ang="0">
                  <a:pos x="73" y="0"/>
                </a:cxn>
                <a:cxn ang="0">
                  <a:pos x="48" y="0"/>
                </a:cxn>
                <a:cxn ang="0">
                  <a:pos x="8" y="4"/>
                </a:cxn>
                <a:cxn ang="0">
                  <a:pos x="0" y="28"/>
                </a:cxn>
                <a:cxn ang="0">
                  <a:pos x="55" y="25"/>
                </a:cxn>
              </a:cxnLst>
              <a:rect b="b" l="0" r="r" t="0"/>
              <a:pathLst>
                <a:path h="28" w="73">
                  <a:moveTo>
                    <a:pt x="55" y="25"/>
                  </a:moveTo>
                  <a:lnTo>
                    <a:pt x="73" y="7"/>
                  </a:lnTo>
                  <a:lnTo>
                    <a:pt x="73" y="0"/>
                  </a:lnTo>
                  <a:lnTo>
                    <a:pt x="48" y="0"/>
                  </a:lnTo>
                  <a:lnTo>
                    <a:pt x="8" y="4"/>
                  </a:lnTo>
                  <a:lnTo>
                    <a:pt x="0" y="28"/>
                  </a:lnTo>
                  <a:lnTo>
                    <a:pt x="55" y="2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8" name="Freeform 316"/>
            <p:cNvSpPr>
              <a:spLocks noChangeAspect="1"/>
            </p:cNvSpPr>
            <p:nvPr/>
          </p:nvSpPr>
          <p:spPr bwMode="gray">
            <a:xfrm rot="21085610">
              <a:off x="3412331" y="3222972"/>
              <a:ext cx="6350" cy="19050"/>
            </a:xfrm>
            <a:custGeom>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b="b" l="0" r="r" t="0"/>
              <a:pathLst>
                <a:path h="291" w="175">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79" name="Freeform 317"/>
            <p:cNvSpPr>
              <a:spLocks noChangeAspect="1"/>
            </p:cNvSpPr>
            <p:nvPr/>
          </p:nvSpPr>
          <p:spPr bwMode="gray">
            <a:xfrm rot="21085610">
              <a:off x="3420268" y="3245197"/>
              <a:ext cx="1588" cy="9525"/>
            </a:xfrm>
            <a:custGeom>
              <a:cxnLst>
                <a:cxn ang="0">
                  <a:pos x="0" y="70"/>
                </a:cxn>
                <a:cxn ang="0">
                  <a:pos x="47" y="0"/>
                </a:cxn>
                <a:cxn ang="0">
                  <a:pos x="69" y="118"/>
                </a:cxn>
                <a:cxn ang="0">
                  <a:pos x="59" y="144"/>
                </a:cxn>
                <a:cxn ang="0">
                  <a:pos x="17" y="128"/>
                </a:cxn>
                <a:cxn ang="0">
                  <a:pos x="0" y="70"/>
                </a:cxn>
              </a:cxnLst>
              <a:rect b="b" l="0" r="r" t="0"/>
              <a:pathLst>
                <a:path h="144" w="69">
                  <a:moveTo>
                    <a:pt x="0" y="70"/>
                  </a:moveTo>
                  <a:lnTo>
                    <a:pt x="47" y="0"/>
                  </a:lnTo>
                  <a:lnTo>
                    <a:pt x="69" y="118"/>
                  </a:lnTo>
                  <a:lnTo>
                    <a:pt x="59" y="144"/>
                  </a:lnTo>
                  <a:lnTo>
                    <a:pt x="17" y="128"/>
                  </a:lnTo>
                  <a:lnTo>
                    <a:pt x="0" y="7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0" name="Freeform 318"/>
            <p:cNvSpPr>
              <a:spLocks noChangeAspect="1"/>
            </p:cNvSpPr>
            <p:nvPr/>
          </p:nvSpPr>
          <p:spPr bwMode="gray">
            <a:xfrm rot="21085610">
              <a:off x="3434556" y="3218209"/>
              <a:ext cx="1588" cy="12700"/>
            </a:xfrm>
            <a:custGeom>
              <a:cxnLst>
                <a:cxn ang="0">
                  <a:pos x="37" y="20"/>
                </a:cxn>
                <a:cxn ang="0">
                  <a:pos x="37" y="0"/>
                </a:cxn>
                <a:cxn ang="0">
                  <a:pos x="52" y="45"/>
                </a:cxn>
                <a:cxn ang="0">
                  <a:pos x="47" y="192"/>
                </a:cxn>
                <a:cxn ang="0">
                  <a:pos x="10" y="160"/>
                </a:cxn>
                <a:cxn ang="0">
                  <a:pos x="0" y="120"/>
                </a:cxn>
                <a:cxn ang="0">
                  <a:pos x="20" y="99"/>
                </a:cxn>
                <a:cxn ang="0">
                  <a:pos x="37" y="20"/>
                </a:cxn>
              </a:cxnLst>
              <a:rect b="b" l="0" r="r" t="0"/>
              <a:pathLst>
                <a:path h="192" w="52">
                  <a:moveTo>
                    <a:pt x="37" y="20"/>
                  </a:moveTo>
                  <a:lnTo>
                    <a:pt x="37" y="0"/>
                  </a:lnTo>
                  <a:lnTo>
                    <a:pt x="52" y="45"/>
                  </a:lnTo>
                  <a:lnTo>
                    <a:pt x="47" y="192"/>
                  </a:lnTo>
                  <a:lnTo>
                    <a:pt x="10" y="160"/>
                  </a:lnTo>
                  <a:lnTo>
                    <a:pt x="0" y="120"/>
                  </a:lnTo>
                  <a:lnTo>
                    <a:pt x="20" y="99"/>
                  </a:lnTo>
                  <a:lnTo>
                    <a:pt x="37" y="2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1" name="Freeform 319"/>
            <p:cNvSpPr>
              <a:spLocks noChangeAspect="1"/>
            </p:cNvSpPr>
            <p:nvPr/>
          </p:nvSpPr>
          <p:spPr bwMode="gray">
            <a:xfrm rot="21085610">
              <a:off x="3442493" y="3229322"/>
              <a:ext cx="4763" cy="14288"/>
            </a:xfrm>
            <a:custGeom>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b="b" l="0" r="r" t="0"/>
              <a:pathLst>
                <a:path h="211" w="146">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2" name="Freeform 320"/>
            <p:cNvSpPr>
              <a:spLocks noChangeAspect="1"/>
            </p:cNvSpPr>
            <p:nvPr/>
          </p:nvSpPr>
          <p:spPr bwMode="gray">
            <a:xfrm rot="21085610">
              <a:off x="3456781" y="3240434"/>
              <a:ext cx="3175" cy="3175"/>
            </a:xfrm>
            <a:custGeom>
              <a:cxnLst>
                <a:cxn ang="0">
                  <a:pos x="20" y="0"/>
                </a:cxn>
                <a:cxn ang="0">
                  <a:pos x="3" y="28"/>
                </a:cxn>
                <a:cxn ang="0">
                  <a:pos x="0" y="55"/>
                </a:cxn>
                <a:cxn ang="0">
                  <a:pos x="35" y="52"/>
                </a:cxn>
                <a:cxn ang="0">
                  <a:pos x="52" y="0"/>
                </a:cxn>
                <a:cxn ang="0">
                  <a:pos x="20" y="0"/>
                </a:cxn>
              </a:cxnLst>
              <a:rect b="b" l="0" r="r" t="0"/>
              <a:pathLst>
                <a:path h="55" w="52">
                  <a:moveTo>
                    <a:pt x="20" y="0"/>
                  </a:moveTo>
                  <a:lnTo>
                    <a:pt x="3" y="28"/>
                  </a:lnTo>
                  <a:lnTo>
                    <a:pt x="0" y="55"/>
                  </a:lnTo>
                  <a:lnTo>
                    <a:pt x="35" y="52"/>
                  </a:lnTo>
                  <a:lnTo>
                    <a:pt x="52" y="0"/>
                  </a:lnTo>
                  <a:lnTo>
                    <a:pt x="2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3" name="Freeform 321"/>
            <p:cNvSpPr>
              <a:spLocks noChangeAspect="1"/>
            </p:cNvSpPr>
            <p:nvPr/>
          </p:nvSpPr>
          <p:spPr bwMode="gray">
            <a:xfrm rot="21085610">
              <a:off x="3450431" y="3254722"/>
              <a:ext cx="4763" cy="15875"/>
            </a:xfrm>
            <a:custGeom>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b="b" l="0" r="r" t="0"/>
              <a:pathLst>
                <a:path h="231" w="117">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4" name="Freeform 322"/>
            <p:cNvSpPr>
              <a:spLocks noChangeAspect="1"/>
            </p:cNvSpPr>
            <p:nvPr/>
          </p:nvSpPr>
          <p:spPr bwMode="gray">
            <a:xfrm rot="21085610">
              <a:off x="3464718" y="3269009"/>
              <a:ext cx="4763" cy="14288"/>
            </a:xfrm>
            <a:custGeom>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b="b" l="0" r="r" t="0"/>
              <a:pathLst>
                <a:path h="218" w="149">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5" name="Freeform 323"/>
            <p:cNvSpPr>
              <a:spLocks noChangeAspect="1"/>
            </p:cNvSpPr>
            <p:nvPr/>
          </p:nvSpPr>
          <p:spPr bwMode="gray">
            <a:xfrm rot="21085610">
              <a:off x="3477418" y="3278534"/>
              <a:ext cx="4763" cy="1588"/>
            </a:xfrm>
            <a:custGeom>
              <a:cxnLst>
                <a:cxn ang="0">
                  <a:pos x="118" y="34"/>
                </a:cxn>
                <a:cxn ang="0">
                  <a:pos x="100" y="3"/>
                </a:cxn>
                <a:cxn ang="0">
                  <a:pos x="56" y="0"/>
                </a:cxn>
                <a:cxn ang="0">
                  <a:pos x="0" y="24"/>
                </a:cxn>
                <a:cxn ang="0">
                  <a:pos x="52" y="17"/>
                </a:cxn>
                <a:cxn ang="0">
                  <a:pos x="90" y="34"/>
                </a:cxn>
                <a:cxn ang="0">
                  <a:pos x="118" y="34"/>
                </a:cxn>
              </a:cxnLst>
              <a:rect b="b" l="0" r="r" t="0"/>
              <a:pathLst>
                <a:path h="34" w="118">
                  <a:moveTo>
                    <a:pt x="118" y="34"/>
                  </a:moveTo>
                  <a:lnTo>
                    <a:pt x="100" y="3"/>
                  </a:lnTo>
                  <a:lnTo>
                    <a:pt x="56" y="0"/>
                  </a:lnTo>
                  <a:lnTo>
                    <a:pt x="0" y="24"/>
                  </a:lnTo>
                  <a:lnTo>
                    <a:pt x="52" y="17"/>
                  </a:lnTo>
                  <a:lnTo>
                    <a:pt x="90" y="34"/>
                  </a:lnTo>
                  <a:lnTo>
                    <a:pt x="118" y="3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6" name="Freeform 324"/>
            <p:cNvSpPr>
              <a:spLocks noChangeAspect="1"/>
            </p:cNvSpPr>
            <p:nvPr/>
          </p:nvSpPr>
          <p:spPr bwMode="gray">
            <a:xfrm rot="21085610">
              <a:off x="3488531" y="3284884"/>
              <a:ext cx="9525" cy="6350"/>
            </a:xfrm>
            <a:custGeom>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b="b" l="0" r="r" t="0"/>
              <a:pathLst>
                <a:path h="103" w="248">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7" name="Freeform 325"/>
            <p:cNvSpPr>
              <a:spLocks noChangeAspect="1"/>
            </p:cNvSpPr>
            <p:nvPr/>
          </p:nvSpPr>
          <p:spPr bwMode="gray">
            <a:xfrm rot="21085610">
              <a:off x="3475831" y="3302347"/>
              <a:ext cx="6350" cy="9525"/>
            </a:xfrm>
            <a:custGeom>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b="b" l="0" r="r" t="0"/>
              <a:pathLst>
                <a:path h="146" w="192">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8" name="Freeform 326"/>
            <p:cNvSpPr>
              <a:spLocks noChangeAspect="1"/>
            </p:cNvSpPr>
            <p:nvPr/>
          </p:nvSpPr>
          <p:spPr bwMode="gray">
            <a:xfrm rot="21085610">
              <a:off x="3418681" y="3243609"/>
              <a:ext cx="3175" cy="4763"/>
            </a:xfrm>
            <a:custGeom>
              <a:cxnLst>
                <a:cxn ang="0">
                  <a:pos x="42" y="0"/>
                </a:cxn>
                <a:cxn ang="0">
                  <a:pos x="0" y="55"/>
                </a:cxn>
                <a:cxn ang="0">
                  <a:pos x="4" y="80"/>
                </a:cxn>
                <a:cxn ang="0">
                  <a:pos x="42" y="57"/>
                </a:cxn>
                <a:cxn ang="0">
                  <a:pos x="70" y="9"/>
                </a:cxn>
                <a:cxn ang="0">
                  <a:pos x="42" y="0"/>
                </a:cxn>
              </a:cxnLst>
              <a:rect b="b" l="0" r="r" t="0"/>
              <a:pathLst>
                <a:path h="80" w="70">
                  <a:moveTo>
                    <a:pt x="42" y="0"/>
                  </a:moveTo>
                  <a:lnTo>
                    <a:pt x="0" y="55"/>
                  </a:lnTo>
                  <a:lnTo>
                    <a:pt x="4" y="80"/>
                  </a:lnTo>
                  <a:lnTo>
                    <a:pt x="42" y="57"/>
                  </a:lnTo>
                  <a:lnTo>
                    <a:pt x="70" y="9"/>
                  </a:lnTo>
                  <a:lnTo>
                    <a:pt x="4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89" name="Freeform 327"/>
            <p:cNvSpPr>
              <a:spLocks noChangeAspect="1"/>
            </p:cNvSpPr>
            <p:nvPr/>
          </p:nvSpPr>
          <p:spPr bwMode="gray">
            <a:xfrm rot="21085610">
              <a:off x="3386931" y="3227734"/>
              <a:ext cx="1588" cy="6350"/>
            </a:xfrm>
            <a:custGeom>
              <a:cxnLst>
                <a:cxn ang="0">
                  <a:pos x="72" y="7"/>
                </a:cxn>
                <a:cxn ang="0">
                  <a:pos x="57" y="0"/>
                </a:cxn>
                <a:cxn ang="0">
                  <a:pos x="0" y="79"/>
                </a:cxn>
                <a:cxn ang="0">
                  <a:pos x="7" y="93"/>
                </a:cxn>
                <a:cxn ang="0">
                  <a:pos x="72" y="7"/>
                </a:cxn>
              </a:cxnLst>
              <a:rect b="b" l="0" r="r" t="0"/>
              <a:pathLst>
                <a:path h="93" w="72">
                  <a:moveTo>
                    <a:pt x="72" y="7"/>
                  </a:moveTo>
                  <a:lnTo>
                    <a:pt x="57" y="0"/>
                  </a:lnTo>
                  <a:lnTo>
                    <a:pt x="0" y="79"/>
                  </a:lnTo>
                  <a:lnTo>
                    <a:pt x="7" y="93"/>
                  </a:lnTo>
                  <a:lnTo>
                    <a:pt x="72" y="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0" name="Freeform 328"/>
            <p:cNvSpPr>
              <a:spLocks noChangeAspect="1"/>
            </p:cNvSpPr>
            <p:nvPr/>
          </p:nvSpPr>
          <p:spPr bwMode="gray">
            <a:xfrm rot="21085610">
              <a:off x="3383756" y="3235672"/>
              <a:ext cx="3175" cy="3175"/>
            </a:xfrm>
            <a:custGeom>
              <a:cxnLst>
                <a:cxn ang="0">
                  <a:pos x="56" y="0"/>
                </a:cxn>
                <a:cxn ang="0">
                  <a:pos x="0" y="26"/>
                </a:cxn>
                <a:cxn ang="0">
                  <a:pos x="4" y="36"/>
                </a:cxn>
                <a:cxn ang="0">
                  <a:pos x="53" y="18"/>
                </a:cxn>
                <a:cxn ang="0">
                  <a:pos x="56" y="0"/>
                </a:cxn>
              </a:cxnLst>
              <a:rect b="b" l="0" r="r" t="0"/>
              <a:pathLst>
                <a:path h="36" w="56">
                  <a:moveTo>
                    <a:pt x="56" y="0"/>
                  </a:moveTo>
                  <a:lnTo>
                    <a:pt x="0" y="26"/>
                  </a:lnTo>
                  <a:lnTo>
                    <a:pt x="4" y="36"/>
                  </a:lnTo>
                  <a:lnTo>
                    <a:pt x="53" y="18"/>
                  </a:lnTo>
                  <a:lnTo>
                    <a:pt x="56"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1" name="Freeform 329"/>
            <p:cNvSpPr>
              <a:spLocks noChangeAspect="1"/>
            </p:cNvSpPr>
            <p:nvPr/>
          </p:nvSpPr>
          <p:spPr bwMode="gray">
            <a:xfrm rot="21085610">
              <a:off x="3374231" y="3238847"/>
              <a:ext cx="6350" cy="6350"/>
            </a:xfrm>
            <a:custGeom>
              <a:cxnLst>
                <a:cxn ang="0">
                  <a:pos x="152" y="40"/>
                </a:cxn>
                <a:cxn ang="0">
                  <a:pos x="109" y="36"/>
                </a:cxn>
                <a:cxn ang="0">
                  <a:pos x="44" y="67"/>
                </a:cxn>
                <a:cxn ang="0">
                  <a:pos x="0" y="70"/>
                </a:cxn>
                <a:cxn ang="0">
                  <a:pos x="9" y="50"/>
                </a:cxn>
                <a:cxn ang="0">
                  <a:pos x="59" y="36"/>
                </a:cxn>
                <a:cxn ang="0">
                  <a:pos x="119" y="0"/>
                </a:cxn>
                <a:cxn ang="0">
                  <a:pos x="155" y="9"/>
                </a:cxn>
                <a:cxn ang="0">
                  <a:pos x="152" y="40"/>
                </a:cxn>
              </a:cxnLst>
              <a:rect b="b" l="0" r="r" t="0"/>
              <a:pathLst>
                <a:path h="70" w="155">
                  <a:moveTo>
                    <a:pt x="152" y="40"/>
                  </a:moveTo>
                  <a:lnTo>
                    <a:pt x="109" y="36"/>
                  </a:lnTo>
                  <a:lnTo>
                    <a:pt x="44" y="67"/>
                  </a:lnTo>
                  <a:lnTo>
                    <a:pt x="0" y="70"/>
                  </a:lnTo>
                  <a:lnTo>
                    <a:pt x="9" y="50"/>
                  </a:lnTo>
                  <a:lnTo>
                    <a:pt x="59" y="36"/>
                  </a:lnTo>
                  <a:lnTo>
                    <a:pt x="119" y="0"/>
                  </a:lnTo>
                  <a:lnTo>
                    <a:pt x="155" y="9"/>
                  </a:lnTo>
                  <a:lnTo>
                    <a:pt x="152" y="4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2" name="Freeform 330"/>
            <p:cNvSpPr>
              <a:spLocks noChangeAspect="1"/>
            </p:cNvSpPr>
            <p:nvPr/>
          </p:nvSpPr>
          <p:spPr bwMode="gray">
            <a:xfrm rot="20552048">
              <a:off x="3417093" y="3375372"/>
              <a:ext cx="23813" cy="17463"/>
            </a:xfrm>
            <a:custGeom>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b="b" l="0" r="r" t="0"/>
              <a:pathLst>
                <a:path h="260" w="642">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3" name="Freeform 331"/>
            <p:cNvSpPr>
              <a:spLocks noChangeAspect="1"/>
            </p:cNvSpPr>
            <p:nvPr/>
          </p:nvSpPr>
          <p:spPr bwMode="gray">
            <a:xfrm rot="20552048">
              <a:off x="3482181" y="3318222"/>
              <a:ext cx="38100" cy="52388"/>
            </a:xfrm>
            <a:custGeom>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b="b" l="0" r="r" t="0"/>
              <a:pathLst>
                <a:path h="745" w="1080">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4" name="Freeform 332"/>
            <p:cNvSpPr>
              <a:spLocks noChangeAspect="1"/>
            </p:cNvSpPr>
            <p:nvPr/>
          </p:nvSpPr>
          <p:spPr bwMode="gray">
            <a:xfrm rot="20552048">
              <a:off x="3596481" y="3349972"/>
              <a:ext cx="1588" cy="1588"/>
            </a:xfrm>
            <a:custGeom>
              <a:cxnLst>
                <a:cxn ang="0">
                  <a:pos x="18" y="0"/>
                </a:cxn>
                <a:cxn ang="0">
                  <a:pos x="11" y="4"/>
                </a:cxn>
                <a:cxn ang="0">
                  <a:pos x="0" y="28"/>
                </a:cxn>
                <a:cxn ang="0">
                  <a:pos x="4" y="48"/>
                </a:cxn>
                <a:cxn ang="0">
                  <a:pos x="24" y="53"/>
                </a:cxn>
                <a:cxn ang="0">
                  <a:pos x="52" y="34"/>
                </a:cxn>
                <a:cxn ang="0">
                  <a:pos x="56" y="22"/>
                </a:cxn>
                <a:cxn ang="0">
                  <a:pos x="18" y="0"/>
                </a:cxn>
              </a:cxnLst>
              <a:rect b="b" l="0" r="r" t="0"/>
              <a:pathLst>
                <a:path h="52" w="56">
                  <a:moveTo>
                    <a:pt x="18" y="0"/>
                  </a:moveTo>
                  <a:lnTo>
                    <a:pt x="11" y="4"/>
                  </a:lnTo>
                  <a:lnTo>
                    <a:pt x="0" y="28"/>
                  </a:lnTo>
                  <a:lnTo>
                    <a:pt x="4" y="48"/>
                  </a:lnTo>
                  <a:lnTo>
                    <a:pt x="24" y="53"/>
                  </a:lnTo>
                  <a:lnTo>
                    <a:pt x="52" y="34"/>
                  </a:lnTo>
                  <a:lnTo>
                    <a:pt x="56" y="22"/>
                  </a:lnTo>
                  <a:lnTo>
                    <a:pt x="1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5" name="Freeform 333"/>
            <p:cNvSpPr>
              <a:spLocks noChangeAspect="1"/>
            </p:cNvSpPr>
            <p:nvPr/>
          </p:nvSpPr>
          <p:spPr bwMode="gray">
            <a:xfrm rot="20552048">
              <a:off x="3618706" y="3392834"/>
              <a:ext cx="3175" cy="11113"/>
            </a:xfrm>
            <a:custGeom>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b="b" l="0" r="r" t="0"/>
              <a:pathLst>
                <a:path h="152" w="110">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6" name="Freeform 334"/>
            <p:cNvSpPr>
              <a:spLocks noChangeAspect="1"/>
            </p:cNvSpPr>
            <p:nvPr/>
          </p:nvSpPr>
          <p:spPr bwMode="gray">
            <a:xfrm rot="20552048">
              <a:off x="3642518" y="3470622"/>
              <a:ext cx="3175" cy="4763"/>
            </a:xfrm>
            <a:custGeom>
              <a:cxnLst>
                <a:cxn ang="0">
                  <a:pos x="86" y="0"/>
                </a:cxn>
                <a:cxn ang="0">
                  <a:pos x="51" y="11"/>
                </a:cxn>
                <a:cxn ang="0">
                  <a:pos x="0" y="52"/>
                </a:cxn>
                <a:cxn ang="0">
                  <a:pos x="14" y="63"/>
                </a:cxn>
                <a:cxn ang="0">
                  <a:pos x="62" y="31"/>
                </a:cxn>
                <a:cxn ang="0">
                  <a:pos x="86" y="0"/>
                </a:cxn>
              </a:cxnLst>
              <a:rect b="b" l="0" r="r" t="0"/>
              <a:pathLst>
                <a:path h="62" w="86">
                  <a:moveTo>
                    <a:pt x="86" y="0"/>
                  </a:moveTo>
                  <a:lnTo>
                    <a:pt x="51" y="11"/>
                  </a:lnTo>
                  <a:lnTo>
                    <a:pt x="0" y="52"/>
                  </a:lnTo>
                  <a:lnTo>
                    <a:pt x="14" y="63"/>
                  </a:lnTo>
                  <a:lnTo>
                    <a:pt x="62" y="31"/>
                  </a:lnTo>
                  <a:lnTo>
                    <a:pt x="86"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7" name="Freeform 335"/>
            <p:cNvSpPr>
              <a:spLocks noChangeAspect="1"/>
            </p:cNvSpPr>
            <p:nvPr/>
          </p:nvSpPr>
          <p:spPr bwMode="gray">
            <a:xfrm rot="20552048">
              <a:off x="3636168" y="3484909"/>
              <a:ext cx="9525" cy="15875"/>
            </a:xfrm>
            <a:custGeom>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b="b" l="0" r="r" t="0"/>
              <a:pathLst>
                <a:path h="245" w="287">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98" name="Freeform 336"/>
            <p:cNvSpPr>
              <a:spLocks noChangeAspect="1"/>
            </p:cNvSpPr>
            <p:nvPr/>
          </p:nvSpPr>
          <p:spPr bwMode="gray">
            <a:xfrm rot="20552048">
              <a:off x="3463131" y="3324572"/>
              <a:ext cx="1588" cy="3175"/>
            </a:xfrm>
            <a:custGeom>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b="b" l="0" r="r" t="0"/>
              <a:pathLst>
                <a:path h="42" w="68">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99" name="Group 337"/>
            <p:cNvGrpSpPr>
              <a:grpSpLocks noChangeAspect="1"/>
            </p:cNvGrpSpPr>
            <p:nvPr/>
          </p:nvGrpSpPr>
          <p:grpSpPr>
            <a:xfrm>
              <a:off x="3455193" y="3327747"/>
              <a:ext cx="28575" cy="44450"/>
              <a:chOff x="1694" y="2257"/>
              <a:chExt cx="18" cy="28"/>
            </a:xfrm>
            <a:grpFill/>
          </p:grpSpPr>
          <p:sp>
            <p:nvSpPr>
              <p:cNvPr id="217" name="Freeform 338"/>
              <p:cNvSpPr>
                <a:spLocks noChangeAspect="1"/>
              </p:cNvSpPr>
              <p:nvPr/>
            </p:nvSpPr>
            <p:spPr bwMode="gray">
              <a:xfrm rot="-1047951">
                <a:off x="1701" y="2270"/>
                <a:ext cx="3" cy="4"/>
              </a:xfrm>
              <a:custGeom>
                <a:cxnLst>
                  <a:cxn ang="0">
                    <a:pos x="89" y="8"/>
                  </a:cxn>
                  <a:cxn ang="0">
                    <a:pos x="138" y="32"/>
                  </a:cxn>
                  <a:cxn ang="0">
                    <a:pos x="147" y="83"/>
                  </a:cxn>
                  <a:cxn ang="0">
                    <a:pos x="105" y="62"/>
                  </a:cxn>
                  <a:cxn ang="0">
                    <a:pos x="29" y="56"/>
                  </a:cxn>
                  <a:cxn ang="0">
                    <a:pos x="0" y="14"/>
                  </a:cxn>
                  <a:cxn ang="0">
                    <a:pos x="32" y="0"/>
                  </a:cxn>
                  <a:cxn ang="0">
                    <a:pos x="89" y="8"/>
                  </a:cxn>
                </a:cxnLst>
                <a:rect b="b" l="0" r="r" t="0"/>
                <a:pathLst>
                  <a:path h="83" w="147">
                    <a:moveTo>
                      <a:pt x="89" y="8"/>
                    </a:moveTo>
                    <a:lnTo>
                      <a:pt x="138" y="32"/>
                    </a:lnTo>
                    <a:lnTo>
                      <a:pt x="147" y="83"/>
                    </a:lnTo>
                    <a:lnTo>
                      <a:pt x="105" y="62"/>
                    </a:lnTo>
                    <a:lnTo>
                      <a:pt x="29" y="56"/>
                    </a:lnTo>
                    <a:lnTo>
                      <a:pt x="0" y="14"/>
                    </a:lnTo>
                    <a:lnTo>
                      <a:pt x="32" y="0"/>
                    </a:lnTo>
                    <a:lnTo>
                      <a:pt x="89"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8" name="Freeform 339"/>
              <p:cNvSpPr>
                <a:spLocks noChangeAspect="1"/>
              </p:cNvSpPr>
              <p:nvPr/>
            </p:nvSpPr>
            <p:spPr bwMode="gray">
              <a:xfrm rot="-1047951">
                <a:off x="1694" y="2257"/>
                <a:ext cx="18" cy="28"/>
              </a:xfrm>
              <a:custGeom>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b="b" l="0" r="r" t="0"/>
                <a:pathLst>
                  <a:path h="627" w="87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100" name="Freeform 340"/>
            <p:cNvSpPr>
              <a:spLocks noChangeAspect="1"/>
            </p:cNvSpPr>
            <p:nvPr/>
          </p:nvSpPr>
          <p:spPr bwMode="gray">
            <a:xfrm rot="20552048">
              <a:off x="3532981" y="3337272"/>
              <a:ext cx="15875" cy="12700"/>
            </a:xfrm>
            <a:custGeom>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b="b" l="0" r="r" t="0"/>
              <a:pathLst>
                <a:path h="180" w="471">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1" name="Freeform 341"/>
            <p:cNvSpPr>
              <a:spLocks noChangeAspect="1"/>
            </p:cNvSpPr>
            <p:nvPr/>
          </p:nvSpPr>
          <p:spPr bwMode="gray">
            <a:xfrm flipH="1" rot="20552048">
              <a:off x="3629818" y="3429347"/>
              <a:ext cx="0" cy="4763"/>
            </a:xfrm>
            <a:custGeom>
              <a:cxnLst>
                <a:cxn ang="0">
                  <a:pos x="14" y="0"/>
                </a:cxn>
                <a:cxn ang="0">
                  <a:pos x="0" y="7"/>
                </a:cxn>
                <a:cxn ang="0">
                  <a:pos x="0" y="76"/>
                </a:cxn>
                <a:cxn ang="0">
                  <a:pos x="14" y="59"/>
                </a:cxn>
                <a:cxn ang="0">
                  <a:pos x="14" y="0"/>
                </a:cxn>
              </a:cxnLst>
              <a:rect b="b" l="0" r="r" t="0"/>
              <a:pathLst>
                <a:path h="76" w="14">
                  <a:moveTo>
                    <a:pt x="14" y="0"/>
                  </a:moveTo>
                  <a:lnTo>
                    <a:pt x="0" y="7"/>
                  </a:lnTo>
                  <a:lnTo>
                    <a:pt x="0" y="76"/>
                  </a:lnTo>
                  <a:lnTo>
                    <a:pt x="14" y="59"/>
                  </a:lnTo>
                  <a:lnTo>
                    <a:pt x="14"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2" name="Freeform 342"/>
            <p:cNvSpPr>
              <a:spLocks noChangeAspect="1"/>
            </p:cNvSpPr>
            <p:nvPr/>
          </p:nvSpPr>
          <p:spPr bwMode="gray">
            <a:xfrm rot="20552048">
              <a:off x="3602831" y="3362672"/>
              <a:ext cx="4763" cy="11113"/>
            </a:xfrm>
            <a:custGeom>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b="b" l="0" r="r" t="0"/>
              <a:pathLst>
                <a:path h="163" w="17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3" name="Freeform 343"/>
            <p:cNvSpPr>
              <a:spLocks noChangeAspect="1"/>
            </p:cNvSpPr>
            <p:nvPr/>
          </p:nvSpPr>
          <p:spPr bwMode="gray">
            <a:xfrm flipH="1" rot="20552048">
              <a:off x="3556793" y="3334097"/>
              <a:ext cx="0" cy="1588"/>
            </a:xfrm>
            <a:custGeom>
              <a:cxnLst>
                <a:cxn ang="0">
                  <a:pos x="28" y="0"/>
                </a:cxn>
                <a:cxn ang="0">
                  <a:pos x="0" y="21"/>
                </a:cxn>
                <a:cxn ang="0">
                  <a:pos x="3" y="39"/>
                </a:cxn>
                <a:cxn ang="0">
                  <a:pos x="28" y="32"/>
                </a:cxn>
                <a:cxn ang="0">
                  <a:pos x="28" y="0"/>
                </a:cxn>
              </a:cxnLst>
              <a:rect b="b" l="0" r="r" t="0"/>
              <a:pathLst>
                <a:path h="39" w="28">
                  <a:moveTo>
                    <a:pt x="28" y="0"/>
                  </a:moveTo>
                  <a:lnTo>
                    <a:pt x="0" y="21"/>
                  </a:lnTo>
                  <a:lnTo>
                    <a:pt x="3" y="39"/>
                  </a:lnTo>
                  <a:lnTo>
                    <a:pt x="28" y="32"/>
                  </a:lnTo>
                  <a:lnTo>
                    <a:pt x="2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4" name="Freeform 344"/>
            <p:cNvSpPr>
              <a:spLocks noChangeAspect="1"/>
            </p:cNvSpPr>
            <p:nvPr/>
          </p:nvSpPr>
          <p:spPr bwMode="gray">
            <a:xfrm rot="20552048">
              <a:off x="3559968" y="3346797"/>
              <a:ext cx="1588" cy="3175"/>
            </a:xfrm>
            <a:custGeom>
              <a:cxnLst>
                <a:cxn ang="0">
                  <a:pos x="6" y="8"/>
                </a:cxn>
                <a:cxn ang="0">
                  <a:pos x="0" y="17"/>
                </a:cxn>
                <a:cxn ang="0">
                  <a:pos x="6" y="34"/>
                </a:cxn>
                <a:cxn ang="0">
                  <a:pos x="42" y="0"/>
                </a:cxn>
                <a:cxn ang="0">
                  <a:pos x="6" y="8"/>
                </a:cxn>
              </a:cxnLst>
              <a:rect b="b" l="0" r="r" t="0"/>
              <a:pathLst>
                <a:path h="34" w="42">
                  <a:moveTo>
                    <a:pt x="6" y="8"/>
                  </a:moveTo>
                  <a:lnTo>
                    <a:pt x="0" y="17"/>
                  </a:lnTo>
                  <a:lnTo>
                    <a:pt x="6" y="34"/>
                  </a:lnTo>
                  <a:lnTo>
                    <a:pt x="42" y="0"/>
                  </a:lnTo>
                  <a:lnTo>
                    <a:pt x="6" y="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5" name="Freeform 345"/>
            <p:cNvSpPr>
              <a:spLocks noChangeAspect="1"/>
            </p:cNvSpPr>
            <p:nvPr/>
          </p:nvSpPr>
          <p:spPr bwMode="gray">
            <a:xfrm rot="20552048">
              <a:off x="3610768" y="3380134"/>
              <a:ext cx="3175" cy="7938"/>
            </a:xfrm>
            <a:custGeom>
              <a:cxnLst>
                <a:cxn ang="0">
                  <a:pos x="18" y="0"/>
                </a:cxn>
                <a:cxn ang="0">
                  <a:pos x="0" y="0"/>
                </a:cxn>
                <a:cxn ang="0">
                  <a:pos x="0" y="86"/>
                </a:cxn>
                <a:cxn ang="0">
                  <a:pos x="14" y="124"/>
                </a:cxn>
                <a:cxn ang="0">
                  <a:pos x="42" y="124"/>
                </a:cxn>
                <a:cxn ang="0">
                  <a:pos x="52" y="90"/>
                </a:cxn>
                <a:cxn ang="0">
                  <a:pos x="49" y="20"/>
                </a:cxn>
                <a:cxn ang="0">
                  <a:pos x="18" y="0"/>
                </a:cxn>
              </a:cxnLst>
              <a:rect b="b" l="0" r="r" t="0"/>
              <a:pathLst>
                <a:path h="124" w="52">
                  <a:moveTo>
                    <a:pt x="18" y="0"/>
                  </a:moveTo>
                  <a:lnTo>
                    <a:pt x="0" y="0"/>
                  </a:lnTo>
                  <a:lnTo>
                    <a:pt x="0" y="86"/>
                  </a:lnTo>
                  <a:lnTo>
                    <a:pt x="14" y="124"/>
                  </a:lnTo>
                  <a:lnTo>
                    <a:pt x="42" y="124"/>
                  </a:lnTo>
                  <a:lnTo>
                    <a:pt x="52" y="90"/>
                  </a:lnTo>
                  <a:lnTo>
                    <a:pt x="49" y="20"/>
                  </a:lnTo>
                  <a:lnTo>
                    <a:pt x="1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6" name="Freeform 346"/>
            <p:cNvSpPr>
              <a:spLocks noChangeAspect="1"/>
            </p:cNvSpPr>
            <p:nvPr/>
          </p:nvSpPr>
          <p:spPr bwMode="gray">
            <a:xfrm rot="20552048">
              <a:off x="3629818" y="3454747"/>
              <a:ext cx="1588" cy="4763"/>
            </a:xfrm>
            <a:custGeom>
              <a:cxnLst>
                <a:cxn ang="0">
                  <a:pos x="49" y="0"/>
                </a:cxn>
                <a:cxn ang="0">
                  <a:pos x="17" y="14"/>
                </a:cxn>
                <a:cxn ang="0">
                  <a:pos x="0" y="62"/>
                </a:cxn>
                <a:cxn ang="0">
                  <a:pos x="38" y="41"/>
                </a:cxn>
                <a:cxn ang="0">
                  <a:pos x="49" y="0"/>
                </a:cxn>
              </a:cxnLst>
              <a:rect b="b" l="0" r="r" t="0"/>
              <a:pathLst>
                <a:path h="62" w="49">
                  <a:moveTo>
                    <a:pt x="49" y="0"/>
                  </a:moveTo>
                  <a:lnTo>
                    <a:pt x="17" y="14"/>
                  </a:lnTo>
                  <a:lnTo>
                    <a:pt x="0" y="62"/>
                  </a:lnTo>
                  <a:lnTo>
                    <a:pt x="38" y="41"/>
                  </a:lnTo>
                  <a:lnTo>
                    <a:pt x="4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7" name="Freeform 347"/>
            <p:cNvSpPr>
              <a:spLocks noChangeAspect="1"/>
            </p:cNvSpPr>
            <p:nvPr/>
          </p:nvSpPr>
          <p:spPr bwMode="gray">
            <a:xfrm rot="20552048">
              <a:off x="3325018" y="3280122"/>
              <a:ext cx="117475" cy="77788"/>
            </a:xfrm>
            <a:custGeom>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b="b" l="0" r="r" t="0"/>
              <a:pathLst>
                <a:path h="1123" w="3347">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8" name="Freeform 348"/>
            <p:cNvSpPr>
              <a:spLocks noChangeAspect="1"/>
            </p:cNvSpPr>
            <p:nvPr/>
          </p:nvSpPr>
          <p:spPr bwMode="gray">
            <a:xfrm rot="20552048">
              <a:off x="3344068" y="3321397"/>
              <a:ext cx="4763" cy="9525"/>
            </a:xfrm>
            <a:custGeom>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b="b" l="0" r="r" t="0"/>
              <a:pathLst>
                <a:path h="156" w="165">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09" name="Freeform 349"/>
            <p:cNvSpPr>
              <a:spLocks noChangeAspect="1"/>
            </p:cNvSpPr>
            <p:nvPr/>
          </p:nvSpPr>
          <p:spPr bwMode="gray">
            <a:xfrm rot="20552048">
              <a:off x="3386931" y="3289647"/>
              <a:ext cx="11113" cy="14288"/>
            </a:xfrm>
            <a:custGeom>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b="b" l="0" r="r" t="0"/>
              <a:pathLst>
                <a:path h="201" w="317">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0" name="Freeform 350"/>
            <p:cNvSpPr>
              <a:spLocks noChangeAspect="1"/>
            </p:cNvSpPr>
            <p:nvPr/>
          </p:nvSpPr>
          <p:spPr bwMode="gray">
            <a:xfrm flipH="1" rot="20552048">
              <a:off x="3585368" y="3346797"/>
              <a:ext cx="0" cy="4763"/>
            </a:xfrm>
            <a:custGeom>
              <a:cxnLst>
                <a:cxn ang="0">
                  <a:pos x="34" y="2"/>
                </a:cxn>
                <a:cxn ang="0">
                  <a:pos x="0" y="0"/>
                </a:cxn>
                <a:cxn ang="0">
                  <a:pos x="11" y="30"/>
                </a:cxn>
                <a:cxn ang="0">
                  <a:pos x="31" y="47"/>
                </a:cxn>
                <a:cxn ang="0">
                  <a:pos x="46" y="42"/>
                </a:cxn>
                <a:cxn ang="0">
                  <a:pos x="46" y="10"/>
                </a:cxn>
                <a:cxn ang="0">
                  <a:pos x="34" y="2"/>
                </a:cxn>
              </a:cxnLst>
              <a:rect b="b" l="0" r="r" t="0"/>
              <a:pathLst>
                <a:path h="47" w="46">
                  <a:moveTo>
                    <a:pt x="34" y="2"/>
                  </a:moveTo>
                  <a:lnTo>
                    <a:pt x="0" y="0"/>
                  </a:lnTo>
                  <a:lnTo>
                    <a:pt x="11" y="30"/>
                  </a:lnTo>
                  <a:lnTo>
                    <a:pt x="31" y="47"/>
                  </a:lnTo>
                  <a:lnTo>
                    <a:pt x="46" y="42"/>
                  </a:lnTo>
                  <a:lnTo>
                    <a:pt x="46" y="10"/>
                  </a:lnTo>
                  <a:lnTo>
                    <a:pt x="34" y="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1" name="Freeform 351"/>
            <p:cNvSpPr>
              <a:spLocks noChangeAspect="1"/>
            </p:cNvSpPr>
            <p:nvPr/>
          </p:nvSpPr>
          <p:spPr bwMode="gray">
            <a:xfrm rot="20552048">
              <a:off x="3626643" y="3413472"/>
              <a:ext cx="1588" cy="6350"/>
            </a:xfrm>
            <a:custGeom>
              <a:cxnLst>
                <a:cxn ang="0">
                  <a:pos x="25" y="0"/>
                </a:cxn>
                <a:cxn ang="0">
                  <a:pos x="0" y="97"/>
                </a:cxn>
                <a:cxn ang="0">
                  <a:pos x="25" y="103"/>
                </a:cxn>
                <a:cxn ang="0">
                  <a:pos x="45" y="94"/>
                </a:cxn>
                <a:cxn ang="0">
                  <a:pos x="45" y="62"/>
                </a:cxn>
                <a:cxn ang="0">
                  <a:pos x="39" y="20"/>
                </a:cxn>
                <a:cxn ang="0">
                  <a:pos x="25" y="0"/>
                </a:cxn>
              </a:cxnLst>
              <a:rect b="b" l="0" r="r" t="0"/>
              <a:pathLst>
                <a:path h="103" w="45">
                  <a:moveTo>
                    <a:pt x="25" y="0"/>
                  </a:moveTo>
                  <a:lnTo>
                    <a:pt x="0" y="97"/>
                  </a:lnTo>
                  <a:lnTo>
                    <a:pt x="25" y="103"/>
                  </a:lnTo>
                  <a:lnTo>
                    <a:pt x="45" y="94"/>
                  </a:lnTo>
                  <a:lnTo>
                    <a:pt x="45" y="62"/>
                  </a:lnTo>
                  <a:lnTo>
                    <a:pt x="39" y="20"/>
                  </a:lnTo>
                  <a:lnTo>
                    <a:pt x="2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12" name="Group 362"/>
            <p:cNvGrpSpPr/>
            <p:nvPr/>
          </p:nvGrpSpPr>
          <p:grpSpPr>
            <a:xfrm>
              <a:off x="4580731" y="1911697"/>
              <a:ext cx="879476" cy="1109663"/>
              <a:chOff x="4580731" y="1911697"/>
              <a:chExt cx="879476" cy="1109663"/>
            </a:xfrm>
            <a:grpFill/>
          </p:grpSpPr>
          <p:sp>
            <p:nvSpPr>
              <p:cNvPr id="168" name="Freeform 175"/>
              <p:cNvSpPr>
                <a:spLocks noChangeAspect="1"/>
              </p:cNvSpPr>
              <p:nvPr/>
            </p:nvSpPr>
            <p:spPr bwMode="gray">
              <a:xfrm>
                <a:off x="4923631" y="2716560"/>
                <a:ext cx="133350" cy="65088"/>
              </a:xfrm>
              <a:custGeom>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b="b" l="0" r="r" t="0"/>
                <a:pathLst>
                  <a:path h="205" w="420">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9" name="Freeform 176"/>
              <p:cNvSpPr>
                <a:spLocks noChangeAspect="1"/>
              </p:cNvSpPr>
              <p:nvPr/>
            </p:nvSpPr>
            <p:spPr bwMode="gray">
              <a:xfrm>
                <a:off x="4783931" y="2875310"/>
                <a:ext cx="7938" cy="4763"/>
              </a:xfrm>
              <a:custGeom>
                <a:cxnLst>
                  <a:cxn ang="0">
                    <a:pos x="18" y="7"/>
                  </a:cxn>
                  <a:cxn ang="0">
                    <a:pos x="21" y="11"/>
                  </a:cxn>
                  <a:cxn ang="0">
                    <a:pos x="16" y="13"/>
                  </a:cxn>
                  <a:cxn ang="0">
                    <a:pos x="10" y="12"/>
                  </a:cxn>
                  <a:cxn ang="0">
                    <a:pos x="6" y="7"/>
                  </a:cxn>
                  <a:cxn ang="0">
                    <a:pos x="0" y="0"/>
                  </a:cxn>
                  <a:cxn ang="0">
                    <a:pos x="13" y="1"/>
                  </a:cxn>
                  <a:cxn ang="0">
                    <a:pos x="18" y="7"/>
                  </a:cxn>
                </a:cxnLst>
                <a:rect b="b" l="0" r="r" t="0"/>
                <a:pathLst>
                  <a:path h="13" w="21">
                    <a:moveTo>
                      <a:pt x="18" y="7"/>
                    </a:moveTo>
                    <a:lnTo>
                      <a:pt x="21" y="11"/>
                    </a:lnTo>
                    <a:lnTo>
                      <a:pt x="16" y="13"/>
                    </a:lnTo>
                    <a:lnTo>
                      <a:pt x="10" y="12"/>
                    </a:lnTo>
                    <a:lnTo>
                      <a:pt x="6" y="7"/>
                    </a:lnTo>
                    <a:lnTo>
                      <a:pt x="0" y="0"/>
                    </a:lnTo>
                    <a:lnTo>
                      <a:pt x="13" y="1"/>
                    </a:lnTo>
                    <a:lnTo>
                      <a:pt x="18" y="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0" name="Freeform 177"/>
              <p:cNvSpPr>
                <a:spLocks noChangeAspect="1"/>
              </p:cNvSpPr>
              <p:nvPr/>
            </p:nvSpPr>
            <p:spPr bwMode="gray">
              <a:xfrm>
                <a:off x="4925219" y="2757835"/>
                <a:ext cx="4763" cy="9525"/>
              </a:xfrm>
              <a:custGeom>
                <a:cxnLst>
                  <a:cxn ang="0">
                    <a:pos x="8" y="30"/>
                  </a:cxn>
                  <a:cxn ang="0">
                    <a:pos x="14" y="23"/>
                  </a:cxn>
                  <a:cxn ang="0">
                    <a:pos x="14" y="12"/>
                  </a:cxn>
                  <a:cxn ang="0">
                    <a:pos x="13" y="5"/>
                  </a:cxn>
                  <a:cxn ang="0">
                    <a:pos x="4" y="0"/>
                  </a:cxn>
                  <a:cxn ang="0">
                    <a:pos x="2" y="8"/>
                  </a:cxn>
                  <a:cxn ang="0">
                    <a:pos x="0" y="18"/>
                  </a:cxn>
                  <a:cxn ang="0">
                    <a:pos x="8" y="30"/>
                  </a:cxn>
                </a:cxnLst>
                <a:rect b="b" l="0" r="r" t="0"/>
                <a:pathLst>
                  <a:path h="30" w="14">
                    <a:moveTo>
                      <a:pt x="8" y="30"/>
                    </a:moveTo>
                    <a:lnTo>
                      <a:pt x="14" y="23"/>
                    </a:lnTo>
                    <a:lnTo>
                      <a:pt x="14" y="12"/>
                    </a:lnTo>
                    <a:lnTo>
                      <a:pt x="13" y="5"/>
                    </a:lnTo>
                    <a:lnTo>
                      <a:pt x="4" y="0"/>
                    </a:lnTo>
                    <a:lnTo>
                      <a:pt x="2" y="8"/>
                    </a:lnTo>
                    <a:lnTo>
                      <a:pt x="0" y="18"/>
                    </a:lnTo>
                    <a:lnTo>
                      <a:pt x="8" y="3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71" name="Group 178"/>
              <p:cNvGrpSpPr>
                <a:grpSpLocks noChangeAspect="1"/>
              </p:cNvGrpSpPr>
              <p:nvPr/>
            </p:nvGrpSpPr>
            <p:grpSpPr>
              <a:xfrm>
                <a:off x="4876006" y="2765772"/>
                <a:ext cx="204788" cy="242888"/>
                <a:chOff x="2589" y="1903"/>
                <a:chExt cx="129" cy="153"/>
              </a:xfrm>
              <a:grpFill/>
            </p:grpSpPr>
            <p:sp>
              <p:nvSpPr>
                <p:cNvPr id="214" name="Freeform 179"/>
                <p:cNvSpPr>
                  <a:spLocks noChangeAspect="1"/>
                </p:cNvSpPr>
                <p:nvPr/>
              </p:nvSpPr>
              <p:spPr bwMode="gray">
                <a:xfrm>
                  <a:off x="2653" y="2034"/>
                  <a:ext cx="34" cy="22"/>
                </a:xfrm>
                <a:custGeom>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b="b" l="0" r="r" t="0"/>
                  <a:pathLst>
                    <a:path h="110" w="172">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5" name="Freeform 180"/>
                <p:cNvSpPr>
                  <a:spLocks noChangeAspect="1"/>
                </p:cNvSpPr>
                <p:nvPr/>
              </p:nvSpPr>
              <p:spPr bwMode="gray">
                <a:xfrm>
                  <a:off x="2606" y="1991"/>
                  <a:ext cx="16" cy="35"/>
                </a:xfrm>
                <a:custGeom>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b="b" l="0" r="r" t="0"/>
                  <a:pathLst>
                    <a:path h="173" w="82">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6" name="Freeform 181"/>
                <p:cNvSpPr>
                  <a:spLocks noChangeAspect="1"/>
                </p:cNvSpPr>
                <p:nvPr/>
              </p:nvSpPr>
              <p:spPr bwMode="gray">
                <a:xfrm>
                  <a:off x="2589" y="1903"/>
                  <a:ext cx="129" cy="136"/>
                </a:xfrm>
                <a:custGeom>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b="b" l="0" r="r" t="0"/>
                  <a:pathLst>
                    <a:path h="681" w="645">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172" name="Freeform 182"/>
              <p:cNvSpPr>
                <a:spLocks noChangeAspect="1"/>
              </p:cNvSpPr>
              <p:nvPr/>
            </p:nvSpPr>
            <p:spPr bwMode="gray">
              <a:xfrm>
                <a:off x="4858544" y="2684810"/>
                <a:ext cx="11113" cy="17463"/>
              </a:xfrm>
              <a:custGeom>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b="b" l="0" r="r" t="0"/>
                <a:pathLst>
                  <a:path h="52" w="38">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3" name="Freeform 183"/>
              <p:cNvSpPr>
                <a:spLocks noChangeAspect="1"/>
              </p:cNvSpPr>
              <p:nvPr/>
            </p:nvSpPr>
            <p:spPr bwMode="gray">
              <a:xfrm>
                <a:off x="4863306" y="2751485"/>
                <a:ext cx="77788" cy="44450"/>
              </a:xfrm>
              <a:custGeom>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b="b" l="0" r="r" t="0"/>
                <a:pathLst>
                  <a:path h="142" w="241">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4" name="Freeform 184"/>
              <p:cNvSpPr>
                <a:spLocks noChangeAspect="1"/>
              </p:cNvSpPr>
              <p:nvPr/>
            </p:nvSpPr>
            <p:spPr bwMode="gray">
              <a:xfrm>
                <a:off x="4809331" y="2649885"/>
                <a:ext cx="58738" cy="50800"/>
              </a:xfrm>
              <a:custGeom>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b="b" l="0" r="r" t="0"/>
                <a:pathLst>
                  <a:path h="161" w="188">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5" name="Freeform 185"/>
              <p:cNvSpPr>
                <a:spLocks noChangeAspect="1"/>
              </p:cNvSpPr>
              <p:nvPr/>
            </p:nvSpPr>
            <p:spPr bwMode="gray">
              <a:xfrm>
                <a:off x="4601369" y="2848322"/>
                <a:ext cx="217488" cy="173038"/>
              </a:xfrm>
              <a:custGeom>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b="b" l="0" r="r" t="0"/>
                <a:pathLst>
                  <a:path h="545" w="687">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6" name="Freeform 186"/>
              <p:cNvSpPr>
                <a:spLocks noChangeAspect="1"/>
              </p:cNvSpPr>
              <p:nvPr/>
            </p:nvSpPr>
            <p:spPr bwMode="gray">
              <a:xfrm>
                <a:off x="4820444" y="2592735"/>
                <a:ext cx="63500" cy="76200"/>
              </a:xfrm>
              <a:custGeom>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b="b" l="0" r="r" t="0"/>
                <a:pathLst>
                  <a:path h="239" w="196">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7" name="Freeform 187"/>
              <p:cNvSpPr>
                <a:spLocks noChangeAspect="1"/>
              </p:cNvSpPr>
              <p:nvPr/>
            </p:nvSpPr>
            <p:spPr bwMode="gray">
              <a:xfrm>
                <a:off x="4598194" y="2888010"/>
                <a:ext cx="55563" cy="112713"/>
              </a:xfrm>
              <a:custGeom>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b="b" l="0" r="r" t="0"/>
                <a:pathLst>
                  <a:path h="356" w="177">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78" name="Freeform 188"/>
              <p:cNvSpPr>
                <a:spLocks noChangeAspect="1"/>
              </p:cNvSpPr>
              <p:nvPr/>
            </p:nvSpPr>
            <p:spPr bwMode="gray">
              <a:xfrm>
                <a:off x="4863306" y="2549872"/>
                <a:ext cx="155575" cy="207963"/>
              </a:xfrm>
              <a:custGeom>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b="b" l="0" r="r" t="0"/>
                <a:pathLst>
                  <a:path h="659" w="490">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79" name="Group 189"/>
              <p:cNvGrpSpPr>
                <a:grpSpLocks noChangeAspect="1"/>
              </p:cNvGrpSpPr>
              <p:nvPr/>
            </p:nvGrpSpPr>
            <p:grpSpPr>
              <a:xfrm>
                <a:off x="4679156" y="2659410"/>
                <a:ext cx="247650" cy="244475"/>
                <a:chOff x="2465" y="1836"/>
                <a:chExt cx="156" cy="154"/>
              </a:xfrm>
              <a:grpFill/>
            </p:grpSpPr>
            <p:sp>
              <p:nvSpPr>
                <p:cNvPr id="212" name="Freeform 190"/>
                <p:cNvSpPr>
                  <a:spLocks noChangeAspect="1"/>
                </p:cNvSpPr>
                <p:nvPr/>
              </p:nvSpPr>
              <p:spPr bwMode="gray">
                <a:xfrm>
                  <a:off x="2610" y="1966"/>
                  <a:ext cx="11" cy="24"/>
                </a:xfrm>
                <a:custGeom>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b="b" l="0" r="r" t="0"/>
                  <a:pathLst>
                    <a:path h="120" w="52">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3" name="Freeform 191"/>
                <p:cNvSpPr>
                  <a:spLocks noChangeAspect="1"/>
                </p:cNvSpPr>
                <p:nvPr/>
              </p:nvSpPr>
              <p:spPr bwMode="gray">
                <a:xfrm>
                  <a:off x="2465" y="1836"/>
                  <a:ext cx="139" cy="140"/>
                </a:xfrm>
                <a:custGeom>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b="b" l="0" r="r" t="0"/>
                  <a:pathLst>
                    <a:path h="700" w="694">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nvGrpSpPr>
              <p:cNvPr id="180" name="Group 179"/>
              <p:cNvGrpSpPr>
                <a:grpSpLocks noChangeAspect="1"/>
              </p:cNvGrpSpPr>
              <p:nvPr/>
            </p:nvGrpSpPr>
            <p:grpSpPr>
              <a:xfrm>
                <a:off x="4620419" y="2430810"/>
                <a:ext cx="171450" cy="258763"/>
                <a:chOff x="2428" y="1692"/>
                <a:chExt cx="108" cy="163"/>
              </a:xfrm>
              <a:grpFill/>
            </p:grpSpPr>
            <p:sp>
              <p:nvSpPr>
                <p:cNvPr id="210" name="Freeform 193"/>
                <p:cNvSpPr>
                  <a:spLocks noChangeAspect="1"/>
                </p:cNvSpPr>
                <p:nvPr/>
              </p:nvSpPr>
              <p:spPr bwMode="gray">
                <a:xfrm>
                  <a:off x="2450" y="1692"/>
                  <a:ext cx="86" cy="163"/>
                </a:xfrm>
                <a:custGeom>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b="b" l="0" r="r" t="0"/>
                  <a:pathLst>
                    <a:path h="814" w="430">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11" name="Freeform 194"/>
                <p:cNvSpPr>
                  <a:spLocks noChangeAspect="1"/>
                </p:cNvSpPr>
                <p:nvPr/>
              </p:nvSpPr>
              <p:spPr bwMode="gray">
                <a:xfrm>
                  <a:off x="2428" y="1759"/>
                  <a:ext cx="28" cy="25"/>
                </a:xfrm>
                <a:custGeom>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b="b" l="0" r="r" t="0"/>
                  <a:pathLst>
                    <a:path h="125" w="140">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181" name="Freeform 195"/>
              <p:cNvSpPr>
                <a:spLocks noChangeAspect="1"/>
              </p:cNvSpPr>
              <p:nvPr/>
            </p:nvSpPr>
            <p:spPr bwMode="gray">
              <a:xfrm>
                <a:off x="4580731" y="2540347"/>
                <a:ext cx="74613" cy="109538"/>
              </a:xfrm>
              <a:custGeom>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b="b" l="0" r="r" t="0"/>
                <a:pathLst>
                  <a:path h="345" w="233">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2" name="Freeform 196"/>
              <p:cNvSpPr>
                <a:spLocks noChangeAspect="1"/>
              </p:cNvSpPr>
              <p:nvPr/>
            </p:nvSpPr>
            <p:spPr bwMode="gray">
              <a:xfrm>
                <a:off x="5144294" y="2622897"/>
                <a:ext cx="315913" cy="209550"/>
              </a:xfrm>
              <a:custGeom>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b="b" l="0" r="r" t="0"/>
                <a:pathLst>
                  <a:path h="658" w="995">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3" name="Freeform 197"/>
              <p:cNvSpPr>
                <a:spLocks noChangeAspect="1"/>
              </p:cNvSpPr>
              <p:nvPr/>
            </p:nvSpPr>
            <p:spPr bwMode="gray">
              <a:xfrm>
                <a:off x="5222081" y="2729260"/>
                <a:ext cx="60325" cy="76200"/>
              </a:xfrm>
              <a:custGeom>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b="b" l="0" r="r" t="0"/>
                <a:pathLst>
                  <a:path h="239" w="187">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4" name="Freeform 198"/>
              <p:cNvSpPr>
                <a:spLocks noChangeAspect="1"/>
              </p:cNvSpPr>
              <p:nvPr/>
            </p:nvSpPr>
            <p:spPr bwMode="gray">
              <a:xfrm>
                <a:off x="5161756" y="2510185"/>
                <a:ext cx="169863" cy="142875"/>
              </a:xfrm>
              <a:custGeom>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b="b" l="0" r="r" t="0"/>
                <a:pathLst>
                  <a:path h="452" w="53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85" name="Group 199"/>
              <p:cNvGrpSpPr>
                <a:grpSpLocks noChangeAspect="1"/>
              </p:cNvGrpSpPr>
              <p:nvPr/>
            </p:nvGrpSpPr>
            <p:grpSpPr>
              <a:xfrm>
                <a:off x="5033169" y="2808635"/>
                <a:ext cx="68263" cy="68263"/>
                <a:chOff x="2688" y="1930"/>
                <a:chExt cx="43" cy="43"/>
              </a:xfrm>
              <a:grpFill/>
            </p:grpSpPr>
            <p:sp>
              <p:nvSpPr>
                <p:cNvPr id="208" name="Freeform 200"/>
                <p:cNvSpPr>
                  <a:spLocks noChangeAspect="1"/>
                </p:cNvSpPr>
                <p:nvPr/>
              </p:nvSpPr>
              <p:spPr bwMode="gray">
                <a:xfrm>
                  <a:off x="2688" y="1930"/>
                  <a:ext cx="43" cy="43"/>
                </a:xfrm>
                <a:custGeom>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b="b" l="0" r="r" t="0"/>
                  <a:pathLst>
                    <a:path h="216" w="215">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9" name="Freeform 201"/>
                <p:cNvSpPr>
                  <a:spLocks noChangeAspect="1"/>
                </p:cNvSpPr>
                <p:nvPr/>
              </p:nvSpPr>
              <p:spPr bwMode="gray">
                <a:xfrm>
                  <a:off x="2703" y="1965"/>
                  <a:ext cx="15" cy="8"/>
                </a:xfrm>
                <a:custGeom>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b="b" l="0" r="r" t="0"/>
                  <a:pathLst>
                    <a:path h="42" w="75">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186" name="Freeform 202"/>
              <p:cNvSpPr>
                <a:spLocks noChangeAspect="1"/>
              </p:cNvSpPr>
              <p:nvPr/>
            </p:nvSpPr>
            <p:spPr bwMode="gray">
              <a:xfrm>
                <a:off x="5128419" y="2973735"/>
                <a:ext cx="39688" cy="41275"/>
              </a:xfrm>
              <a:custGeom>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b="b" l="0" r="r" t="0"/>
                <a:pathLst>
                  <a:path h="131" w="128">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7" name="Freeform 203"/>
              <p:cNvSpPr>
                <a:spLocks noChangeAspect="1"/>
              </p:cNvSpPr>
              <p:nvPr/>
            </p:nvSpPr>
            <p:spPr bwMode="gray">
              <a:xfrm>
                <a:off x="5110956" y="2894360"/>
                <a:ext cx="111125" cy="93663"/>
              </a:xfrm>
              <a:custGeom>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b="b" l="0" r="r" t="0"/>
                <a:pathLst>
                  <a:path h="293" w="352">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8" name="Freeform 204"/>
              <p:cNvSpPr>
                <a:spLocks noChangeAspect="1"/>
              </p:cNvSpPr>
              <p:nvPr/>
            </p:nvSpPr>
            <p:spPr bwMode="gray">
              <a:xfrm>
                <a:off x="5039519" y="2727672"/>
                <a:ext cx="117475" cy="69850"/>
              </a:xfrm>
              <a:custGeom>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b="b" l="0" r="r" t="0"/>
                <a:pathLst>
                  <a:path h="223" w="369">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89" name="Freeform 205"/>
              <p:cNvSpPr>
                <a:spLocks noChangeAspect="1"/>
              </p:cNvSpPr>
              <p:nvPr/>
            </p:nvSpPr>
            <p:spPr bwMode="gray">
              <a:xfrm>
                <a:off x="5004594" y="2549872"/>
                <a:ext cx="173038" cy="163513"/>
              </a:xfrm>
              <a:custGeom>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b="b" l="0" r="r" t="0"/>
                <a:pathLst>
                  <a:path h="511" w="545">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0" name="Freeform 206"/>
              <p:cNvSpPr>
                <a:spLocks noChangeAspect="1"/>
              </p:cNvSpPr>
              <p:nvPr/>
            </p:nvSpPr>
            <p:spPr bwMode="gray">
              <a:xfrm>
                <a:off x="5123656" y="2449860"/>
                <a:ext cx="128588" cy="76200"/>
              </a:xfrm>
              <a:custGeom>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b="b" l="0" r="r" t="0"/>
                <a:pathLst>
                  <a:path h="240" w="406">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1" name="Freeform 207"/>
              <p:cNvSpPr>
                <a:spLocks noChangeAspect="1"/>
              </p:cNvSpPr>
              <p:nvPr/>
            </p:nvSpPr>
            <p:spPr bwMode="gray">
              <a:xfrm>
                <a:off x="4966494" y="2657822"/>
                <a:ext cx="120650" cy="71438"/>
              </a:xfrm>
              <a:custGeom>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b="b" l="0" r="r" t="0"/>
                <a:pathLst>
                  <a:path h="221" w="378">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2" name="Freeform 208"/>
              <p:cNvSpPr>
                <a:spLocks noChangeAspect="1"/>
              </p:cNvSpPr>
              <p:nvPr/>
            </p:nvSpPr>
            <p:spPr bwMode="gray">
              <a:xfrm>
                <a:off x="5149056" y="2837210"/>
                <a:ext cx="109538" cy="68263"/>
              </a:xfrm>
              <a:custGeom>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b="b" l="0" r="r" t="0"/>
                <a:pathLst>
                  <a:path h="215" w="346">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3" name="Freeform 209"/>
              <p:cNvSpPr>
                <a:spLocks noChangeAspect="1"/>
              </p:cNvSpPr>
              <p:nvPr/>
            </p:nvSpPr>
            <p:spPr bwMode="gray">
              <a:xfrm>
                <a:off x="4995069" y="2778472"/>
                <a:ext cx="101600" cy="87313"/>
              </a:xfrm>
              <a:custGeom>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b="b" l="0" r="r" t="0"/>
                <a:pathLst>
                  <a:path h="276" w="322">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4" name="Freeform 210"/>
              <p:cNvSpPr>
                <a:spLocks noChangeAspect="1"/>
              </p:cNvSpPr>
              <p:nvPr/>
            </p:nvSpPr>
            <p:spPr bwMode="gray">
              <a:xfrm>
                <a:off x="5095081" y="2873722"/>
                <a:ext cx="31750" cy="68263"/>
              </a:xfrm>
              <a:custGeom>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b="b" l="0" r="r" t="0"/>
                <a:pathLst>
                  <a:path h="215" w="97">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5" name="Freeform 211"/>
              <p:cNvSpPr>
                <a:spLocks noChangeAspect="1"/>
              </p:cNvSpPr>
              <p:nvPr/>
            </p:nvSpPr>
            <p:spPr bwMode="gray">
              <a:xfrm>
                <a:off x="5125244" y="2500660"/>
                <a:ext cx="100013" cy="76200"/>
              </a:xfrm>
              <a:custGeom>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b="b" l="0" r="r" t="0"/>
                <a:pathLst>
                  <a:path h="244" w="317">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6" name="Freeform 213"/>
              <p:cNvSpPr>
                <a:spLocks noChangeAspect="1"/>
              </p:cNvSpPr>
              <p:nvPr/>
            </p:nvSpPr>
            <p:spPr bwMode="gray">
              <a:xfrm>
                <a:off x="5053806" y="2700685"/>
                <a:ext cx="95250" cy="47625"/>
              </a:xfrm>
              <a:custGeom>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b="b" l="0" r="r" t="0"/>
                <a:pathLst>
                  <a:path h="149" w="304">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7" name="Freeform 214"/>
              <p:cNvSpPr>
                <a:spLocks noChangeAspect="1"/>
              </p:cNvSpPr>
              <p:nvPr/>
            </p:nvSpPr>
            <p:spPr bwMode="gray">
              <a:xfrm>
                <a:off x="4993481" y="2770535"/>
                <a:ext cx="53975" cy="39688"/>
              </a:xfrm>
              <a:custGeom>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b="b" l="0" r="r" t="0"/>
                <a:pathLst>
                  <a:path h="123" w="17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8" name="Freeform 215"/>
              <p:cNvSpPr>
                <a:spLocks noChangeAspect="1"/>
              </p:cNvSpPr>
              <p:nvPr/>
            </p:nvSpPr>
            <p:spPr bwMode="gray">
              <a:xfrm>
                <a:off x="5117306" y="2881660"/>
                <a:ext cx="41275" cy="33338"/>
              </a:xfrm>
              <a:custGeom>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b="b" l="0" r="r" t="0"/>
                <a:pathLst>
                  <a:path h="107" w="132">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99" name="Freeform 216"/>
              <p:cNvSpPr>
                <a:spLocks noChangeAspect="1"/>
              </p:cNvSpPr>
              <p:nvPr/>
            </p:nvSpPr>
            <p:spPr bwMode="gray">
              <a:xfrm>
                <a:off x="5110956" y="2734022"/>
                <a:ext cx="165100" cy="115888"/>
              </a:xfrm>
              <a:custGeom>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b="b" l="0" r="r" t="0"/>
                <a:pathLst>
                  <a:path h="364" w="523">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0" name="Freeform 217"/>
              <p:cNvSpPr>
                <a:spLocks noChangeAspect="1"/>
              </p:cNvSpPr>
              <p:nvPr/>
            </p:nvSpPr>
            <p:spPr bwMode="gray">
              <a:xfrm>
                <a:off x="5166519" y="2397472"/>
                <a:ext cx="85725" cy="69850"/>
              </a:xfrm>
              <a:custGeom>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b="b" l="0" r="r" t="0"/>
                <a:pathLst>
                  <a:path h="220" w="267">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1" name="Freeform 218"/>
              <p:cNvSpPr>
                <a:spLocks noChangeAspect="1"/>
              </p:cNvSpPr>
              <p:nvPr/>
            </p:nvSpPr>
            <p:spPr bwMode="gray">
              <a:xfrm>
                <a:off x="5117306" y="1964085"/>
                <a:ext cx="188913" cy="425450"/>
              </a:xfrm>
              <a:custGeom>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b="b" l="0" r="r" t="0"/>
                <a:pathLst>
                  <a:path h="1339" w="593">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2" name="Freeform 219"/>
              <p:cNvSpPr>
                <a:spLocks noChangeAspect="1"/>
              </p:cNvSpPr>
              <p:nvPr/>
            </p:nvSpPr>
            <p:spPr bwMode="gray">
              <a:xfrm>
                <a:off x="4899819" y="2460972"/>
                <a:ext cx="49213" cy="90488"/>
              </a:xfrm>
              <a:custGeom>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b="b" l="0" r="r" t="0"/>
                <a:pathLst>
                  <a:path h="284" w="15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3" name="Freeform 220"/>
              <p:cNvSpPr>
                <a:spLocks noChangeAspect="1"/>
              </p:cNvSpPr>
              <p:nvPr/>
            </p:nvSpPr>
            <p:spPr bwMode="gray">
              <a:xfrm>
                <a:off x="4847431" y="1911697"/>
                <a:ext cx="452438" cy="539750"/>
              </a:xfrm>
              <a:custGeom>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b="b" l="0" r="r" t="0"/>
                <a:pathLst>
                  <a:path h="1701" w="1427">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4" name="Freeform 221"/>
              <p:cNvSpPr>
                <a:spLocks noChangeAspect="1"/>
              </p:cNvSpPr>
              <p:nvPr/>
            </p:nvSpPr>
            <p:spPr bwMode="gray">
              <a:xfrm>
                <a:off x="4952206" y="2013297"/>
                <a:ext cx="227013" cy="520700"/>
              </a:xfrm>
              <a:custGeom>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b="b" l="0" r="r" t="0"/>
                <a:pathLst>
                  <a:path h="1640" w="715">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205" name="Group 359"/>
              <p:cNvGrpSpPr/>
              <p:nvPr/>
            </p:nvGrpSpPr>
            <p:grpSpPr>
              <a:xfrm>
                <a:off x="5080794" y="2788583"/>
                <a:ext cx="75600" cy="108000"/>
                <a:chOff x="4160739" y="2986112"/>
                <a:chExt cx="187325" cy="233362"/>
              </a:xfrm>
              <a:grpFill/>
            </p:grpSpPr>
            <p:sp>
              <p:nvSpPr>
                <p:cNvPr id="206" name="Freeform 45"/>
                <p:cNvSpPr>
                  <a:spLocks noChangeAspect="1"/>
                </p:cNvSpPr>
                <p:nvPr/>
              </p:nvSpPr>
              <p:spPr bwMode="gray">
                <a:xfrm>
                  <a:off x="4171851" y="2986112"/>
                  <a:ext cx="176213" cy="225425"/>
                </a:xfrm>
                <a:custGeom>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b="b" l="0" r="r" t="0"/>
                  <a:pathLst>
                    <a:path h="295" w="211">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207" name="Freeform 46"/>
                <p:cNvSpPr>
                  <a:spLocks noChangeAspect="1"/>
                </p:cNvSpPr>
                <p:nvPr/>
              </p:nvSpPr>
              <p:spPr bwMode="gray">
                <a:xfrm>
                  <a:off x="4160739" y="3130574"/>
                  <a:ext cx="87313" cy="88900"/>
                </a:xfrm>
                <a:custGeom>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b="b" l="0" r="r" t="0"/>
                  <a:pathLst>
                    <a:path h="118" w="105">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grpSp>
        <p:grpSp>
          <p:nvGrpSpPr>
            <p:cNvPr id="113" name="Group 368"/>
            <p:cNvGrpSpPr/>
            <p:nvPr/>
          </p:nvGrpSpPr>
          <p:grpSpPr>
            <a:xfrm>
              <a:off x="4455318" y="2994372"/>
              <a:ext cx="1196974" cy="1339850"/>
              <a:chOff x="4455318" y="2994372"/>
              <a:chExt cx="1196974" cy="1339850"/>
            </a:xfrm>
            <a:grpFill/>
          </p:grpSpPr>
          <p:sp>
            <p:nvSpPr>
              <p:cNvPr id="114" name="Freeform 113"/>
              <p:cNvSpPr>
                <a:spLocks noChangeAspect="1"/>
              </p:cNvSpPr>
              <p:nvPr/>
            </p:nvSpPr>
            <p:spPr bwMode="gray">
              <a:xfrm>
                <a:off x="4918868" y="3083272"/>
                <a:ext cx="276225" cy="265113"/>
              </a:xfrm>
              <a:custGeom>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b="b" l="0" r="r" t="0"/>
                <a:pathLst>
                  <a:path h="832" w="871">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5" name="Freeform 114"/>
              <p:cNvSpPr>
                <a:spLocks noChangeAspect="1"/>
              </p:cNvSpPr>
              <p:nvPr/>
            </p:nvSpPr>
            <p:spPr bwMode="gray">
              <a:xfrm>
                <a:off x="4464843" y="3192809"/>
                <a:ext cx="146050" cy="127000"/>
              </a:xfrm>
              <a:custGeom>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b="b" l="0" r="r" t="0"/>
                <a:pathLst>
                  <a:path h="401" w="459">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16" name="Group 367"/>
              <p:cNvGrpSpPr/>
              <p:nvPr/>
            </p:nvGrpSpPr>
            <p:grpSpPr>
              <a:xfrm>
                <a:off x="4455318" y="2994372"/>
                <a:ext cx="1196974" cy="1339850"/>
                <a:chOff x="4455318" y="2994372"/>
                <a:chExt cx="1196974" cy="1339850"/>
              </a:xfrm>
              <a:grpFill/>
            </p:grpSpPr>
            <p:sp>
              <p:nvSpPr>
                <p:cNvPr id="117" name="Freeform 116"/>
                <p:cNvSpPr>
                  <a:spLocks noChangeAspect="1"/>
                </p:cNvSpPr>
                <p:nvPr/>
              </p:nvSpPr>
              <p:spPr bwMode="gray">
                <a:xfrm>
                  <a:off x="4704556" y="3497609"/>
                  <a:ext cx="77788" cy="114300"/>
                </a:xfrm>
                <a:custGeom>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b="b" l="0" r="r" t="0"/>
                  <a:pathLst>
                    <a:path h="356" w="241">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8" name="Freeform 117"/>
                <p:cNvSpPr>
                  <a:spLocks noChangeAspect="1"/>
                </p:cNvSpPr>
                <p:nvPr/>
              </p:nvSpPr>
              <p:spPr bwMode="gray">
                <a:xfrm>
                  <a:off x="4669631" y="3429347"/>
                  <a:ext cx="131763" cy="98425"/>
                </a:xfrm>
                <a:custGeom>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b="b" l="0" r="r" t="0"/>
                  <a:pathLst>
                    <a:path h="307" w="41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19" name="Freeform 118"/>
                <p:cNvSpPr>
                  <a:spLocks noChangeAspect="1"/>
                </p:cNvSpPr>
                <p:nvPr/>
              </p:nvSpPr>
              <p:spPr bwMode="gray">
                <a:xfrm>
                  <a:off x="4906168" y="3469034"/>
                  <a:ext cx="133350" cy="195263"/>
                </a:xfrm>
                <a:custGeom>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b="b" l="0" r="r" t="0"/>
                  <a:pathLst>
                    <a:path h="615" w="420">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0" name="Freeform 119"/>
                <p:cNvSpPr>
                  <a:spLocks noChangeAspect="1"/>
                </p:cNvSpPr>
                <p:nvPr/>
              </p:nvSpPr>
              <p:spPr bwMode="gray">
                <a:xfrm>
                  <a:off x="4772818" y="3475384"/>
                  <a:ext cx="52388" cy="107950"/>
                </a:xfrm>
                <a:custGeom>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b="b" l="0" r="r" t="0"/>
                  <a:pathLst>
                    <a:path h="340" w="166">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1" name="Freeform 120"/>
                <p:cNvSpPr>
                  <a:spLocks noChangeAspect="1"/>
                </p:cNvSpPr>
                <p:nvPr/>
              </p:nvSpPr>
              <p:spPr bwMode="gray">
                <a:xfrm>
                  <a:off x="4991892" y="3275359"/>
                  <a:ext cx="187325" cy="287338"/>
                </a:xfrm>
                <a:custGeom>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b="b" l="0" r="r" t="0"/>
                  <a:pathLst>
                    <a:path h="905" w="588">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2" name="Freeform 121"/>
                <p:cNvSpPr>
                  <a:spLocks noChangeAspect="1"/>
                </p:cNvSpPr>
                <p:nvPr/>
              </p:nvSpPr>
              <p:spPr bwMode="gray">
                <a:xfrm>
                  <a:off x="5395117" y="3373784"/>
                  <a:ext cx="114300" cy="103188"/>
                </a:xfrm>
                <a:custGeom>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b="b" l="0" r="r" t="0"/>
                  <a:pathLst>
                    <a:path h="324" w="360">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3" name="Freeform 122"/>
                <p:cNvSpPr>
                  <a:spLocks noChangeAspect="1"/>
                </p:cNvSpPr>
                <p:nvPr/>
              </p:nvSpPr>
              <p:spPr bwMode="gray">
                <a:xfrm>
                  <a:off x="4548981" y="3245197"/>
                  <a:ext cx="282575" cy="269875"/>
                </a:xfrm>
                <a:custGeom>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b="b" l="0" r="r" t="0"/>
                  <a:pathLst>
                    <a:path h="851" w="89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4" name="Freeform 123"/>
                <p:cNvSpPr>
                  <a:spLocks noChangeAspect="1"/>
                </p:cNvSpPr>
                <p:nvPr/>
              </p:nvSpPr>
              <p:spPr bwMode="gray">
                <a:xfrm>
                  <a:off x="4887118" y="2994372"/>
                  <a:ext cx="69850" cy="147638"/>
                </a:xfrm>
                <a:custGeom>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b="b" l="0" r="r" t="0"/>
                  <a:pathLst>
                    <a:path h="462" w="218">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5" name="Freeform 124"/>
                <p:cNvSpPr>
                  <a:spLocks noChangeAspect="1"/>
                </p:cNvSpPr>
                <p:nvPr/>
              </p:nvSpPr>
              <p:spPr bwMode="gray">
                <a:xfrm>
                  <a:off x="5187155" y="3115022"/>
                  <a:ext cx="195263" cy="192088"/>
                </a:xfrm>
                <a:custGeom>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b="b" l="0" r="r" t="0"/>
                  <a:pathLst>
                    <a:path h="605" w="612">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6" name="Freeform 125"/>
                <p:cNvSpPr>
                  <a:spLocks noChangeAspect="1"/>
                </p:cNvSpPr>
                <p:nvPr/>
              </p:nvSpPr>
              <p:spPr bwMode="gray">
                <a:xfrm>
                  <a:off x="4610893" y="2999134"/>
                  <a:ext cx="352425" cy="358775"/>
                </a:xfrm>
                <a:custGeom>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b="b" l="0" r="r" t="0"/>
                  <a:pathLst>
                    <a:path h="1129" w="1112">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7" name="Freeform 126"/>
                <p:cNvSpPr>
                  <a:spLocks noChangeAspect="1"/>
                </p:cNvSpPr>
                <p:nvPr/>
              </p:nvSpPr>
              <p:spPr bwMode="gray">
                <a:xfrm>
                  <a:off x="4464843" y="3202334"/>
                  <a:ext cx="209550" cy="231775"/>
                </a:xfrm>
                <a:custGeom>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b="b" l="0" r="r" t="0"/>
                  <a:pathLst>
                    <a:path h="727" w="661">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8" name="Freeform 127"/>
                <p:cNvSpPr>
                  <a:spLocks noChangeAspect="1"/>
                </p:cNvSpPr>
                <p:nvPr/>
              </p:nvSpPr>
              <p:spPr bwMode="gray">
                <a:xfrm>
                  <a:off x="4534693" y="3026122"/>
                  <a:ext cx="207963" cy="166688"/>
                </a:xfrm>
                <a:custGeom>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b="b" l="0" r="r" t="0"/>
                  <a:pathLst>
                    <a:path h="526" w="65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29" name="Freeform 128"/>
                <p:cNvSpPr>
                  <a:spLocks noChangeAspect="1"/>
                </p:cNvSpPr>
                <p:nvPr/>
              </p:nvSpPr>
              <p:spPr bwMode="gray">
                <a:xfrm>
                  <a:off x="5474492" y="3484909"/>
                  <a:ext cx="177800" cy="234950"/>
                </a:xfrm>
                <a:custGeom>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b="b" l="0" r="r" t="0"/>
                  <a:pathLst>
                    <a:path h="740" w="561">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0" name="Freeform 129"/>
                <p:cNvSpPr>
                  <a:spLocks noChangeAspect="1"/>
                </p:cNvSpPr>
                <p:nvPr/>
              </p:nvSpPr>
              <p:spPr bwMode="gray">
                <a:xfrm>
                  <a:off x="4761706" y="3272184"/>
                  <a:ext cx="276225" cy="215900"/>
                </a:xfrm>
                <a:custGeom>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b="b" l="0" r="r" t="0"/>
                  <a:pathLst>
                    <a:path h="678" w="872">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1" name="Freeform 18"/>
                <p:cNvSpPr>
                  <a:spLocks noChangeAspect="1"/>
                </p:cNvSpPr>
                <p:nvPr/>
              </p:nvSpPr>
              <p:spPr bwMode="gray">
                <a:xfrm>
                  <a:off x="5334792" y="3432522"/>
                  <a:ext cx="261938" cy="198438"/>
                </a:xfrm>
                <a:custGeom>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b="b" l="0" r="r" t="0"/>
                  <a:pathLst>
                    <a:path h="626" w="824">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2" name="Freeform 131"/>
                <p:cNvSpPr>
                  <a:spLocks noChangeAspect="1"/>
                </p:cNvSpPr>
                <p:nvPr/>
              </p:nvSpPr>
              <p:spPr bwMode="gray">
                <a:xfrm>
                  <a:off x="5296692" y="4153247"/>
                  <a:ext cx="20638" cy="28575"/>
                </a:xfrm>
                <a:custGeom>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b="b" l="0" r="r" t="0"/>
                  <a:pathLst>
                    <a:path h="90" w="67">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3" name="Freeform 132"/>
                <p:cNvSpPr>
                  <a:spLocks noChangeAspect="1"/>
                </p:cNvSpPr>
                <p:nvPr/>
              </p:nvSpPr>
              <p:spPr bwMode="gray">
                <a:xfrm>
                  <a:off x="5045867" y="4083397"/>
                  <a:ext cx="285750" cy="250825"/>
                </a:xfrm>
                <a:custGeom>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b="b" l="0" r="r" t="0"/>
                  <a:pathLst>
                    <a:path h="791" w="898">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4" name="Freeform 133"/>
                <p:cNvSpPr>
                  <a:spLocks noChangeAspect="1"/>
                </p:cNvSpPr>
                <p:nvPr/>
              </p:nvSpPr>
              <p:spPr bwMode="gray">
                <a:xfrm>
                  <a:off x="5330030" y="3854797"/>
                  <a:ext cx="55563" cy="138113"/>
                </a:xfrm>
                <a:custGeom>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b="b" l="0" r="r" t="0"/>
                  <a:pathLst>
                    <a:path h="431" w="175">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5" name="Freeform 134"/>
                <p:cNvSpPr>
                  <a:spLocks noChangeAspect="1"/>
                </p:cNvSpPr>
                <p:nvPr/>
              </p:nvSpPr>
              <p:spPr bwMode="gray">
                <a:xfrm>
                  <a:off x="5511005" y="3904009"/>
                  <a:ext cx="123825" cy="247650"/>
                </a:xfrm>
                <a:custGeom>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b="b" l="0" r="r" t="0"/>
                  <a:pathLst>
                    <a:path h="776" w="391">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36" name="Group 25"/>
                <p:cNvGrpSpPr>
                  <a:grpSpLocks noChangeAspect="1"/>
                </p:cNvGrpSpPr>
                <p:nvPr/>
              </p:nvGrpSpPr>
              <p:grpSpPr>
                <a:xfrm>
                  <a:off x="4961730" y="3769072"/>
                  <a:ext cx="219075" cy="239713"/>
                  <a:chOff x="2643" y="2535"/>
                  <a:chExt cx="138" cy="151"/>
                </a:xfrm>
                <a:grpFill/>
              </p:grpSpPr>
              <p:sp>
                <p:nvSpPr>
                  <p:cNvPr id="166" name="Freeform 26"/>
                  <p:cNvSpPr>
                    <a:spLocks noChangeAspect="1"/>
                  </p:cNvSpPr>
                  <p:nvPr/>
                </p:nvSpPr>
                <p:spPr bwMode="gray">
                  <a:xfrm>
                    <a:off x="2643" y="2550"/>
                    <a:ext cx="138" cy="136"/>
                  </a:xfrm>
                  <a:custGeom>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b="b" l="0" r="r" t="0"/>
                    <a:pathLst>
                      <a:path h="684" w="692">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7" name="Freeform 27"/>
                  <p:cNvSpPr>
                    <a:spLocks noChangeAspect="1"/>
                  </p:cNvSpPr>
                  <p:nvPr/>
                </p:nvSpPr>
                <p:spPr bwMode="gray">
                  <a:xfrm>
                    <a:off x="2647" y="2535"/>
                    <a:ext cx="11" cy="16"/>
                  </a:xfrm>
                  <a:custGeom>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b="b" l="0" r="r" t="0"/>
                    <a:pathLst>
                      <a:path h="78" w="56">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sp>
              <p:nvSpPr>
                <p:cNvPr id="137" name="Freeform 28"/>
                <p:cNvSpPr>
                  <a:spLocks noChangeAspect="1"/>
                </p:cNvSpPr>
                <p:nvPr/>
              </p:nvSpPr>
              <p:spPr bwMode="gray">
                <a:xfrm>
                  <a:off x="5231605" y="4207222"/>
                  <a:ext cx="39688" cy="41275"/>
                </a:xfrm>
                <a:custGeom>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b="b" l="0" r="r" t="0"/>
                  <a:pathLst>
                    <a:path h="131" w="127">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8" name="Freeform 29"/>
                <p:cNvSpPr>
                  <a:spLocks noChangeAspect="1"/>
                </p:cNvSpPr>
                <p:nvPr/>
              </p:nvSpPr>
              <p:spPr bwMode="gray">
                <a:xfrm>
                  <a:off x="5142705" y="3834159"/>
                  <a:ext cx="203200" cy="174625"/>
                </a:xfrm>
                <a:custGeom>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b="b" l="0" r="r" t="0"/>
                  <a:pathLst>
                    <a:path h="552" w="640">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39" name="Freeform 30"/>
                <p:cNvSpPr>
                  <a:spLocks noChangeAspect="1"/>
                </p:cNvSpPr>
                <p:nvPr/>
              </p:nvSpPr>
              <p:spPr bwMode="gray">
                <a:xfrm>
                  <a:off x="5198267" y="3965922"/>
                  <a:ext cx="134938" cy="128588"/>
                </a:xfrm>
                <a:custGeom>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b="b" l="0" r="r" t="0"/>
                  <a:pathLst>
                    <a:path h="405" w="428">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0" name="Freeform 31"/>
                <p:cNvSpPr>
                  <a:spLocks noChangeAspect="1"/>
                </p:cNvSpPr>
                <p:nvPr/>
              </p:nvSpPr>
              <p:spPr bwMode="gray">
                <a:xfrm>
                  <a:off x="4961730" y="3988147"/>
                  <a:ext cx="233363" cy="230188"/>
                </a:xfrm>
                <a:custGeom>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b="b" l="0" r="r" t="0"/>
                  <a:pathLst>
                    <a:path h="722" w="734">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1" name="Freeform 32"/>
                <p:cNvSpPr>
                  <a:spLocks noChangeAspect="1"/>
                </p:cNvSpPr>
                <p:nvPr/>
              </p:nvSpPr>
              <p:spPr bwMode="gray">
                <a:xfrm>
                  <a:off x="5282405" y="3875434"/>
                  <a:ext cx="185738" cy="296863"/>
                </a:xfrm>
                <a:custGeom>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b="b" l="0" r="r" t="0"/>
                  <a:pathLst>
                    <a:path h="937" w="586">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2" name="Freeform 33"/>
                <p:cNvSpPr>
                  <a:spLocks noChangeAspect="1"/>
                </p:cNvSpPr>
                <p:nvPr/>
              </p:nvSpPr>
              <p:spPr bwMode="gray">
                <a:xfrm>
                  <a:off x="5104605" y="4004022"/>
                  <a:ext cx="165100" cy="169863"/>
                </a:xfrm>
                <a:custGeom>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b="b" l="0" r="r" t="0"/>
                  <a:pathLst>
                    <a:path h="534" w="518">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3" name="Freeform 34"/>
                <p:cNvSpPr>
                  <a:spLocks noChangeAspect="1"/>
                </p:cNvSpPr>
                <p:nvPr/>
              </p:nvSpPr>
              <p:spPr bwMode="gray">
                <a:xfrm>
                  <a:off x="4498181" y="3470622"/>
                  <a:ext cx="128588" cy="96838"/>
                </a:xfrm>
                <a:custGeom>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b="b" l="0" r="r" t="0"/>
                  <a:pathLst>
                    <a:path h="307" w="403">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4" name="Freeform 35"/>
                <p:cNvSpPr>
                  <a:spLocks noChangeAspect="1"/>
                </p:cNvSpPr>
                <p:nvPr/>
              </p:nvSpPr>
              <p:spPr bwMode="gray">
                <a:xfrm>
                  <a:off x="5010942" y="3499197"/>
                  <a:ext cx="228600" cy="144463"/>
                </a:xfrm>
                <a:custGeom>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b="b" l="0" r="r" t="0"/>
                  <a:pathLst>
                    <a:path h="451" w="718">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5" name="Freeform 36"/>
                <p:cNvSpPr>
                  <a:spLocks noChangeAspect="1"/>
                </p:cNvSpPr>
                <p:nvPr/>
              </p:nvSpPr>
              <p:spPr bwMode="gray">
                <a:xfrm>
                  <a:off x="4912518" y="3651597"/>
                  <a:ext cx="96838" cy="109538"/>
                </a:xfrm>
                <a:custGeom>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b="b" l="0" r="r" t="0"/>
                  <a:pathLst>
                    <a:path h="343" w="304">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6" name="Freeform 37"/>
                <p:cNvSpPr>
                  <a:spLocks noChangeAspect="1"/>
                </p:cNvSpPr>
                <p:nvPr/>
              </p:nvSpPr>
              <p:spPr bwMode="gray">
                <a:xfrm>
                  <a:off x="4466431" y="3449984"/>
                  <a:ext cx="53975" cy="14288"/>
                </a:xfrm>
                <a:custGeom>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b="b" l="0" r="r" t="0"/>
                  <a:pathLst>
                    <a:path h="45" w="168">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7" name="Freeform 38"/>
                <p:cNvSpPr>
                  <a:spLocks noChangeAspect="1"/>
                </p:cNvSpPr>
                <p:nvPr/>
              </p:nvSpPr>
              <p:spPr bwMode="gray">
                <a:xfrm>
                  <a:off x="4468018" y="3470622"/>
                  <a:ext cx="55563" cy="30163"/>
                </a:xfrm>
                <a:custGeom>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b="b" l="0" r="r" t="0"/>
                  <a:pathLst>
                    <a:path h="99" w="173">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8" name="Freeform 39"/>
                <p:cNvSpPr>
                  <a:spLocks noChangeAspect="1"/>
                </p:cNvSpPr>
                <p:nvPr/>
              </p:nvSpPr>
              <p:spPr bwMode="gray">
                <a:xfrm>
                  <a:off x="4560093" y="3543647"/>
                  <a:ext cx="71438" cy="73025"/>
                </a:xfrm>
                <a:custGeom>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b="b" l="0" r="r" t="0"/>
                  <a:pathLst>
                    <a:path h="228" w="226">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49" name="Freeform 40"/>
                <p:cNvSpPr>
                  <a:spLocks noChangeAspect="1"/>
                </p:cNvSpPr>
                <p:nvPr/>
              </p:nvSpPr>
              <p:spPr bwMode="gray">
                <a:xfrm>
                  <a:off x="4806156" y="3449984"/>
                  <a:ext cx="204788" cy="169863"/>
                </a:xfrm>
                <a:custGeom>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b="b" l="0" r="r" t="0"/>
                  <a:pathLst>
                    <a:path h="532" w="64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0" name="Freeform 41"/>
                <p:cNvSpPr>
                  <a:spLocks noChangeAspect="1"/>
                </p:cNvSpPr>
                <p:nvPr/>
              </p:nvSpPr>
              <p:spPr bwMode="gray">
                <a:xfrm>
                  <a:off x="4952206" y="3627784"/>
                  <a:ext cx="133350" cy="152400"/>
                </a:xfrm>
                <a:custGeom>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b="b" l="0" r="r" t="0"/>
                  <a:pathLst>
                    <a:path h="479" w="417">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1" name="Freeform 42"/>
                <p:cNvSpPr>
                  <a:spLocks noChangeAspect="1"/>
                </p:cNvSpPr>
                <p:nvPr/>
              </p:nvSpPr>
              <p:spPr bwMode="gray">
                <a:xfrm>
                  <a:off x="4922043" y="3653184"/>
                  <a:ext cx="33338" cy="22225"/>
                </a:xfrm>
                <a:custGeom>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b="b" l="0" r="r" t="0"/>
                  <a:pathLst>
                    <a:path h="69" w="107">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2" name="Freeform 43"/>
                <p:cNvSpPr>
                  <a:spLocks noChangeAspect="1"/>
                </p:cNvSpPr>
                <p:nvPr/>
              </p:nvSpPr>
              <p:spPr bwMode="gray">
                <a:xfrm>
                  <a:off x="5268117" y="3732559"/>
                  <a:ext cx="28575" cy="34925"/>
                </a:xfrm>
                <a:custGeom>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b="b" l="0" r="r" t="0"/>
                  <a:pathLst>
                    <a:path h="114" w="93">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3" name="Freeform 44"/>
                <p:cNvSpPr>
                  <a:spLocks noChangeAspect="1"/>
                </p:cNvSpPr>
                <p:nvPr/>
              </p:nvSpPr>
              <p:spPr bwMode="gray">
                <a:xfrm>
                  <a:off x="5277642" y="3619847"/>
                  <a:ext cx="92075" cy="96838"/>
                </a:xfrm>
                <a:custGeom>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b="b" l="0" r="r" t="0"/>
                  <a:pathLst>
                    <a:path h="302" w="289">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4" name="Freeform 45"/>
                <p:cNvSpPr>
                  <a:spLocks noChangeAspect="1"/>
                </p:cNvSpPr>
                <p:nvPr/>
              </p:nvSpPr>
              <p:spPr bwMode="gray">
                <a:xfrm>
                  <a:off x="5264942" y="3710334"/>
                  <a:ext cx="33338" cy="30163"/>
                </a:xfrm>
                <a:custGeom>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b="b" l="0" r="r" t="0"/>
                  <a:pathLst>
                    <a:path h="96" w="104">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5" name="Freeform 46"/>
                <p:cNvSpPr>
                  <a:spLocks noChangeAspect="1"/>
                </p:cNvSpPr>
                <p:nvPr/>
              </p:nvSpPr>
              <p:spPr bwMode="gray">
                <a:xfrm>
                  <a:off x="5350667" y="3611909"/>
                  <a:ext cx="138113" cy="160338"/>
                </a:xfrm>
                <a:custGeom>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b="b" l="0" r="r" t="0"/>
                  <a:pathLst>
                    <a:path h="503" w="435">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6" name="Freeform 47"/>
                <p:cNvSpPr>
                  <a:spLocks noChangeAspect="1"/>
                </p:cNvSpPr>
                <p:nvPr/>
              </p:nvSpPr>
              <p:spPr bwMode="gray">
                <a:xfrm>
                  <a:off x="4455318" y="3399184"/>
                  <a:ext cx="107950" cy="77788"/>
                </a:xfrm>
                <a:custGeom>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b="b" l="0" r="r" t="0"/>
                  <a:pathLst>
                    <a:path h="244" w="3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7" name="Freeform 48"/>
                <p:cNvSpPr>
                  <a:spLocks noChangeAspect="1"/>
                </p:cNvSpPr>
                <p:nvPr/>
              </p:nvSpPr>
              <p:spPr bwMode="gray">
                <a:xfrm>
                  <a:off x="5276055" y="3708747"/>
                  <a:ext cx="190500" cy="187325"/>
                </a:xfrm>
                <a:custGeom>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b="b" l="0" r="r" t="0"/>
                  <a:pathLst>
                    <a:path h="591" w="596">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8" name="Freeform 49"/>
                <p:cNvSpPr>
                  <a:spLocks noChangeAspect="1"/>
                </p:cNvSpPr>
                <p:nvPr/>
              </p:nvSpPr>
              <p:spPr bwMode="gray">
                <a:xfrm>
                  <a:off x="4528343" y="3518247"/>
                  <a:ext cx="52388" cy="52388"/>
                </a:xfrm>
                <a:custGeom>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b="b" l="0" r="r" t="0"/>
                  <a:pathLst>
                    <a:path h="166" w="167">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59" name="Freeform 50"/>
                <p:cNvSpPr>
                  <a:spLocks noChangeAspect="1"/>
                </p:cNvSpPr>
                <p:nvPr/>
              </p:nvSpPr>
              <p:spPr bwMode="gray">
                <a:xfrm>
                  <a:off x="4610893" y="3505547"/>
                  <a:ext cx="106363" cy="111125"/>
                </a:xfrm>
                <a:custGeom>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b="b" l="0" r="r" t="0"/>
                  <a:pathLst>
                    <a:path h="354" w="337">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0" name="Freeform 51"/>
                <p:cNvSpPr>
                  <a:spLocks noChangeAspect="1"/>
                </p:cNvSpPr>
                <p:nvPr/>
              </p:nvSpPr>
              <p:spPr bwMode="gray">
                <a:xfrm>
                  <a:off x="4756943" y="3497609"/>
                  <a:ext cx="38100" cy="90488"/>
                </a:xfrm>
                <a:custGeom>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b="b" l="0" r="r" t="0"/>
                  <a:pathLst>
                    <a:path h="281" w="120">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1" name="Freeform 52"/>
                <p:cNvSpPr>
                  <a:spLocks noChangeAspect="1"/>
                </p:cNvSpPr>
                <p:nvPr/>
              </p:nvSpPr>
              <p:spPr bwMode="gray">
                <a:xfrm>
                  <a:off x="4972842" y="3600797"/>
                  <a:ext cx="331788" cy="323850"/>
                </a:xfrm>
                <a:custGeom>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b="b" l="0" r="r" t="0"/>
                  <a:pathLst>
                    <a:path h="1018" w="1045">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2F5597"/>
                </a:solid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sp>
              <p:nvSpPr>
                <p:cNvPr id="162" name="Freeform 134"/>
                <p:cNvSpPr>
                  <a:spLocks noChangeAspect="1"/>
                </p:cNvSpPr>
                <p:nvPr/>
              </p:nvSpPr>
              <p:spPr bwMode="gray">
                <a:xfrm>
                  <a:off x="5488780" y="3469034"/>
                  <a:ext cx="25400" cy="33338"/>
                </a:xfrm>
                <a:custGeom>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b="b" l="0" r="r" t="0"/>
                  <a:pathLst>
                    <a:path h="105" w="83">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cap="flat" cmpd="sng" w="6350">
                  <a:noFill/>
                  <a:prstDash val="solid"/>
                  <a:round/>
                  <a:headEnd len="med" type="none" w="med"/>
                  <a:tailEnd len="med" type="none" w="med"/>
                </a:ln>
                <a:effectLst/>
              </p:spPr>
              <p:txBody>
                <a:bodyPr/>
                <a:lstStyle/>
                <a:p>
                  <a:endParaRPr lang="en-US">
                    <a:solidFill>
                      <a:schemeClr val="bg1">
                        <a:lumMod val="65000"/>
                      </a:schemeClr>
                    </a:solidFill>
                    <a:ea charset="0" panose="02000000000000000000" pitchFamily="2" typeface="Roboto"/>
                  </a:endParaRPr>
                </a:p>
              </p:txBody>
            </p:sp>
            <p:grpSp>
              <p:nvGrpSpPr>
                <p:cNvPr id="163" name="Group 364"/>
                <p:cNvGrpSpPr>
                  <a:grpSpLocks noChangeAspect="1"/>
                </p:cNvGrpSpPr>
                <p:nvPr/>
              </p:nvGrpSpPr>
              <p:grpSpPr>
                <a:xfrm>
                  <a:off x="5141117" y="3280172"/>
                  <a:ext cx="289379" cy="349200"/>
                  <a:chOff x="3548063" y="12700"/>
                  <a:chExt cx="5667375" cy="6838950"/>
                </a:xfrm>
                <a:grpFill/>
              </p:grpSpPr>
              <p:sp>
                <p:nvSpPr>
                  <p:cNvPr id="164" name="Freeform 6"/>
                  <p:cNvSpPr/>
                  <p:nvPr/>
                </p:nvSpPr>
                <p:spPr bwMode="gray">
                  <a:xfrm>
                    <a:off x="4084638" y="3873500"/>
                    <a:ext cx="4257675" cy="2978150"/>
                  </a:xfrm>
                  <a:custGeom>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b="b" l="0" r="r" t="0"/>
                    <a:pathLst>
                      <a:path h="1876" w="2682">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cap="flat" cmpd="sng" w="6350">
                    <a:noFill/>
                    <a:prstDash val="solid"/>
                    <a:round/>
                    <a:headEnd len="med" type="none" w="med"/>
                    <a:tailEnd len="med" type="none" w="med"/>
                  </a:ln>
                  <a:effectLst/>
                </p:spPr>
                <p:txBody>
                  <a:bodyPr/>
                  <a:lstStyle/>
                  <a:p>
                    <a:endParaRPr lang="en-GB">
                      <a:solidFill>
                        <a:schemeClr val="bg1">
                          <a:lumMod val="65000"/>
                        </a:schemeClr>
                      </a:solidFill>
                      <a:ea charset="0" panose="02000000000000000000" pitchFamily="2" typeface="Roboto"/>
                    </a:endParaRPr>
                  </a:p>
                </p:txBody>
              </p:sp>
              <p:sp>
                <p:nvSpPr>
                  <p:cNvPr id="165" name="Freeform 9"/>
                  <p:cNvSpPr/>
                  <p:nvPr/>
                </p:nvSpPr>
                <p:spPr bwMode="gray">
                  <a:xfrm>
                    <a:off x="3548063" y="12700"/>
                    <a:ext cx="5667375" cy="4860925"/>
                  </a:xfrm>
                  <a:custGeom>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b="b" l="0" r="r" t="0"/>
                    <a:pathLst>
                      <a:path h="3062" w="3570">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cap="flat" cmpd="sng" w="6350">
                    <a:noFill/>
                    <a:prstDash val="solid"/>
                    <a:round/>
                    <a:headEnd len="med" type="none" w="med"/>
                    <a:tailEnd len="med" type="none" w="med"/>
                  </a:ln>
                  <a:effectLst/>
                </p:spPr>
                <p:txBody>
                  <a:bodyPr/>
                  <a:lstStyle/>
                  <a:p>
                    <a:endParaRPr lang="en-GB">
                      <a:solidFill>
                        <a:schemeClr val="bg1">
                          <a:lumMod val="65000"/>
                        </a:schemeClr>
                      </a:solidFill>
                      <a:ea charset="0" panose="02000000000000000000" pitchFamily="2" typeface="Roboto"/>
                    </a:endParaRPr>
                  </a:p>
                </p:txBody>
              </p:sp>
            </p:grpSp>
          </p:grpSp>
        </p:grpSp>
      </p:grpSp>
      <p:sp>
        <p:nvSpPr>
          <p:cNvPr id="361" name="Content Placeholder 2"/>
          <p:cNvSpPr txBox="1"/>
          <p:nvPr/>
        </p:nvSpPr>
        <p:spPr>
          <a:xfrm>
            <a:off x="6735268" y="1729888"/>
            <a:ext cx="4618389" cy="1980430"/>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150000"/>
              </a:lnSpc>
              <a:buNone/>
            </a:pPr>
            <a:endParaRPr lang="en-US" sz="1100">
              <a:solidFill>
                <a:schemeClr val="bg1">
                  <a:lumMod val="65000"/>
                </a:schemeClr>
              </a:solidFill>
              <a:ea charset="0" panose="02000000000000000000" pitchFamily="2" typeface="Roboto"/>
            </a:endParaRPr>
          </a:p>
        </p:txBody>
      </p:sp>
      <p:grpSp>
        <p:nvGrpSpPr>
          <p:cNvPr id="362" name="Group 361"/>
          <p:cNvGrpSpPr/>
          <p:nvPr/>
        </p:nvGrpSpPr>
        <p:grpSpPr>
          <a:xfrm>
            <a:off x="6896008" y="4092243"/>
            <a:ext cx="424652" cy="424654"/>
            <a:chOff x="5145541" y="1902998"/>
            <a:chExt cx="477290" cy="477290"/>
          </a:xfrm>
        </p:grpSpPr>
        <p:sp>
          <p:nvSpPr>
            <p:cNvPr id="363" name="Oval 362"/>
            <p:cNvSpPr/>
            <p:nvPr/>
          </p:nvSpPr>
          <p:spPr>
            <a:xfrm>
              <a:off x="5145541" y="1902998"/>
              <a:ext cx="477290" cy="47729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bg1">
                    <a:lumMod val="65000"/>
                  </a:schemeClr>
                </a:solidFill>
                <a:ea charset="0" panose="02000000000000000000" pitchFamily="2" typeface="Roboto"/>
              </a:endParaRPr>
            </a:p>
          </p:txBody>
        </p:sp>
        <p:grpSp>
          <p:nvGrpSpPr>
            <p:cNvPr id="364" name="Group 363"/>
            <p:cNvGrpSpPr/>
            <p:nvPr/>
          </p:nvGrpSpPr>
          <p:grpSpPr>
            <a:xfrm>
              <a:off x="5315702" y="2003953"/>
              <a:ext cx="136970" cy="287916"/>
              <a:chOff x="7000144" y="1755828"/>
              <a:chExt cx="85046" cy="216315"/>
            </a:xfrm>
            <a:solidFill>
              <a:schemeClr val="bg1"/>
            </a:solidFill>
          </p:grpSpPr>
          <p:sp>
            <p:nvSpPr>
              <p:cNvPr id="365" name="Freeform 12"/>
              <p:cNvSpPr/>
              <p:nvPr/>
            </p:nvSpPr>
            <p:spPr bwMode="auto">
              <a:xfrm>
                <a:off x="7000144" y="1792805"/>
                <a:ext cx="85046" cy="179338"/>
              </a:xfrm>
              <a:custGeom>
                <a:gdLst>
                  <a:gd fmla="*/ 59 w 78" name="T0"/>
                  <a:gd fmla="*/ 0 h 164" name="T1"/>
                  <a:gd fmla="*/ 20 w 78" name="T2"/>
                  <a:gd fmla="*/ 0 h 164" name="T3"/>
                  <a:gd fmla="*/ 0 w 78" name="T4"/>
                  <a:gd fmla="*/ 16 h 164" name="T5"/>
                  <a:gd fmla="*/ 0 w 78" name="T6"/>
                  <a:gd fmla="*/ 16 h 164" name="T7"/>
                  <a:gd fmla="*/ 0 w 78" name="T8"/>
                  <a:gd fmla="*/ 19 h 164" name="T9"/>
                  <a:gd fmla="*/ 0 w 78" name="T10"/>
                  <a:gd fmla="*/ 74 h 164" name="T11"/>
                  <a:gd fmla="*/ 7 w 78" name="T12"/>
                  <a:gd fmla="*/ 80 h 164" name="T13"/>
                  <a:gd fmla="*/ 13 w 78" name="T14"/>
                  <a:gd fmla="*/ 74 h 164" name="T15"/>
                  <a:gd fmla="*/ 13 w 78" name="T16"/>
                  <a:gd fmla="*/ 26 h 164" name="T17"/>
                  <a:gd fmla="*/ 19 w 78" name="T18"/>
                  <a:gd fmla="*/ 26 h 164" name="T19"/>
                  <a:gd fmla="*/ 19 w 78" name="T20"/>
                  <a:gd fmla="*/ 72 h 164" name="T21"/>
                  <a:gd fmla="*/ 19 w 78" name="T22"/>
                  <a:gd fmla="*/ 73 h 164" name="T23"/>
                  <a:gd fmla="*/ 19 w 78" name="T24"/>
                  <a:gd fmla="*/ 154 h 164" name="T25"/>
                  <a:gd fmla="*/ 28 w 78" name="T26"/>
                  <a:gd fmla="*/ 164 h 164" name="T27"/>
                  <a:gd fmla="*/ 37 w 78" name="T28"/>
                  <a:gd fmla="*/ 154 h 164" name="T29"/>
                  <a:gd fmla="*/ 37 w 78" name="T30"/>
                  <a:gd fmla="*/ 83 h 164" name="T31"/>
                  <a:gd fmla="*/ 41 w 78" name="T32"/>
                  <a:gd fmla="*/ 83 h 164" name="T33"/>
                  <a:gd fmla="*/ 41 w 78" name="T34"/>
                  <a:gd fmla="*/ 154 h 164" name="T35"/>
                  <a:gd fmla="*/ 50 w 78" name="T36"/>
                  <a:gd fmla="*/ 164 h 164" name="T37"/>
                  <a:gd fmla="*/ 59 w 78" name="T38"/>
                  <a:gd fmla="*/ 154 h 164" name="T39"/>
                  <a:gd fmla="*/ 59 w 78" name="T40"/>
                  <a:gd fmla="*/ 72 h 164" name="T41"/>
                  <a:gd fmla="*/ 59 w 78" name="T42"/>
                  <a:gd fmla="*/ 71 h 164" name="T43"/>
                  <a:gd fmla="*/ 59 w 78" name="T44"/>
                  <a:gd fmla="*/ 26 h 164" name="T45"/>
                  <a:gd fmla="*/ 64 w 78" name="T46"/>
                  <a:gd fmla="*/ 26 h 164" name="T47"/>
                  <a:gd fmla="*/ 64 w 78" name="T48"/>
                  <a:gd fmla="*/ 74 h 164" name="T49"/>
                  <a:gd fmla="*/ 71 w 78" name="T50"/>
                  <a:gd fmla="*/ 80 h 164" name="T51"/>
                  <a:gd fmla="*/ 78 w 78" name="T52"/>
                  <a:gd fmla="*/ 74 h 164" name="T53"/>
                  <a:gd fmla="*/ 78 w 78" name="T54"/>
                  <a:gd fmla="*/ 19 h 164" name="T55"/>
                  <a:gd fmla="*/ 78 w 78" name="T56"/>
                  <a:gd fmla="*/ 16 h 164" name="T57"/>
                  <a:gd fmla="*/ 78 w 78" name="T58"/>
                  <a:gd fmla="*/ 15 h 164" name="T59"/>
                  <a:gd fmla="*/ 59 w 78" name="T60"/>
                  <a:gd fmla="*/ 0 h 16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64" w="78">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200">
                  <a:solidFill>
                    <a:schemeClr val="bg1">
                      <a:lumMod val="65000"/>
                    </a:schemeClr>
                  </a:solidFill>
                  <a:ea charset="0" panose="02000000000000000000" pitchFamily="2" typeface="Roboto"/>
                </a:endParaRPr>
              </a:p>
            </p:txBody>
          </p:sp>
          <p:sp>
            <p:nvSpPr>
              <p:cNvPr id="366" name="Oval 13"/>
              <p:cNvSpPr>
                <a:spLocks noChangeArrowheads="1"/>
              </p:cNvSpPr>
              <p:nvPr/>
            </p:nvSpPr>
            <p:spPr bwMode="auto">
              <a:xfrm>
                <a:off x="7026029" y="1755828"/>
                <a:ext cx="33741" cy="33741"/>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200">
                  <a:solidFill>
                    <a:schemeClr val="bg1">
                      <a:lumMod val="65000"/>
                    </a:schemeClr>
                  </a:solidFill>
                  <a:ea charset="0" panose="02000000000000000000" pitchFamily="2" typeface="Roboto"/>
                </a:endParaRPr>
              </a:p>
            </p:txBody>
          </p:sp>
        </p:grpSp>
      </p:grpSp>
      <p:sp>
        <p:nvSpPr>
          <p:cNvPr id="367" name="Content Placeholder 2"/>
          <p:cNvSpPr txBox="1"/>
          <p:nvPr/>
        </p:nvSpPr>
        <p:spPr>
          <a:xfrm>
            <a:off x="7391525" y="4167232"/>
            <a:ext cx="1423042" cy="299055"/>
          </a:xfrm>
          <a:prstGeom prst="rect">
            <a:avLst/>
          </a:prstGeom>
        </p:spPr>
        <p:style>
          <a:lnRef idx="0">
            <a:schemeClr val="accent3"/>
          </a:lnRef>
          <a:fillRef idx="3">
            <a:schemeClr val="accent3"/>
          </a:fillRef>
          <a:effectRef idx="3">
            <a:schemeClr val="accent3"/>
          </a:effectRef>
          <a:fontRef idx="minor">
            <a:schemeClr val="lt1"/>
          </a:fontRef>
        </p:style>
        <p:txBody>
          <a:bodyPr bIns="45720" lIns="91440" rIns="91440" rtlCol="0" tIns="45720" vert="horz">
            <a:noAutofit/>
          </a:bodyPr>
          <a:lstStyle>
            <a:defPPr>
              <a:defRPr lang="zh-CN"/>
            </a:defPPr>
            <a:lvl1pPr indent="0">
              <a:spcBef>
                <a:spcPct val="20000"/>
              </a:spcBef>
              <a:buFont charset="0" panose="020b0604020202020204" pitchFamily="34" typeface="Arial"/>
              <a:buNone/>
              <a:defRPr b="1" sz="1200">
                <a:solidFill>
                  <a:schemeClr val="tx1">
                    <a:lumMod val="75000"/>
                    <a:lumOff val="25000"/>
                  </a:schemeClr>
                </a:solidFill>
                <a:ea charset="0" panose="02000000000000000000" pitchFamily="2" typeface="Roboto"/>
              </a:defRPr>
            </a:lvl1pPr>
            <a:lvl2pPr indent="-285750" marL="742950">
              <a:spcBef>
                <a:spcPct val="20000"/>
              </a:spcBef>
              <a:buFont charset="0" panose="020b0604020202020204" pitchFamily="34" typeface="Arial"/>
              <a:buChar char="–"/>
              <a:defRPr sz="1200">
                <a:solidFill>
                  <a:schemeClr val="bg1">
                    <a:lumMod val="65000"/>
                  </a:schemeClr>
                </a:solidFill>
              </a:defRPr>
            </a:lvl2pPr>
            <a:lvl3pPr indent="-228600" marL="1143000">
              <a:spcBef>
                <a:spcPct val="20000"/>
              </a:spcBef>
              <a:buFont charset="0" panose="020b0604020202020204" pitchFamily="34" typeface="Arial"/>
              <a:buChar char="•"/>
              <a:defRPr sz="1100">
                <a:solidFill>
                  <a:schemeClr val="bg1">
                    <a:lumMod val="65000"/>
                  </a:schemeClr>
                </a:solidFill>
              </a:defRPr>
            </a:lvl3pPr>
            <a:lvl4pPr indent="-228600" marL="1600200">
              <a:spcBef>
                <a:spcPct val="20000"/>
              </a:spcBef>
              <a:buFont charset="0" panose="020b0604020202020204" pitchFamily="34" typeface="Arial"/>
              <a:buChar char="–"/>
              <a:defRPr sz="1050">
                <a:solidFill>
                  <a:schemeClr val="bg1">
                    <a:lumMod val="65000"/>
                  </a:schemeClr>
                </a:solidFill>
              </a:defRPr>
            </a:lvl4pPr>
            <a:lvl5pPr indent="-228600" marL="2057400">
              <a:spcBef>
                <a:spcPct val="20000"/>
              </a:spcBef>
              <a:buFont charset="0" panose="020b0604020202020204" pitchFamily="34" typeface="Arial"/>
              <a:buChar char="»"/>
              <a:defRPr sz="1050">
                <a:solidFill>
                  <a:schemeClr val="bg1">
                    <a:lumMod val="65000"/>
                  </a:schemeClr>
                </a:solidFill>
              </a:defRPr>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lang="id-ID"/>
              <a:t>35%= 612.692</a:t>
            </a:r>
          </a:p>
        </p:txBody>
      </p:sp>
      <p:sp>
        <p:nvSpPr>
          <p:cNvPr id="368" name="Content Placeholder 2"/>
          <p:cNvSpPr txBox="1"/>
          <p:nvPr/>
        </p:nvSpPr>
        <p:spPr>
          <a:xfrm>
            <a:off x="7391525" y="4721916"/>
            <a:ext cx="1421734" cy="303117"/>
          </a:xfrm>
          <a:prstGeom prst="rect">
            <a:avLst/>
          </a:prstGeom>
        </p:spPr>
        <p:style>
          <a:lnRef idx="0">
            <a:schemeClr val="accent3"/>
          </a:lnRef>
          <a:fillRef idx="3">
            <a:schemeClr val="accent3"/>
          </a:fillRef>
          <a:effectRef idx="3">
            <a:schemeClr val="accent3"/>
          </a:effectRef>
          <a:fontRef idx="minor">
            <a:schemeClr val="lt1"/>
          </a:fontRef>
        </p:style>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id-ID" smtClean="0" sz="1200">
                <a:solidFill>
                  <a:schemeClr val="tx1">
                    <a:lumMod val="75000"/>
                    <a:lumOff val="25000"/>
                  </a:schemeClr>
                </a:solidFill>
                <a:ea charset="0" panose="02000000000000000000" pitchFamily="2" typeface="Roboto"/>
              </a:rPr>
              <a:t>65%  = 1.137.857</a:t>
            </a:r>
          </a:p>
        </p:txBody>
      </p:sp>
      <p:grpSp>
        <p:nvGrpSpPr>
          <p:cNvPr id="369" name="Group 368"/>
          <p:cNvGrpSpPr/>
          <p:nvPr/>
        </p:nvGrpSpPr>
        <p:grpSpPr>
          <a:xfrm>
            <a:off x="6896007" y="4644337"/>
            <a:ext cx="424653" cy="424654"/>
            <a:chOff x="3306480" y="4054878"/>
            <a:chExt cx="424653" cy="424654"/>
          </a:xfrm>
        </p:grpSpPr>
        <p:sp>
          <p:nvSpPr>
            <p:cNvPr id="370" name="Oval 369"/>
            <p:cNvSpPr/>
            <p:nvPr/>
          </p:nvSpPr>
          <p:spPr>
            <a:xfrm>
              <a:off x="3306480" y="4054878"/>
              <a:ext cx="424653" cy="4246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200">
                <a:solidFill>
                  <a:schemeClr val="bg1">
                    <a:lumMod val="65000"/>
                  </a:schemeClr>
                </a:solidFill>
                <a:ea charset="0" panose="02000000000000000000" pitchFamily="2" typeface="Roboto"/>
              </a:endParaRPr>
            </a:p>
          </p:txBody>
        </p:sp>
        <p:grpSp>
          <p:nvGrpSpPr>
            <p:cNvPr id="371" name="Group 370"/>
            <p:cNvGrpSpPr/>
            <p:nvPr/>
          </p:nvGrpSpPr>
          <p:grpSpPr>
            <a:xfrm>
              <a:off x="3449151" y="4141126"/>
              <a:ext cx="139317" cy="248316"/>
              <a:chOff x="7107860" y="2485861"/>
              <a:chExt cx="97227" cy="209688"/>
            </a:xfrm>
            <a:solidFill>
              <a:schemeClr val="bg1"/>
            </a:solidFill>
          </p:grpSpPr>
          <p:sp>
            <p:nvSpPr>
              <p:cNvPr id="372" name="Oval 371"/>
              <p:cNvSpPr>
                <a:spLocks noChangeArrowheads="1"/>
              </p:cNvSpPr>
              <p:nvPr/>
            </p:nvSpPr>
            <p:spPr bwMode="auto">
              <a:xfrm>
                <a:off x="7140641" y="2485861"/>
                <a:ext cx="30916" cy="31812"/>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200">
                  <a:solidFill>
                    <a:schemeClr val="bg1">
                      <a:lumMod val="65000"/>
                    </a:schemeClr>
                  </a:solidFill>
                  <a:ea charset="0" panose="02000000000000000000" pitchFamily="2" typeface="Roboto"/>
                </a:endParaRPr>
              </a:p>
            </p:txBody>
          </p:sp>
          <p:sp>
            <p:nvSpPr>
              <p:cNvPr id="373" name="Freeform 7"/>
              <p:cNvSpPr/>
              <p:nvPr/>
            </p:nvSpPr>
            <p:spPr bwMode="auto">
              <a:xfrm>
                <a:off x="7107860" y="2523945"/>
                <a:ext cx="97227" cy="171604"/>
              </a:xfrm>
              <a:custGeom>
                <a:gdLst>
                  <a:gd fmla="*/ 91 w 92" name="T0"/>
                  <a:gd fmla="*/ 60 h 162" name="T1"/>
                  <a:gd fmla="*/ 75 w 92" name="T2"/>
                  <a:gd fmla="*/ 10 h 162" name="T3"/>
                  <a:gd fmla="*/ 64 w 92" name="T4"/>
                  <a:gd fmla="*/ 0 h 162" name="T5"/>
                  <a:gd fmla="*/ 28 w 92" name="T6"/>
                  <a:gd fmla="*/ 0 h 162" name="T7"/>
                  <a:gd fmla="*/ 19 w 92" name="T8"/>
                  <a:gd fmla="*/ 5 h 162" name="T9"/>
                  <a:gd fmla="*/ 18 w 92" name="T10"/>
                  <a:gd fmla="*/ 7 h 162" name="T11"/>
                  <a:gd fmla="*/ 18 w 92" name="T12"/>
                  <a:gd fmla="*/ 7 h 162" name="T13"/>
                  <a:gd fmla="*/ 17 w 92" name="T14"/>
                  <a:gd fmla="*/ 8 h 162" name="T15"/>
                  <a:gd fmla="*/ 1 w 92" name="T16"/>
                  <a:gd fmla="*/ 60 h 162" name="T17"/>
                  <a:gd fmla="*/ 5 w 92" name="T18"/>
                  <a:gd fmla="*/ 68 h 162" name="T19"/>
                  <a:gd fmla="*/ 14 w 92" name="T20"/>
                  <a:gd fmla="*/ 64 h 162" name="T21"/>
                  <a:gd fmla="*/ 26 w 92" name="T22"/>
                  <a:gd fmla="*/ 23 h 162" name="T23"/>
                  <a:gd fmla="*/ 28 w 92" name="T24"/>
                  <a:gd fmla="*/ 23 h 162" name="T25"/>
                  <a:gd fmla="*/ 29 w 92" name="T26"/>
                  <a:gd fmla="*/ 23 h 162" name="T27"/>
                  <a:gd fmla="*/ 9 w 92" name="T28"/>
                  <a:gd fmla="*/ 96 h 162" name="T29"/>
                  <a:gd fmla="*/ 29 w 92" name="T30"/>
                  <a:gd fmla="*/ 96 h 162" name="T31"/>
                  <a:gd fmla="*/ 29 w 92" name="T32"/>
                  <a:gd fmla="*/ 154 h 162" name="T33"/>
                  <a:gd fmla="*/ 37 w 92" name="T34"/>
                  <a:gd fmla="*/ 162 h 162" name="T35"/>
                  <a:gd fmla="*/ 44 w 92" name="T36"/>
                  <a:gd fmla="*/ 154 h 162" name="T37"/>
                  <a:gd fmla="*/ 44 w 92" name="T38"/>
                  <a:gd fmla="*/ 96 h 162" name="T39"/>
                  <a:gd fmla="*/ 49 w 92" name="T40"/>
                  <a:gd fmla="*/ 96 h 162" name="T41"/>
                  <a:gd fmla="*/ 49 w 92" name="T42"/>
                  <a:gd fmla="*/ 154 h 162" name="T43"/>
                  <a:gd fmla="*/ 56 w 92" name="T44"/>
                  <a:gd fmla="*/ 162 h 162" name="T45"/>
                  <a:gd fmla="*/ 64 w 92" name="T46"/>
                  <a:gd fmla="*/ 154 h 162" name="T47"/>
                  <a:gd fmla="*/ 64 w 92" name="T48"/>
                  <a:gd fmla="*/ 96 h 162" name="T49"/>
                  <a:gd fmla="*/ 83 w 92" name="T50"/>
                  <a:gd fmla="*/ 96 h 162" name="T51"/>
                  <a:gd fmla="*/ 63 w 92" name="T52"/>
                  <a:gd fmla="*/ 23 h 162" name="T53"/>
                  <a:gd fmla="*/ 64 w 92" name="T54"/>
                  <a:gd fmla="*/ 23 h 162" name="T55"/>
                  <a:gd fmla="*/ 65 w 92" name="T56"/>
                  <a:gd fmla="*/ 23 h 162" name="T57"/>
                  <a:gd fmla="*/ 79 w 92" name="T58"/>
                  <a:gd fmla="*/ 64 h 162" name="T59"/>
                  <a:gd fmla="*/ 87 w 92" name="T60"/>
                  <a:gd fmla="*/ 68 h 162" name="T61"/>
                  <a:gd fmla="*/ 91 w 92" name="T62"/>
                  <a:gd fmla="*/ 60 h 16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2" w="9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sz="1200">
                  <a:solidFill>
                    <a:schemeClr val="bg1">
                      <a:lumMod val="65000"/>
                    </a:schemeClr>
                  </a:solidFill>
                  <a:ea charset="0" panose="02000000000000000000" pitchFamily="2" typeface="Roboto"/>
                </a:endParaRPr>
              </a:p>
            </p:txBody>
          </p:sp>
        </p:grpSp>
      </p:grpSp>
      <p:grpSp>
        <p:nvGrpSpPr>
          <p:cNvPr id="374" name="Group 373"/>
          <p:cNvGrpSpPr/>
          <p:nvPr/>
        </p:nvGrpSpPr>
        <p:grpSpPr>
          <a:xfrm>
            <a:off x="9513363" y="3991412"/>
            <a:ext cx="1638702" cy="523662"/>
            <a:chOff x="6684498" y="3899450"/>
            <a:chExt cx="1638702" cy="523662"/>
          </a:xfrm>
        </p:grpSpPr>
        <p:sp>
          <p:nvSpPr>
            <p:cNvPr id="375" name="Subtitle 2"/>
            <p:cNvSpPr txBox="1"/>
            <p:nvPr/>
          </p:nvSpPr>
          <p:spPr>
            <a:xfrm>
              <a:off x="6687951" y="4184708"/>
              <a:ext cx="1635249" cy="23840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en-US" smtClean="0" sz="1100">
                  <a:solidFill>
                    <a:schemeClr val="bg1">
                      <a:lumMod val="65000"/>
                    </a:schemeClr>
                  </a:solidFill>
                  <a:ea charset="0" panose="02000000000000000000" pitchFamily="2" typeface="Roboto"/>
                </a:rPr>
                <a:t>Visits via Computers</a:t>
              </a:r>
            </a:p>
          </p:txBody>
        </p:sp>
        <p:sp>
          <p:nvSpPr>
            <p:cNvPr id="376" name="Content Placeholder 2"/>
            <p:cNvSpPr txBox="1"/>
            <p:nvPr/>
          </p:nvSpPr>
          <p:spPr>
            <a:xfrm>
              <a:off x="6684498" y="3899450"/>
              <a:ext cx="822499" cy="458697"/>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Font charset="0" panose="020b0604020202020204" pitchFamily="34" typeface="Arial"/>
                <a:buNone/>
              </a:pPr>
              <a:r>
                <a:rPr b="1" lang="id-ID" smtClean="0" sz="2400">
                  <a:solidFill>
                    <a:schemeClr val="bg1">
                      <a:lumMod val="50000"/>
                    </a:schemeClr>
                  </a:solidFill>
                  <a:ea charset="0" panose="02000000000000000000" pitchFamily="2" typeface="Roboto"/>
                </a:rPr>
                <a:t>40%</a:t>
              </a:r>
            </a:p>
          </p:txBody>
        </p:sp>
      </p:grpSp>
      <p:grpSp>
        <p:nvGrpSpPr>
          <p:cNvPr id="377" name="Group 377"/>
          <p:cNvGrpSpPr/>
          <p:nvPr/>
        </p:nvGrpSpPr>
        <p:grpSpPr>
          <a:xfrm>
            <a:off x="9513363" y="4463651"/>
            <a:ext cx="1638702" cy="523662"/>
            <a:chOff x="6684498" y="3899450"/>
            <a:chExt cx="1638702" cy="523662"/>
          </a:xfrm>
        </p:grpSpPr>
        <p:sp>
          <p:nvSpPr>
            <p:cNvPr id="378" name="Subtitle 2"/>
            <p:cNvSpPr txBox="1"/>
            <p:nvPr/>
          </p:nvSpPr>
          <p:spPr>
            <a:xfrm>
              <a:off x="6687951" y="4184708"/>
              <a:ext cx="1635249" cy="238404"/>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None/>
              </a:pPr>
              <a:r>
                <a:rPr b="1" lang="en-US" smtClean="0" sz="1100">
                  <a:solidFill>
                    <a:schemeClr val="bg1">
                      <a:lumMod val="65000"/>
                    </a:schemeClr>
                  </a:solidFill>
                  <a:ea charset="0" panose="02000000000000000000" pitchFamily="2" typeface="Roboto"/>
                </a:rPr>
                <a:t>Visits via Smartphone</a:t>
              </a:r>
            </a:p>
          </p:txBody>
        </p:sp>
        <p:sp>
          <p:nvSpPr>
            <p:cNvPr id="379" name="Content Placeholder 2"/>
            <p:cNvSpPr txBox="1"/>
            <p:nvPr/>
          </p:nvSpPr>
          <p:spPr>
            <a:xfrm>
              <a:off x="6684498" y="3899450"/>
              <a:ext cx="822499" cy="458697"/>
            </a:xfrm>
            <a:prstGeom prst="rect">
              <a:avLst/>
            </a:prstGeom>
          </p:spPr>
          <p:txBody>
            <a:bodyPr bIns="45720" lIns="91440" rIns="91440" rtlCol="0" tIns="45720" vert="horz">
              <a:noAutofit/>
            </a:bodyPr>
            <a:lstStyle>
              <a:lvl1pPr algn="l" defTabSz="914400" eaLnBrk="1" hangingPunct="1" indent="-342900" latinLnBrk="0" marL="342900" rtl="0">
                <a:spcBef>
                  <a:spcPct val="20000"/>
                </a:spcBef>
                <a:buFont charset="0" panose="020b0604020202020204" pitchFamily="34" typeface="Arial"/>
                <a:buChar char="•"/>
                <a:defRPr kern="1200" sz="1400">
                  <a:solidFill>
                    <a:schemeClr val="bg1">
                      <a:lumMod val="65000"/>
                    </a:schemeClr>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200">
                  <a:solidFill>
                    <a:schemeClr val="bg1">
                      <a:lumMod val="65000"/>
                    </a:schemeClr>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100">
                  <a:solidFill>
                    <a:schemeClr val="bg1">
                      <a:lumMod val="65000"/>
                    </a:schemeClr>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050">
                  <a:solidFill>
                    <a:schemeClr val="bg1">
                      <a:lumMod val="65000"/>
                    </a:schemeClr>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buFont charset="0" panose="020b0604020202020204" pitchFamily="34" typeface="Arial"/>
                <a:buNone/>
              </a:pPr>
              <a:r>
                <a:rPr b="1" lang="id-ID" smtClean="0" sz="2400">
                  <a:solidFill>
                    <a:schemeClr val="bg1">
                      <a:lumMod val="50000"/>
                    </a:schemeClr>
                  </a:solidFill>
                  <a:ea charset="0" panose="02000000000000000000" pitchFamily="2" typeface="Roboto"/>
                </a:rPr>
                <a:t>60%</a:t>
              </a:r>
            </a:p>
          </p:txBody>
        </p:sp>
      </p:grpSp>
      <p:cxnSp>
        <p:nvCxnSpPr>
          <p:cNvPr id="380" name="Straight Connector 381"/>
          <p:cNvCxnSpPr/>
          <p:nvPr/>
        </p:nvCxnSpPr>
        <p:spPr>
          <a:xfrm flipH="1">
            <a:off x="8951056" y="4155838"/>
            <a:ext cx="0" cy="778370"/>
          </a:xfrm>
          <a:prstGeom prst="line">
            <a:avLst/>
          </a:prstGeom>
          <a:ln w="12700">
            <a:solidFill>
              <a:schemeClr val="bg1">
                <a:lumMod val="7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sp>
        <p:nvSpPr>
          <p:cNvPr id="381" name="TextBox 382"/>
          <p:cNvSpPr txBox="1"/>
          <p:nvPr/>
        </p:nvSpPr>
        <p:spPr>
          <a:xfrm rot="18900000">
            <a:off x="9180186" y="4018450"/>
            <a:ext cx="323557" cy="640080"/>
          </a:xfrm>
          <a:prstGeom prst="rect">
            <a:avLst/>
          </a:prstGeom>
          <a:noFill/>
        </p:spPr>
        <p:txBody>
          <a:bodyPr rtlCol="0" wrap="square">
            <a:spAutoFit/>
          </a:bodyPr>
          <a:lstStyle/>
          <a:p>
            <a:pPr algn="ctr"/>
            <a:r>
              <a:rPr lang="id-ID" sz="3600">
                <a:solidFill>
                  <a:schemeClr val="accent6"/>
                </a:solidFill>
                <a:latin charset="0" pitchFamily="2" typeface="FontAwesome"/>
              </a:rPr>
              <a:t></a:t>
            </a:r>
          </a:p>
        </p:txBody>
      </p:sp>
      <p:sp>
        <p:nvSpPr>
          <p:cNvPr id="382" name="TextBox 383"/>
          <p:cNvSpPr txBox="1"/>
          <p:nvPr/>
        </p:nvSpPr>
        <p:spPr>
          <a:xfrm rot="18900000">
            <a:off x="9182888" y="4501093"/>
            <a:ext cx="323557" cy="640080"/>
          </a:xfrm>
          <a:prstGeom prst="rect">
            <a:avLst/>
          </a:prstGeom>
          <a:noFill/>
        </p:spPr>
        <p:txBody>
          <a:bodyPr rtlCol="0" wrap="square">
            <a:spAutoFit/>
          </a:bodyPr>
          <a:lstStyle/>
          <a:p>
            <a:pPr algn="ctr"/>
            <a:r>
              <a:rPr lang="id-ID" sz="3600">
                <a:solidFill>
                  <a:schemeClr val="accent5"/>
                </a:solidFill>
                <a:latin charset="0" pitchFamily="2" typeface="FontAwesome"/>
              </a:rPr>
              <a:t></a:t>
            </a:r>
          </a:p>
        </p:txBody>
      </p:sp>
      <p:sp>
        <p:nvSpPr>
          <p:cNvPr id="383" name="矩形 382"/>
          <p:cNvSpPr/>
          <p:nvPr/>
        </p:nvSpPr>
        <p:spPr>
          <a:xfrm>
            <a:off x="6783241" y="2078626"/>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384" name="矩形 383"/>
          <p:cNvSpPr/>
          <p:nvPr/>
        </p:nvSpPr>
        <p:spPr>
          <a:xfrm>
            <a:off x="6793064" y="1709294"/>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Tree>
    <p:extLst>
      <p:ext uri="{BB962C8B-B14F-4D97-AF65-F5344CB8AC3E}">
        <p14:creationId val="4091106824"/>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16" presetSubtype="21">
                                  <p:stCondLst>
                                    <p:cond delay="500"/>
                                  </p:stCondLst>
                                  <p:childTnLst>
                                    <p:set>
                                      <p:cBhvr>
                                        <p:cTn dur="1" fill="hold" id="10">
                                          <p:stCondLst>
                                            <p:cond delay="0"/>
                                          </p:stCondLst>
                                        </p:cTn>
                                        <p:tgtEl>
                                          <p:spTgt spid="5"/>
                                        </p:tgtEl>
                                        <p:attrNameLst>
                                          <p:attrName>style.visibility</p:attrName>
                                        </p:attrNameLst>
                                      </p:cBhvr>
                                      <p:to>
                                        <p:strVal val="visible"/>
                                      </p:to>
                                    </p:set>
                                    <p:animEffect filter="barn(inVertical)" transition="in">
                                      <p:cBhvr>
                                        <p:cTn dur="1000" id="11"/>
                                        <p:tgtEl>
                                          <p:spTgt spid="5"/>
                                        </p:tgtEl>
                                      </p:cBhvr>
                                    </p:animEffect>
                                  </p:childTnLst>
                                </p:cTn>
                              </p:par>
                              <p:par>
                                <p:cTn fill="hold" grpId="0" id="12" nodeType="withEffect" presetClass="entr" presetID="42" presetSubtype="0">
                                  <p:stCondLst>
                                    <p:cond delay="2750"/>
                                  </p:stCondLst>
                                  <p:childTnLst>
                                    <p:set>
                                      <p:cBhvr>
                                        <p:cTn dur="1" fill="hold" id="13">
                                          <p:stCondLst>
                                            <p:cond delay="0"/>
                                          </p:stCondLst>
                                        </p:cTn>
                                        <p:tgtEl>
                                          <p:spTgt spid="361"/>
                                        </p:tgtEl>
                                        <p:attrNameLst>
                                          <p:attrName>style.visibility</p:attrName>
                                        </p:attrNameLst>
                                      </p:cBhvr>
                                      <p:to>
                                        <p:strVal val="visible"/>
                                      </p:to>
                                    </p:set>
                                    <p:animEffect filter="fade" transition="in">
                                      <p:cBhvr>
                                        <p:cTn dur="1000" id="14"/>
                                        <p:tgtEl>
                                          <p:spTgt spid="361"/>
                                        </p:tgtEl>
                                      </p:cBhvr>
                                    </p:animEffect>
                                    <p:anim calcmode="lin" valueType="num">
                                      <p:cBhvr>
                                        <p:cTn dur="1000" fill="hold" id="15"/>
                                        <p:tgtEl>
                                          <p:spTgt spid="361"/>
                                        </p:tgtEl>
                                        <p:attrNameLst>
                                          <p:attrName>ppt_x</p:attrName>
                                        </p:attrNameLst>
                                      </p:cBhvr>
                                      <p:tavLst>
                                        <p:tav tm="0">
                                          <p:val>
                                            <p:strVal val="#ppt_x"/>
                                          </p:val>
                                        </p:tav>
                                        <p:tav tm="100000">
                                          <p:val>
                                            <p:strVal val="#ppt_x"/>
                                          </p:val>
                                        </p:tav>
                                      </p:tavLst>
                                    </p:anim>
                                    <p:anim calcmode="lin" valueType="num">
                                      <p:cBhvr>
                                        <p:cTn dur="1000" fill="hold" id="16"/>
                                        <p:tgtEl>
                                          <p:spTgt spid="361"/>
                                        </p:tgtEl>
                                        <p:attrNameLst>
                                          <p:attrName>ppt_y</p:attrName>
                                        </p:attrNameLst>
                                      </p:cBhvr>
                                      <p:tavLst>
                                        <p:tav tm="0">
                                          <p:val>
                                            <p:strVal val="#ppt_y+.1"/>
                                          </p:val>
                                        </p:tav>
                                        <p:tav tm="100000">
                                          <p:val>
                                            <p:strVal val="#ppt_y"/>
                                          </p:val>
                                        </p:tav>
                                      </p:tavLst>
                                    </p:anim>
                                  </p:childTnLst>
                                </p:cTn>
                              </p:par>
                              <p:par>
                                <p:cTn fill="hold" id="17" nodeType="withEffect" presetClass="entr" presetID="2" presetSubtype="1">
                                  <p:stCondLst>
                                    <p:cond delay="450"/>
                                  </p:stCondLst>
                                  <p:childTnLst>
                                    <p:set>
                                      <p:cBhvr>
                                        <p:cTn dur="1" fill="hold" id="18">
                                          <p:stCondLst>
                                            <p:cond delay="0"/>
                                          </p:stCondLst>
                                        </p:cTn>
                                        <p:tgtEl>
                                          <p:spTgt spid="362"/>
                                        </p:tgtEl>
                                        <p:attrNameLst>
                                          <p:attrName>style.visibility</p:attrName>
                                        </p:attrNameLst>
                                      </p:cBhvr>
                                      <p:to>
                                        <p:strVal val="visible"/>
                                      </p:to>
                                    </p:set>
                                    <p:anim calcmode="lin" valueType="num">
                                      <p:cBhvr additive="base">
                                        <p:cTn dur="500" fill="hold" id="19"/>
                                        <p:tgtEl>
                                          <p:spTgt spid="362"/>
                                        </p:tgtEl>
                                        <p:attrNameLst>
                                          <p:attrName>ppt_x</p:attrName>
                                        </p:attrNameLst>
                                      </p:cBhvr>
                                      <p:tavLst>
                                        <p:tav tm="0">
                                          <p:val>
                                            <p:strVal val="#ppt_x"/>
                                          </p:val>
                                        </p:tav>
                                        <p:tav tm="100000">
                                          <p:val>
                                            <p:strVal val="#ppt_x"/>
                                          </p:val>
                                        </p:tav>
                                      </p:tavLst>
                                    </p:anim>
                                    <p:anim calcmode="lin" valueType="num">
                                      <p:cBhvr additive="base">
                                        <p:cTn dur="500" fill="hold" id="20"/>
                                        <p:tgtEl>
                                          <p:spTgt spid="362"/>
                                        </p:tgtEl>
                                        <p:attrNameLst>
                                          <p:attrName>ppt_y</p:attrName>
                                        </p:attrNameLst>
                                      </p:cBhvr>
                                      <p:tavLst>
                                        <p:tav tm="0">
                                          <p:val>
                                            <p:strVal val="0-#ppt_h/2"/>
                                          </p:val>
                                        </p:tav>
                                        <p:tav tm="100000">
                                          <p:val>
                                            <p:strVal val="#ppt_y"/>
                                          </p:val>
                                        </p:tav>
                                      </p:tavLst>
                                    </p:anim>
                                  </p:childTnLst>
                                </p:cTn>
                              </p:par>
                              <p:par>
                                <p:cTn fill="hold" id="21" nodeType="withEffect" presetClass="entr" presetID="2" presetSubtype="1">
                                  <p:stCondLst>
                                    <p:cond delay="950"/>
                                  </p:stCondLst>
                                  <p:childTnLst>
                                    <p:set>
                                      <p:cBhvr>
                                        <p:cTn dur="1" fill="hold" id="22">
                                          <p:stCondLst>
                                            <p:cond delay="0"/>
                                          </p:stCondLst>
                                        </p:cTn>
                                        <p:tgtEl>
                                          <p:spTgt spid="369"/>
                                        </p:tgtEl>
                                        <p:attrNameLst>
                                          <p:attrName>style.visibility</p:attrName>
                                        </p:attrNameLst>
                                      </p:cBhvr>
                                      <p:to>
                                        <p:strVal val="visible"/>
                                      </p:to>
                                    </p:set>
                                    <p:anim calcmode="lin" valueType="num">
                                      <p:cBhvr additive="base">
                                        <p:cTn dur="500" fill="hold" id="23"/>
                                        <p:tgtEl>
                                          <p:spTgt spid="369"/>
                                        </p:tgtEl>
                                        <p:attrNameLst>
                                          <p:attrName>ppt_x</p:attrName>
                                        </p:attrNameLst>
                                      </p:cBhvr>
                                      <p:tavLst>
                                        <p:tav tm="0">
                                          <p:val>
                                            <p:strVal val="#ppt_x"/>
                                          </p:val>
                                        </p:tav>
                                        <p:tav tm="100000">
                                          <p:val>
                                            <p:strVal val="#ppt_x"/>
                                          </p:val>
                                        </p:tav>
                                      </p:tavLst>
                                    </p:anim>
                                    <p:anim calcmode="lin" valueType="num">
                                      <p:cBhvr additive="base">
                                        <p:cTn dur="500" fill="hold" id="24"/>
                                        <p:tgtEl>
                                          <p:spTgt spid="369"/>
                                        </p:tgtEl>
                                        <p:attrNameLst>
                                          <p:attrName>ppt_y</p:attrName>
                                        </p:attrNameLst>
                                      </p:cBhvr>
                                      <p:tavLst>
                                        <p:tav tm="0">
                                          <p:val>
                                            <p:strVal val="0-#ppt_h/2"/>
                                          </p:val>
                                        </p:tav>
                                        <p:tav tm="100000">
                                          <p:val>
                                            <p:strVal val="#ppt_y"/>
                                          </p:val>
                                        </p:tav>
                                      </p:tavLst>
                                    </p:anim>
                                  </p:childTnLst>
                                </p:cTn>
                              </p:par>
                              <p:par>
                                <p:cTn fill="hold" grpId="0" id="25" nodeType="withEffect" presetClass="entr" presetID="2" presetSubtype="4">
                                  <p:stCondLst>
                                    <p:cond delay="1450"/>
                                  </p:stCondLst>
                                  <p:childTnLst>
                                    <p:set>
                                      <p:cBhvr>
                                        <p:cTn dur="1" fill="hold" id="26">
                                          <p:stCondLst>
                                            <p:cond delay="0"/>
                                          </p:stCondLst>
                                        </p:cTn>
                                        <p:tgtEl>
                                          <p:spTgt spid="367"/>
                                        </p:tgtEl>
                                        <p:attrNameLst>
                                          <p:attrName>style.visibility</p:attrName>
                                        </p:attrNameLst>
                                      </p:cBhvr>
                                      <p:to>
                                        <p:strVal val="visible"/>
                                      </p:to>
                                    </p:set>
                                    <p:anim calcmode="lin" valueType="num">
                                      <p:cBhvr additive="base">
                                        <p:cTn dur="750" fill="hold" id="27"/>
                                        <p:tgtEl>
                                          <p:spTgt spid="367"/>
                                        </p:tgtEl>
                                        <p:attrNameLst>
                                          <p:attrName>ppt_x</p:attrName>
                                        </p:attrNameLst>
                                      </p:cBhvr>
                                      <p:tavLst>
                                        <p:tav tm="0">
                                          <p:val>
                                            <p:strVal val="#ppt_x"/>
                                          </p:val>
                                        </p:tav>
                                        <p:tav tm="100000">
                                          <p:val>
                                            <p:strVal val="#ppt_x"/>
                                          </p:val>
                                        </p:tav>
                                      </p:tavLst>
                                    </p:anim>
                                    <p:anim calcmode="lin" valueType="num">
                                      <p:cBhvr additive="base">
                                        <p:cTn dur="750" fill="hold" id="28"/>
                                        <p:tgtEl>
                                          <p:spTgt spid="367"/>
                                        </p:tgtEl>
                                        <p:attrNameLst>
                                          <p:attrName>ppt_y</p:attrName>
                                        </p:attrNameLst>
                                      </p:cBhvr>
                                      <p:tavLst>
                                        <p:tav tm="0">
                                          <p:val>
                                            <p:strVal val="1+#ppt_h/2"/>
                                          </p:val>
                                        </p:tav>
                                        <p:tav tm="100000">
                                          <p:val>
                                            <p:strVal val="#ppt_y"/>
                                          </p:val>
                                        </p:tav>
                                      </p:tavLst>
                                    </p:anim>
                                  </p:childTnLst>
                                </p:cTn>
                              </p:par>
                              <p:par>
                                <p:cTn fill="hold" grpId="0" id="29" nodeType="withEffect" presetClass="entr" presetID="2" presetSubtype="4">
                                  <p:stCondLst>
                                    <p:cond delay="2250"/>
                                  </p:stCondLst>
                                  <p:childTnLst>
                                    <p:set>
                                      <p:cBhvr>
                                        <p:cTn dur="1" fill="hold" id="30">
                                          <p:stCondLst>
                                            <p:cond delay="0"/>
                                          </p:stCondLst>
                                        </p:cTn>
                                        <p:tgtEl>
                                          <p:spTgt spid="368"/>
                                        </p:tgtEl>
                                        <p:attrNameLst>
                                          <p:attrName>style.visibility</p:attrName>
                                        </p:attrNameLst>
                                      </p:cBhvr>
                                      <p:to>
                                        <p:strVal val="visible"/>
                                      </p:to>
                                    </p:set>
                                    <p:anim calcmode="lin" valueType="num">
                                      <p:cBhvr additive="base">
                                        <p:cTn dur="750" fill="hold" id="31"/>
                                        <p:tgtEl>
                                          <p:spTgt spid="368"/>
                                        </p:tgtEl>
                                        <p:attrNameLst>
                                          <p:attrName>ppt_x</p:attrName>
                                        </p:attrNameLst>
                                      </p:cBhvr>
                                      <p:tavLst>
                                        <p:tav tm="0">
                                          <p:val>
                                            <p:strVal val="#ppt_x"/>
                                          </p:val>
                                        </p:tav>
                                        <p:tav tm="100000">
                                          <p:val>
                                            <p:strVal val="#ppt_x"/>
                                          </p:val>
                                        </p:tav>
                                      </p:tavLst>
                                    </p:anim>
                                    <p:anim calcmode="lin" valueType="num">
                                      <p:cBhvr additive="base">
                                        <p:cTn dur="750" fill="hold" id="32"/>
                                        <p:tgtEl>
                                          <p:spTgt spid="368"/>
                                        </p:tgtEl>
                                        <p:attrNameLst>
                                          <p:attrName>ppt_y</p:attrName>
                                        </p:attrNameLst>
                                      </p:cBhvr>
                                      <p:tavLst>
                                        <p:tav tm="0">
                                          <p:val>
                                            <p:strVal val="1+#ppt_h/2"/>
                                          </p:val>
                                        </p:tav>
                                        <p:tav tm="100000">
                                          <p:val>
                                            <p:strVal val="#ppt_y"/>
                                          </p:val>
                                        </p:tav>
                                      </p:tavLst>
                                    </p:anim>
                                  </p:childTnLst>
                                </p:cTn>
                              </p:par>
                            </p:childTnLst>
                          </p:cTn>
                        </p:par>
                        <p:par>
                          <p:cTn fill="hold" id="33" nodeType="afterGroup">
                            <p:stCondLst>
                              <p:cond delay="3750"/>
                            </p:stCondLst>
                            <p:childTnLst>
                              <p:par>
                                <p:cTn fill="hold" id="34" nodeType="afterEffect" presetClass="entr" presetID="16" presetSubtype="21">
                                  <p:stCondLst>
                                    <p:cond delay="0"/>
                                  </p:stCondLst>
                                  <p:childTnLst>
                                    <p:set>
                                      <p:cBhvr>
                                        <p:cTn dur="1" fill="hold" id="35">
                                          <p:stCondLst>
                                            <p:cond delay="0"/>
                                          </p:stCondLst>
                                        </p:cTn>
                                        <p:tgtEl>
                                          <p:spTgt spid="374"/>
                                        </p:tgtEl>
                                        <p:attrNameLst>
                                          <p:attrName>style.visibility</p:attrName>
                                        </p:attrNameLst>
                                      </p:cBhvr>
                                      <p:to>
                                        <p:strVal val="visible"/>
                                      </p:to>
                                    </p:set>
                                    <p:animEffect filter="barn(inVertical)" transition="in">
                                      <p:cBhvr>
                                        <p:cTn dur="500" id="36"/>
                                        <p:tgtEl>
                                          <p:spTgt spid="374"/>
                                        </p:tgtEl>
                                      </p:cBhvr>
                                    </p:animEffect>
                                  </p:childTnLst>
                                </p:cTn>
                              </p:par>
                            </p:childTnLst>
                          </p:cTn>
                        </p:par>
                        <p:par>
                          <p:cTn fill="hold" id="37" nodeType="afterGroup">
                            <p:stCondLst>
                              <p:cond delay="4250"/>
                            </p:stCondLst>
                            <p:childTnLst>
                              <p:par>
                                <p:cTn fill="hold" id="38" nodeType="afterEffect" presetClass="entr" presetID="16" presetSubtype="21">
                                  <p:stCondLst>
                                    <p:cond delay="0"/>
                                  </p:stCondLst>
                                  <p:childTnLst>
                                    <p:set>
                                      <p:cBhvr>
                                        <p:cTn dur="1" fill="hold" id="39">
                                          <p:stCondLst>
                                            <p:cond delay="0"/>
                                          </p:stCondLst>
                                        </p:cTn>
                                        <p:tgtEl>
                                          <p:spTgt spid="377"/>
                                        </p:tgtEl>
                                        <p:attrNameLst>
                                          <p:attrName>style.visibility</p:attrName>
                                        </p:attrNameLst>
                                      </p:cBhvr>
                                      <p:to>
                                        <p:strVal val="visible"/>
                                      </p:to>
                                    </p:set>
                                    <p:animEffect filter="barn(inVertical)" transition="in">
                                      <p:cBhvr>
                                        <p:cTn dur="500" id="40"/>
                                        <p:tgtEl>
                                          <p:spTgt spid="377"/>
                                        </p:tgtEl>
                                      </p:cBhvr>
                                    </p:animEffect>
                                  </p:childTnLst>
                                </p:cTn>
                              </p:par>
                            </p:childTnLst>
                          </p:cTn>
                        </p:par>
                        <p:par>
                          <p:cTn fill="hold" id="41" nodeType="afterGroup">
                            <p:stCondLst>
                              <p:cond delay="4750"/>
                            </p:stCondLst>
                            <p:childTnLst>
                              <p:par>
                                <p:cTn fill="hold" id="42" nodeType="afterEffect" presetClass="entr" presetID="22" presetSubtype="4">
                                  <p:stCondLst>
                                    <p:cond delay="0"/>
                                  </p:stCondLst>
                                  <p:childTnLst>
                                    <p:set>
                                      <p:cBhvr>
                                        <p:cTn dur="1" fill="hold" id="43">
                                          <p:stCondLst>
                                            <p:cond delay="0"/>
                                          </p:stCondLst>
                                        </p:cTn>
                                        <p:tgtEl>
                                          <p:spTgt spid="380"/>
                                        </p:tgtEl>
                                        <p:attrNameLst>
                                          <p:attrName>style.visibility</p:attrName>
                                        </p:attrNameLst>
                                      </p:cBhvr>
                                      <p:to>
                                        <p:strVal val="visible"/>
                                      </p:to>
                                    </p:set>
                                    <p:animEffect filter="wipe(down)" transition="in">
                                      <p:cBhvr>
                                        <p:cTn dur="500" id="44"/>
                                        <p:tgtEl>
                                          <p:spTgt spid="380"/>
                                        </p:tgtEl>
                                      </p:cBhvr>
                                    </p:animEffect>
                                  </p:childTnLst>
                                </p:cTn>
                              </p:par>
                            </p:childTnLst>
                          </p:cTn>
                        </p:par>
                        <p:par>
                          <p:cTn fill="hold" id="45" nodeType="afterGroup">
                            <p:stCondLst>
                              <p:cond delay="5250"/>
                            </p:stCondLst>
                            <p:childTnLst>
                              <p:par>
                                <p:cTn fill="hold" grpId="0" id="46" nodeType="afterEffect" presetClass="entr" presetID="22" presetSubtype="2">
                                  <p:stCondLst>
                                    <p:cond delay="0"/>
                                  </p:stCondLst>
                                  <p:childTnLst>
                                    <p:set>
                                      <p:cBhvr>
                                        <p:cTn dur="1" fill="hold" id="47">
                                          <p:stCondLst>
                                            <p:cond delay="0"/>
                                          </p:stCondLst>
                                        </p:cTn>
                                        <p:tgtEl>
                                          <p:spTgt spid="381"/>
                                        </p:tgtEl>
                                        <p:attrNameLst>
                                          <p:attrName>style.visibility</p:attrName>
                                        </p:attrNameLst>
                                      </p:cBhvr>
                                      <p:to>
                                        <p:strVal val="visible"/>
                                      </p:to>
                                    </p:set>
                                    <p:animEffect filter="wipe(right)" transition="in">
                                      <p:cBhvr>
                                        <p:cTn dur="500" id="48"/>
                                        <p:tgtEl>
                                          <p:spTgt spid="381"/>
                                        </p:tgtEl>
                                      </p:cBhvr>
                                    </p:animEffect>
                                  </p:childTnLst>
                                </p:cTn>
                              </p:par>
                            </p:childTnLst>
                          </p:cTn>
                        </p:par>
                        <p:par>
                          <p:cTn fill="hold" id="49" nodeType="afterGroup">
                            <p:stCondLst>
                              <p:cond delay="5750"/>
                            </p:stCondLst>
                            <p:childTnLst>
                              <p:par>
                                <p:cTn fill="hold" grpId="0" id="50" nodeType="afterEffect" presetClass="entr" presetID="22" presetSubtype="8">
                                  <p:stCondLst>
                                    <p:cond delay="0"/>
                                  </p:stCondLst>
                                  <p:childTnLst>
                                    <p:set>
                                      <p:cBhvr>
                                        <p:cTn dur="1" fill="hold" id="51">
                                          <p:stCondLst>
                                            <p:cond delay="0"/>
                                          </p:stCondLst>
                                        </p:cTn>
                                        <p:tgtEl>
                                          <p:spTgt spid="382"/>
                                        </p:tgtEl>
                                        <p:attrNameLst>
                                          <p:attrName>style.visibility</p:attrName>
                                        </p:attrNameLst>
                                      </p:cBhvr>
                                      <p:to>
                                        <p:strVal val="visible"/>
                                      </p:to>
                                    </p:set>
                                    <p:animEffect filter="wipe(left)" transition="in">
                                      <p:cBhvr>
                                        <p:cTn dur="500" id="52"/>
                                        <p:tgtEl>
                                          <p:spTgt spid="382"/>
                                        </p:tgtEl>
                                      </p:cBhvr>
                                    </p:animEffect>
                                  </p:childTnLst>
                                </p:cTn>
                              </p:par>
                            </p:childTnLst>
                          </p:cTn>
                        </p:par>
                        <p:par>
                          <p:cTn fill="hold" id="53" nodeType="afterGroup">
                            <p:stCondLst>
                              <p:cond delay="6250"/>
                            </p:stCondLst>
                            <p:childTnLst>
                              <p:par>
                                <p:cTn fill="hold" grpId="0" id="54" nodeType="afterEffect" presetClass="entr" presetID="2" presetSubtype="8">
                                  <p:stCondLst>
                                    <p:cond delay="0"/>
                                  </p:stCondLst>
                                  <p:childTnLst>
                                    <p:set>
                                      <p:cBhvr>
                                        <p:cTn dur="1" fill="hold" id="55">
                                          <p:stCondLst>
                                            <p:cond delay="0"/>
                                          </p:stCondLst>
                                        </p:cTn>
                                        <p:tgtEl>
                                          <p:spTgt spid="384"/>
                                        </p:tgtEl>
                                        <p:attrNameLst>
                                          <p:attrName>style.visibility</p:attrName>
                                        </p:attrNameLst>
                                      </p:cBhvr>
                                      <p:to>
                                        <p:strVal val="visible"/>
                                      </p:to>
                                    </p:set>
                                    <p:anim calcmode="lin" valueType="num">
                                      <p:cBhvr additive="base">
                                        <p:cTn dur="500" fill="hold" id="56"/>
                                        <p:tgtEl>
                                          <p:spTgt spid="384"/>
                                        </p:tgtEl>
                                        <p:attrNameLst>
                                          <p:attrName>ppt_x</p:attrName>
                                        </p:attrNameLst>
                                      </p:cBhvr>
                                      <p:tavLst>
                                        <p:tav tm="0">
                                          <p:val>
                                            <p:strVal val="0-#ppt_w/2"/>
                                          </p:val>
                                        </p:tav>
                                        <p:tav tm="100000">
                                          <p:val>
                                            <p:strVal val="#ppt_x"/>
                                          </p:val>
                                        </p:tav>
                                      </p:tavLst>
                                    </p:anim>
                                    <p:anim calcmode="lin" valueType="num">
                                      <p:cBhvr additive="base">
                                        <p:cTn dur="500" fill="hold" id="57"/>
                                        <p:tgtEl>
                                          <p:spTgt spid="384"/>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6750"/>
                            </p:stCondLst>
                            <p:childTnLst>
                              <p:par>
                                <p:cTn fill="hold" grpId="0" id="59" nodeType="afterEffect" presetClass="entr" presetID="22" presetSubtype="1">
                                  <p:stCondLst>
                                    <p:cond delay="0"/>
                                  </p:stCondLst>
                                  <p:childTnLst>
                                    <p:set>
                                      <p:cBhvr>
                                        <p:cTn dur="1" fill="hold" id="60">
                                          <p:stCondLst>
                                            <p:cond delay="0"/>
                                          </p:stCondLst>
                                        </p:cTn>
                                        <p:tgtEl>
                                          <p:spTgt spid="383"/>
                                        </p:tgtEl>
                                        <p:attrNameLst>
                                          <p:attrName>style.visibility</p:attrName>
                                        </p:attrNameLst>
                                      </p:cBhvr>
                                      <p:to>
                                        <p:strVal val="visible"/>
                                      </p:to>
                                    </p:set>
                                    <p:animEffect filter="wipe(up)" transition="in">
                                      <p:cBhvr>
                                        <p:cTn dur="500" id="61"/>
                                        <p:tgtEl>
                                          <p:spTgt spid="3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61"/>
      <p:bldP grpId="0" spid="367"/>
      <p:bldP grpId="0" spid="368"/>
      <p:bldP grpId="0" spid="381"/>
      <p:bldP grpId="0" spid="382"/>
      <p:bldP grpId="0" spid="383"/>
      <p:bldP grpId="0" spid="384"/>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3" name="Rectangle 4"/>
          <p:cNvSpPr/>
          <p:nvPr/>
        </p:nvSpPr>
        <p:spPr>
          <a:xfrm>
            <a:off x="1002748" y="3200553"/>
            <a:ext cx="2052000" cy="1080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200">
              <a:latin charset="0" panose="02000000000000000000" pitchFamily="2" typeface="Roboto"/>
              <a:ea charset="0" panose="02000000000000000000" pitchFamily="2" typeface="Roboto"/>
              <a:cs typeface="Helvetica Neue"/>
            </a:endParaRPr>
          </a:p>
        </p:txBody>
      </p:sp>
      <p:sp>
        <p:nvSpPr>
          <p:cNvPr id="5" name="Rectangle 5"/>
          <p:cNvSpPr/>
          <p:nvPr/>
        </p:nvSpPr>
        <p:spPr>
          <a:xfrm>
            <a:off x="3069585" y="3200553"/>
            <a:ext cx="2052000" cy="108048"/>
          </a:xfrm>
          <a:prstGeom prst="rect">
            <a:avLst/>
          </a:prstGeom>
          <a:solidFill>
            <a:srgbClr val="B79998"/>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200">
              <a:latin charset="0" panose="02000000000000000000" pitchFamily="2" typeface="Roboto"/>
              <a:ea charset="0" panose="02000000000000000000" pitchFamily="2" typeface="Roboto"/>
              <a:cs typeface="Helvetica Neue"/>
            </a:endParaRPr>
          </a:p>
        </p:txBody>
      </p:sp>
      <p:sp>
        <p:nvSpPr>
          <p:cNvPr id="6" name="Rectangle 6"/>
          <p:cNvSpPr/>
          <p:nvPr/>
        </p:nvSpPr>
        <p:spPr>
          <a:xfrm>
            <a:off x="5136422" y="3200553"/>
            <a:ext cx="2052000" cy="10804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200">
              <a:latin charset="0" panose="02000000000000000000" pitchFamily="2" typeface="Roboto"/>
              <a:ea charset="0" panose="02000000000000000000" pitchFamily="2" typeface="Roboto"/>
              <a:cs typeface="Helvetica Neue"/>
            </a:endParaRPr>
          </a:p>
        </p:txBody>
      </p:sp>
      <p:sp>
        <p:nvSpPr>
          <p:cNvPr id="7" name="Rectangle 7"/>
          <p:cNvSpPr/>
          <p:nvPr/>
        </p:nvSpPr>
        <p:spPr>
          <a:xfrm>
            <a:off x="7203253" y="3200553"/>
            <a:ext cx="2052000" cy="108048"/>
          </a:xfrm>
          <a:prstGeom prst="rect">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200">
              <a:latin charset="0" panose="02000000000000000000" pitchFamily="2" typeface="Roboto"/>
              <a:ea charset="0" panose="02000000000000000000" pitchFamily="2" typeface="Roboto"/>
              <a:cs typeface="Helvetica Neue"/>
            </a:endParaRPr>
          </a:p>
        </p:txBody>
      </p:sp>
      <p:sp>
        <p:nvSpPr>
          <p:cNvPr id="8" name="Rectangle 8"/>
          <p:cNvSpPr/>
          <p:nvPr/>
        </p:nvSpPr>
        <p:spPr>
          <a:xfrm>
            <a:off x="9270086" y="3200553"/>
            <a:ext cx="2052000" cy="10804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sz="1200">
              <a:latin charset="0" panose="02000000000000000000" pitchFamily="2" typeface="Roboto"/>
              <a:ea charset="0" panose="02000000000000000000" pitchFamily="2" typeface="Roboto"/>
              <a:cs typeface="Helvetica Neue"/>
            </a:endParaRPr>
          </a:p>
        </p:txBody>
      </p:sp>
      <p:sp>
        <p:nvSpPr>
          <p:cNvPr id="9" name="TextBox 9"/>
          <p:cNvSpPr txBox="1"/>
          <p:nvPr/>
        </p:nvSpPr>
        <p:spPr>
          <a:xfrm>
            <a:off x="1326899" y="3448768"/>
            <a:ext cx="1627533" cy="1362967"/>
          </a:xfrm>
          <a:prstGeom prst="rect">
            <a:avLst/>
          </a:prstGeom>
          <a:noFill/>
        </p:spPr>
        <p:txBody>
          <a:bodyPr bIns="0" lIns="0" rIns="91420" rtlCol="0" tIns="0" wrap="square">
            <a:noAutofit/>
          </a:bodyPr>
          <a:lstStyle/>
          <a:p>
            <a:r>
              <a:rPr b="1" lang="en-US" sz="4800">
                <a:solidFill>
                  <a:schemeClr val="accent1"/>
                </a:solidFill>
                <a:ea charset="0" panose="02000000000000000000" pitchFamily="2" typeface="Roboto"/>
                <a:cs typeface="Helvetica Neue"/>
              </a:rPr>
              <a:t>01 </a:t>
            </a:r>
          </a:p>
        </p:txBody>
      </p:sp>
      <p:sp>
        <p:nvSpPr>
          <p:cNvPr id="10" name="TextBox 10"/>
          <p:cNvSpPr txBox="1"/>
          <p:nvPr/>
        </p:nvSpPr>
        <p:spPr>
          <a:xfrm>
            <a:off x="3390698" y="3448768"/>
            <a:ext cx="1630564" cy="1362967"/>
          </a:xfrm>
          <a:prstGeom prst="rect">
            <a:avLst/>
          </a:prstGeom>
          <a:noFill/>
        </p:spPr>
        <p:txBody>
          <a:bodyPr bIns="0" lIns="0" rIns="91420" rtlCol="0" tIns="0" wrap="square">
            <a:noAutofit/>
          </a:bodyPr>
          <a:lstStyle/>
          <a:p>
            <a:r>
              <a:rPr b="1" lang="en-US" sz="4800">
                <a:solidFill>
                  <a:srgbClr val="B79998"/>
                </a:solidFill>
                <a:ea charset="0" panose="02000000000000000000" pitchFamily="2" typeface="Roboto"/>
                <a:cs typeface="Helvetica Neue"/>
              </a:rPr>
              <a:t>02 </a:t>
            </a:r>
          </a:p>
        </p:txBody>
      </p:sp>
      <p:sp>
        <p:nvSpPr>
          <p:cNvPr id="11" name="TextBox 11"/>
          <p:cNvSpPr txBox="1"/>
          <p:nvPr/>
        </p:nvSpPr>
        <p:spPr>
          <a:xfrm>
            <a:off x="5442180" y="3448768"/>
            <a:ext cx="1631694" cy="1362967"/>
          </a:xfrm>
          <a:prstGeom prst="rect">
            <a:avLst/>
          </a:prstGeom>
          <a:noFill/>
        </p:spPr>
        <p:txBody>
          <a:bodyPr bIns="0" lIns="0" rIns="91420" rtlCol="0" tIns="0" wrap="square">
            <a:noAutofit/>
          </a:bodyPr>
          <a:lstStyle/>
          <a:p>
            <a:r>
              <a:rPr b="1" lang="en-US" sz="4800">
                <a:solidFill>
                  <a:schemeClr val="accent3"/>
                </a:solidFill>
                <a:ea charset="0" panose="02000000000000000000" pitchFamily="2" typeface="Roboto"/>
                <a:cs typeface="Helvetica Neue"/>
              </a:rPr>
              <a:t>03 </a:t>
            </a:r>
          </a:p>
        </p:txBody>
      </p:sp>
      <p:sp>
        <p:nvSpPr>
          <p:cNvPr id="12" name="TextBox 12"/>
          <p:cNvSpPr txBox="1"/>
          <p:nvPr/>
        </p:nvSpPr>
        <p:spPr>
          <a:xfrm>
            <a:off x="7519602" y="3441197"/>
            <a:ext cx="1645919" cy="1370534"/>
          </a:xfrm>
          <a:prstGeom prst="rect">
            <a:avLst/>
          </a:prstGeom>
          <a:noFill/>
        </p:spPr>
        <p:txBody>
          <a:bodyPr bIns="0" lIns="0" rIns="91420" rtlCol="0" tIns="0" wrap="square">
            <a:noAutofit/>
          </a:bodyPr>
          <a:lstStyle/>
          <a:p>
            <a:r>
              <a:rPr b="1" lang="en-US" smtClean="0" sz="4800">
                <a:solidFill>
                  <a:srgbClr val="002060"/>
                </a:solidFill>
                <a:ea charset="0" panose="02000000000000000000" pitchFamily="2" typeface="Roboto"/>
                <a:cs typeface="Helvetica Neue"/>
              </a:rPr>
              <a:t>04</a:t>
            </a:r>
          </a:p>
        </p:txBody>
      </p:sp>
      <p:sp>
        <p:nvSpPr>
          <p:cNvPr id="13" name="TextBox 13"/>
          <p:cNvSpPr txBox="1"/>
          <p:nvPr/>
        </p:nvSpPr>
        <p:spPr>
          <a:xfrm>
            <a:off x="9586426" y="3448768"/>
            <a:ext cx="1635336" cy="1362967"/>
          </a:xfrm>
          <a:prstGeom prst="rect">
            <a:avLst/>
          </a:prstGeom>
          <a:noFill/>
        </p:spPr>
        <p:txBody>
          <a:bodyPr bIns="0" lIns="0" rIns="91420" rtlCol="0" tIns="0" wrap="square">
            <a:noAutofit/>
          </a:bodyPr>
          <a:lstStyle/>
          <a:p>
            <a:r>
              <a:rPr b="1" lang="en-US" sz="4800">
                <a:solidFill>
                  <a:schemeClr val="accent5"/>
                </a:solidFill>
                <a:ea charset="0" panose="02000000000000000000" pitchFamily="2" typeface="Roboto"/>
                <a:cs typeface="Helvetica Neue"/>
              </a:rPr>
              <a:t>05 </a:t>
            </a:r>
          </a:p>
        </p:txBody>
      </p:sp>
      <p:grpSp>
        <p:nvGrpSpPr>
          <p:cNvPr id="14" name="Group 14"/>
          <p:cNvGrpSpPr/>
          <p:nvPr/>
        </p:nvGrpSpPr>
        <p:grpSpPr>
          <a:xfrm>
            <a:off x="1181750" y="2167101"/>
            <a:ext cx="648000" cy="648000"/>
            <a:chOff x="7322925" y="1113826"/>
            <a:chExt cx="418280" cy="418280"/>
          </a:xfrm>
        </p:grpSpPr>
        <p:sp>
          <p:nvSpPr>
            <p:cNvPr id="15" name="Teardrop 15"/>
            <p:cNvSpPr/>
            <p:nvPr/>
          </p:nvSpPr>
          <p:spPr>
            <a:xfrm rot="8100000">
              <a:off x="7322925" y="1113826"/>
              <a:ext cx="418280" cy="418280"/>
            </a:xfrm>
            <a:prstGeom prst="teardrop">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75000"/>
                  </a:schemeClr>
                </a:solidFill>
              </a:endParaRPr>
            </a:p>
          </p:txBody>
        </p:sp>
        <p:sp>
          <p:nvSpPr>
            <p:cNvPr id="16" name="Freeform 6"/>
            <p:cNvSpPr>
              <a:spLocks noEditPoints="1"/>
            </p:cNvSpPr>
            <p:nvPr/>
          </p:nvSpPr>
          <p:spPr bwMode="auto">
            <a:xfrm>
              <a:off x="7431874" y="1200224"/>
              <a:ext cx="209778" cy="230756"/>
            </a:xfrm>
            <a:custGeom>
              <a:gdLst>
                <a:gd fmla="*/ 347 w 376" name="T0"/>
                <a:gd fmla="*/ 284 h 376" name="T1"/>
                <a:gd fmla="*/ 347 w 376" name="T2"/>
                <a:gd fmla="*/ 238 h 376" name="T3"/>
                <a:gd fmla="*/ 278 w 376" name="T4"/>
                <a:gd fmla="*/ 169 h 376" name="T5"/>
                <a:gd fmla="*/ 238 w 376" name="T6"/>
                <a:gd fmla="*/ 169 h 376" name="T7"/>
                <a:gd fmla="*/ 207 w 376" name="T8"/>
                <a:gd fmla="*/ 148 h 376" name="T9"/>
                <a:gd fmla="*/ 207 w 376" name="T10"/>
                <a:gd fmla="*/ 92 h 376" name="T11"/>
                <a:gd fmla="*/ 236 w 376" name="T12"/>
                <a:gd fmla="*/ 48 h 376" name="T13"/>
                <a:gd fmla="*/ 188 w 376" name="T14"/>
                <a:gd fmla="*/ 0 h 376" name="T15"/>
                <a:gd fmla="*/ 140 w 376" name="T16"/>
                <a:gd fmla="*/ 48 h 376" name="T17"/>
                <a:gd fmla="*/ 169 w 376" name="T18"/>
                <a:gd fmla="*/ 92 h 376" name="T19"/>
                <a:gd fmla="*/ 169 w 376" name="T20"/>
                <a:gd fmla="*/ 148 h 376" name="T21"/>
                <a:gd fmla="*/ 138 w 376" name="T22"/>
                <a:gd fmla="*/ 169 h 376" name="T23"/>
                <a:gd fmla="*/ 98 w 376" name="T24"/>
                <a:gd fmla="*/ 169 h 376" name="T25"/>
                <a:gd fmla="*/ 29 w 376" name="T26"/>
                <a:gd fmla="*/ 238 h 376" name="T27"/>
                <a:gd fmla="*/ 29 w 376" name="T28"/>
                <a:gd fmla="*/ 284 h 376" name="T29"/>
                <a:gd fmla="*/ 0 w 376" name="T30"/>
                <a:gd fmla="*/ 328 h 376" name="T31"/>
                <a:gd fmla="*/ 48 w 376" name="T32"/>
                <a:gd fmla="*/ 376 h 376" name="T33"/>
                <a:gd fmla="*/ 96 w 376" name="T34"/>
                <a:gd fmla="*/ 328 h 376" name="T35"/>
                <a:gd fmla="*/ 67 w 376" name="T36"/>
                <a:gd fmla="*/ 284 h 376" name="T37"/>
                <a:gd fmla="*/ 67 w 376" name="T38"/>
                <a:gd fmla="*/ 238 h 376" name="T39"/>
                <a:gd fmla="*/ 98 w 376" name="T40"/>
                <a:gd fmla="*/ 207 h 376" name="T41"/>
                <a:gd fmla="*/ 138 w 376" name="T42"/>
                <a:gd fmla="*/ 207 h 376" name="T43"/>
                <a:gd fmla="*/ 169 w 376" name="T44"/>
                <a:gd fmla="*/ 202 h 376" name="T45"/>
                <a:gd fmla="*/ 169 w 376" name="T46"/>
                <a:gd fmla="*/ 284 h 376" name="T47"/>
                <a:gd fmla="*/ 140 w 376" name="T48"/>
                <a:gd fmla="*/ 328 h 376" name="T49"/>
                <a:gd fmla="*/ 188 w 376" name="T50"/>
                <a:gd fmla="*/ 376 h 376" name="T51"/>
                <a:gd fmla="*/ 236 w 376" name="T52"/>
                <a:gd fmla="*/ 328 h 376" name="T53"/>
                <a:gd fmla="*/ 207 w 376" name="T54"/>
                <a:gd fmla="*/ 284 h 376" name="T55"/>
                <a:gd fmla="*/ 207 w 376" name="T56"/>
                <a:gd fmla="*/ 202 h 376" name="T57"/>
                <a:gd fmla="*/ 238 w 376" name="T58"/>
                <a:gd fmla="*/ 207 h 376" name="T59"/>
                <a:gd fmla="*/ 278 w 376" name="T60"/>
                <a:gd fmla="*/ 207 h 376" name="T61"/>
                <a:gd fmla="*/ 309 w 376" name="T62"/>
                <a:gd fmla="*/ 238 h 376" name="T63"/>
                <a:gd fmla="*/ 309 w 376" name="T64"/>
                <a:gd fmla="*/ 284 h 376" name="T65"/>
                <a:gd fmla="*/ 280 w 376" name="T66"/>
                <a:gd fmla="*/ 328 h 376" name="T67"/>
                <a:gd fmla="*/ 328 w 376" name="T68"/>
                <a:gd fmla="*/ 376 h 376" name="T69"/>
                <a:gd fmla="*/ 376 w 376" name="T70"/>
                <a:gd fmla="*/ 328 h 376" name="T71"/>
                <a:gd fmla="*/ 347 w 376" name="T72"/>
                <a:gd fmla="*/ 284 h 376" name="T73"/>
                <a:gd fmla="*/ 75 w 376" name="T74"/>
                <a:gd fmla="*/ 328 h 376" name="T75"/>
                <a:gd fmla="*/ 48 w 376" name="T76"/>
                <a:gd fmla="*/ 356 h 376" name="T77"/>
                <a:gd fmla="*/ 20 w 376" name="T78"/>
                <a:gd fmla="*/ 328 h 376" name="T79"/>
                <a:gd fmla="*/ 48 w 376" name="T80"/>
                <a:gd fmla="*/ 300 h 376" name="T81"/>
                <a:gd fmla="*/ 75 w 376" name="T82"/>
                <a:gd fmla="*/ 328 h 376" name="T83"/>
                <a:gd fmla="*/ 160 w 376" name="T84"/>
                <a:gd fmla="*/ 48 h 376" name="T85"/>
                <a:gd fmla="*/ 188 w 376" name="T86"/>
                <a:gd fmla="*/ 20 h 376" name="T87"/>
                <a:gd fmla="*/ 215 w 376" name="T88"/>
                <a:gd fmla="*/ 48 h 376" name="T89"/>
                <a:gd fmla="*/ 188 w 376" name="T90"/>
                <a:gd fmla="*/ 76 h 376" name="T91"/>
                <a:gd fmla="*/ 160 w 376" name="T92"/>
                <a:gd fmla="*/ 48 h 376" name="T93"/>
                <a:gd fmla="*/ 215 w 376" name="T94"/>
                <a:gd fmla="*/ 328 h 376" name="T95"/>
                <a:gd fmla="*/ 188 w 376" name="T96"/>
                <a:gd fmla="*/ 356 h 376" name="T97"/>
                <a:gd fmla="*/ 160 w 376" name="T98"/>
                <a:gd fmla="*/ 328 h 376" name="T99"/>
                <a:gd fmla="*/ 188 w 376" name="T100"/>
                <a:gd fmla="*/ 300 h 376" name="T101"/>
                <a:gd fmla="*/ 215 w 376" name="T102"/>
                <a:gd fmla="*/ 328 h 376" name="T103"/>
                <a:gd fmla="*/ 328 w 376" name="T104"/>
                <a:gd fmla="*/ 356 h 376" name="T105"/>
                <a:gd fmla="*/ 300 w 376" name="T106"/>
                <a:gd fmla="*/ 328 h 376" name="T107"/>
                <a:gd fmla="*/ 328 w 376" name="T108"/>
                <a:gd fmla="*/ 300 h 376" name="T109"/>
                <a:gd fmla="*/ 355 w 376" name="T110"/>
                <a:gd fmla="*/ 328 h 376" name="T111"/>
                <a:gd fmla="*/ 328 w 376" name="T112"/>
                <a:gd fmla="*/ 356 h 37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76" w="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lang="en-US">
                <a:solidFill>
                  <a:schemeClr val="bg2">
                    <a:lumMod val="75000"/>
                  </a:schemeClr>
                </a:solidFill>
              </a:endParaRPr>
            </a:p>
          </p:txBody>
        </p:sp>
      </p:grpSp>
      <p:grpSp>
        <p:nvGrpSpPr>
          <p:cNvPr id="17" name="Group 17"/>
          <p:cNvGrpSpPr/>
          <p:nvPr/>
        </p:nvGrpSpPr>
        <p:grpSpPr>
          <a:xfrm>
            <a:off x="5313534" y="2167101"/>
            <a:ext cx="648000" cy="648000"/>
            <a:chOff x="4158893" y="1506251"/>
            <a:chExt cx="418280" cy="418280"/>
          </a:xfrm>
        </p:grpSpPr>
        <p:sp>
          <p:nvSpPr>
            <p:cNvPr id="18" name="Teardrop 18"/>
            <p:cNvSpPr/>
            <p:nvPr/>
          </p:nvSpPr>
          <p:spPr>
            <a:xfrm rot="8100000">
              <a:off x="4158893" y="1506251"/>
              <a:ext cx="418280" cy="418280"/>
            </a:xfrm>
            <a:prstGeom prst="teardrop">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75000"/>
                  </a:schemeClr>
                </a:solidFill>
              </a:endParaRPr>
            </a:p>
          </p:txBody>
        </p:sp>
        <p:sp>
          <p:nvSpPr>
            <p:cNvPr id="19" name="Freeform 11"/>
            <p:cNvSpPr/>
            <p:nvPr/>
          </p:nvSpPr>
          <p:spPr bwMode="auto">
            <a:xfrm>
              <a:off x="4238052" y="1639825"/>
              <a:ext cx="258741" cy="168209"/>
            </a:xfrm>
            <a:custGeom>
              <a:gdLst>
                <a:gd fmla="*/ 304 w 400" name="T0"/>
                <a:gd fmla="*/ 73 h 260" name="T1"/>
                <a:gd fmla="*/ 288 w 400" name="T2"/>
                <a:gd fmla="*/ 74 h 260" name="T3"/>
                <a:gd fmla="*/ 186 w 400" name="T4"/>
                <a:gd fmla="*/ 0 h 260" name="T5"/>
                <a:gd fmla="*/ 80 w 400" name="T6"/>
                <a:gd fmla="*/ 104 h 260" name="T7"/>
                <a:gd fmla="*/ 81 w 400" name="T8"/>
                <a:gd fmla="*/ 119 h 260" name="T9"/>
                <a:gd fmla="*/ 72 w 400" name="T10"/>
                <a:gd fmla="*/ 118 h 260" name="T11"/>
                <a:gd fmla="*/ 0 w 400" name="T12"/>
                <a:gd fmla="*/ 189 h 260" name="T13"/>
                <a:gd fmla="*/ 72 w 400" name="T14"/>
                <a:gd fmla="*/ 260 h 260" name="T15"/>
                <a:gd fmla="*/ 172 w 400" name="T16"/>
                <a:gd fmla="*/ 260 h 260" name="T17"/>
                <a:gd fmla="*/ 172 w 400" name="T18"/>
                <a:gd fmla="*/ 184 h 260" name="T19"/>
                <a:gd fmla="*/ 130 w 400" name="T20"/>
                <a:gd fmla="*/ 184 h 260" name="T21"/>
                <a:gd fmla="*/ 200 w 400" name="T22"/>
                <a:gd fmla="*/ 92 h 260" name="T23"/>
                <a:gd fmla="*/ 270 w 400" name="T24"/>
                <a:gd fmla="*/ 184 h 260" name="T25"/>
                <a:gd fmla="*/ 228 w 400" name="T26"/>
                <a:gd fmla="*/ 184 h 260" name="T27"/>
                <a:gd fmla="*/ 228 w 400" name="T28"/>
                <a:gd fmla="*/ 260 h 260" name="T29"/>
                <a:gd fmla="*/ 304 w 400" name="T30"/>
                <a:gd fmla="*/ 260 h 260" name="T31"/>
                <a:gd fmla="*/ 400 w 400" name="T32"/>
                <a:gd fmla="*/ 166 h 260" name="T33"/>
                <a:gd fmla="*/ 304 w 400" name="T34"/>
                <a:gd fmla="*/ 73 h 26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60" w="40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lang="en-US">
                <a:solidFill>
                  <a:schemeClr val="bg2">
                    <a:lumMod val="75000"/>
                  </a:schemeClr>
                </a:solidFill>
              </a:endParaRPr>
            </a:p>
          </p:txBody>
        </p:sp>
      </p:grpSp>
      <p:grpSp>
        <p:nvGrpSpPr>
          <p:cNvPr id="20" name="Group 20"/>
          <p:cNvGrpSpPr/>
          <p:nvPr/>
        </p:nvGrpSpPr>
        <p:grpSpPr>
          <a:xfrm>
            <a:off x="3255817" y="2167101"/>
            <a:ext cx="648000" cy="648000"/>
            <a:chOff x="2708324" y="1506251"/>
            <a:chExt cx="418280" cy="418280"/>
          </a:xfrm>
        </p:grpSpPr>
        <p:sp>
          <p:nvSpPr>
            <p:cNvPr id="21" name="Teardrop 21"/>
            <p:cNvSpPr/>
            <p:nvPr/>
          </p:nvSpPr>
          <p:spPr>
            <a:xfrm rot="8100000">
              <a:off x="2708324" y="1506251"/>
              <a:ext cx="418280" cy="418280"/>
            </a:xfrm>
            <a:prstGeom prst="teardrop">
              <a:avLst/>
            </a:prstGeom>
            <a:solidFill>
              <a:srgbClr val="B799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75000"/>
                  </a:schemeClr>
                </a:solidFill>
              </a:endParaRPr>
            </a:p>
          </p:txBody>
        </p:sp>
        <p:sp>
          <p:nvSpPr>
            <p:cNvPr id="22" name="Freeform 16"/>
            <p:cNvSpPr>
              <a:spLocks noEditPoints="1"/>
            </p:cNvSpPr>
            <p:nvPr/>
          </p:nvSpPr>
          <p:spPr bwMode="auto">
            <a:xfrm>
              <a:off x="2796143" y="1604602"/>
              <a:ext cx="239343" cy="239070"/>
            </a:xfrm>
            <a:custGeom>
              <a:gdLst>
                <a:gd fmla="*/ 183 w 371" name="T0"/>
                <a:gd fmla="*/ 1 h 370" name="T1"/>
                <a:gd fmla="*/ 2 w 371" name="T2"/>
                <a:gd fmla="*/ 187 h 370" name="T3"/>
                <a:gd fmla="*/ 188 w 371" name="T4"/>
                <a:gd fmla="*/ 369 h 370" name="T5"/>
                <a:gd fmla="*/ 370 w 371" name="T6"/>
                <a:gd fmla="*/ 182 h 370" name="T7"/>
                <a:gd fmla="*/ 183 w 371" name="T8"/>
                <a:gd fmla="*/ 1 h 370" name="T9"/>
                <a:gd fmla="*/ 184 w 371" name="T10"/>
                <a:gd fmla="*/ 25 h 370" name="T11"/>
                <a:gd fmla="*/ 260 w 371" name="T12"/>
                <a:gd fmla="*/ 43 h 370" name="T13"/>
                <a:gd fmla="*/ 235 w 371" name="T14"/>
                <a:gd fmla="*/ 84 h 370" name="T15"/>
                <a:gd fmla="*/ 186 w 371" name="T16"/>
                <a:gd fmla="*/ 73 h 370" name="T17"/>
                <a:gd fmla="*/ 137 w 371" name="T18"/>
                <a:gd fmla="*/ 84 h 370" name="T19"/>
                <a:gd fmla="*/ 112 w 371" name="T20"/>
                <a:gd fmla="*/ 43 h 370" name="T21"/>
                <a:gd fmla="*/ 184 w 371" name="T22"/>
                <a:gd fmla="*/ 25 h 370" name="T23"/>
                <a:gd fmla="*/ 85 w 371" name="T24"/>
                <a:gd fmla="*/ 234 h 370" name="T25"/>
                <a:gd fmla="*/ 44 w 371" name="T26"/>
                <a:gd fmla="*/ 259 h 370" name="T27"/>
                <a:gd fmla="*/ 26 w 371" name="T28"/>
                <a:gd fmla="*/ 187 h 370" name="T29"/>
                <a:gd fmla="*/ 44 w 371" name="T30"/>
                <a:gd fmla="*/ 111 h 370" name="T31"/>
                <a:gd fmla="*/ 85 w 371" name="T32"/>
                <a:gd fmla="*/ 136 h 370" name="T33"/>
                <a:gd fmla="*/ 74 w 371" name="T34"/>
                <a:gd fmla="*/ 185 h 370" name="T35"/>
                <a:gd fmla="*/ 85 w 371" name="T36"/>
                <a:gd fmla="*/ 234 h 370" name="T37"/>
                <a:gd fmla="*/ 188 w 371" name="T38"/>
                <a:gd fmla="*/ 345 h 370" name="T39"/>
                <a:gd fmla="*/ 112 w 371" name="T40"/>
                <a:gd fmla="*/ 327 h 370" name="T41"/>
                <a:gd fmla="*/ 137 w 371" name="T42"/>
                <a:gd fmla="*/ 286 h 370" name="T43"/>
                <a:gd fmla="*/ 186 w 371" name="T44"/>
                <a:gd fmla="*/ 297 h 370" name="T45"/>
                <a:gd fmla="*/ 235 w 371" name="T46"/>
                <a:gd fmla="*/ 286 h 370" name="T47"/>
                <a:gd fmla="*/ 260 w 371" name="T48"/>
                <a:gd fmla="*/ 327 h 370" name="T49"/>
                <a:gd fmla="*/ 188 w 371" name="T50"/>
                <a:gd fmla="*/ 345 h 370" name="T51"/>
                <a:gd fmla="*/ 186 w 371" name="T52"/>
                <a:gd fmla="*/ 273 h 370" name="T53"/>
                <a:gd fmla="*/ 98 w 371" name="T54"/>
                <a:gd fmla="*/ 185 h 370" name="T55"/>
                <a:gd fmla="*/ 186 w 371" name="T56"/>
                <a:gd fmla="*/ 97 h 370" name="T57"/>
                <a:gd fmla="*/ 274 w 371" name="T58"/>
                <a:gd fmla="*/ 185 h 370" name="T59"/>
                <a:gd fmla="*/ 186 w 371" name="T60"/>
                <a:gd fmla="*/ 273 h 370" name="T61"/>
                <a:gd fmla="*/ 286 w 371" name="T62"/>
                <a:gd fmla="*/ 234 h 370" name="T63"/>
                <a:gd fmla="*/ 298 w 371" name="T64"/>
                <a:gd fmla="*/ 185 h 370" name="T65"/>
                <a:gd fmla="*/ 286 w 371" name="T66"/>
                <a:gd fmla="*/ 136 h 370" name="T67"/>
                <a:gd fmla="*/ 328 w 371" name="T68"/>
                <a:gd fmla="*/ 111 h 370" name="T69"/>
                <a:gd fmla="*/ 346 w 371" name="T70"/>
                <a:gd fmla="*/ 183 h 370" name="T71"/>
                <a:gd fmla="*/ 328 w 371" name="T72"/>
                <a:gd fmla="*/ 259 h 370" name="T73"/>
                <a:gd fmla="*/ 286 w 371" name="T74"/>
                <a:gd fmla="*/ 234 h 37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0" w="371">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lang="en-US">
                <a:solidFill>
                  <a:schemeClr val="bg2">
                    <a:lumMod val="75000"/>
                  </a:schemeClr>
                </a:solidFill>
              </a:endParaRPr>
            </a:p>
          </p:txBody>
        </p:sp>
      </p:grpSp>
      <p:grpSp>
        <p:nvGrpSpPr>
          <p:cNvPr id="23" name="Group 23"/>
          <p:cNvGrpSpPr/>
          <p:nvPr/>
        </p:nvGrpSpPr>
        <p:grpSpPr>
          <a:xfrm>
            <a:off x="9456947" y="2167101"/>
            <a:ext cx="648000" cy="648000"/>
            <a:chOff x="7178907" y="1506251"/>
            <a:chExt cx="418280" cy="418280"/>
          </a:xfrm>
        </p:grpSpPr>
        <p:sp>
          <p:nvSpPr>
            <p:cNvPr id="24" name="Teardrop 24"/>
            <p:cNvSpPr/>
            <p:nvPr/>
          </p:nvSpPr>
          <p:spPr>
            <a:xfrm rot="8100000">
              <a:off x="7178907" y="1506251"/>
              <a:ext cx="418280" cy="418280"/>
            </a:xfrm>
            <a:prstGeom prst="teardrop">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75000"/>
                  </a:schemeClr>
                </a:solidFill>
              </a:endParaRPr>
            </a:p>
          </p:txBody>
        </p:sp>
        <p:sp>
          <p:nvSpPr>
            <p:cNvPr id="25" name="Freeform 21"/>
            <p:cNvSpPr>
              <a:spLocks noEditPoints="1"/>
            </p:cNvSpPr>
            <p:nvPr/>
          </p:nvSpPr>
          <p:spPr bwMode="auto">
            <a:xfrm>
              <a:off x="7275187" y="1629449"/>
              <a:ext cx="238323" cy="212150"/>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lang="en-US">
                <a:solidFill>
                  <a:schemeClr val="bg2">
                    <a:lumMod val="75000"/>
                  </a:schemeClr>
                </a:solidFill>
              </a:endParaRPr>
            </a:p>
          </p:txBody>
        </p:sp>
      </p:grpSp>
      <p:grpSp>
        <p:nvGrpSpPr>
          <p:cNvPr id="26" name="Group 26"/>
          <p:cNvGrpSpPr/>
          <p:nvPr/>
        </p:nvGrpSpPr>
        <p:grpSpPr>
          <a:xfrm>
            <a:off x="7385432" y="2167101"/>
            <a:ext cx="648000" cy="648000"/>
            <a:chOff x="5665857" y="1506251"/>
            <a:chExt cx="418280" cy="418280"/>
          </a:xfrm>
        </p:grpSpPr>
        <p:sp>
          <p:nvSpPr>
            <p:cNvPr id="27" name="Teardrop 27"/>
            <p:cNvSpPr/>
            <p:nvPr/>
          </p:nvSpPr>
          <p:spPr>
            <a:xfrm rot="8100000">
              <a:off x="5665857" y="1506251"/>
              <a:ext cx="418280" cy="418280"/>
            </a:xfrm>
            <a:prstGeom prst="teardrop">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2">
                    <a:lumMod val="75000"/>
                  </a:schemeClr>
                </a:solidFill>
              </a:endParaRPr>
            </a:p>
          </p:txBody>
        </p:sp>
        <p:sp>
          <p:nvSpPr>
            <p:cNvPr id="28" name="Freeform 26"/>
            <p:cNvSpPr>
              <a:spLocks noEditPoints="1"/>
            </p:cNvSpPr>
            <p:nvPr/>
          </p:nvSpPr>
          <p:spPr bwMode="auto">
            <a:xfrm>
              <a:off x="5795163" y="1614232"/>
              <a:ext cx="175570" cy="219811"/>
            </a:xfrm>
            <a:custGeom>
              <a:gdLst>
                <a:gd fmla="*/ 311 w 321" name="T0"/>
                <a:gd fmla="*/ 99 h 402" name="T1"/>
                <a:gd fmla="*/ 189 w 321" name="T2"/>
                <a:gd fmla="*/ 11 h 402" name="T3"/>
                <a:gd fmla="*/ 94 w 321" name="T4"/>
                <a:gd fmla="*/ 126 h 402" name="T5"/>
                <a:gd fmla="*/ 109 w 321" name="T6"/>
                <a:gd fmla="*/ 174 h 402" name="T7"/>
                <a:gd fmla="*/ 6 w 321" name="T8"/>
                <a:gd fmla="*/ 328 h 402" name="T9"/>
                <a:gd fmla="*/ 1 w 321" name="T10"/>
                <a:gd fmla="*/ 351 h 402" name="T11"/>
                <a:gd fmla="*/ 8 w 321" name="T12"/>
                <a:gd fmla="*/ 390 h 402" name="T13"/>
                <a:gd fmla="*/ 22 w 321" name="T14"/>
                <a:gd fmla="*/ 401 h 402" name="T15"/>
                <a:gd fmla="*/ 52 w 321" name="T16"/>
                <a:gd fmla="*/ 395 h 402" name="T17"/>
                <a:gd fmla="*/ 71 w 321" name="T18"/>
                <a:gd fmla="*/ 382 h 402" name="T19"/>
                <a:gd fmla="*/ 111 w 321" name="T20"/>
                <a:gd fmla="*/ 316 h 402" name="T21"/>
                <a:gd fmla="*/ 112 w 321" name="T22"/>
                <a:gd fmla="*/ 316 h 402" name="T23"/>
                <a:gd fmla="*/ 140 w 321" name="T24"/>
                <a:gd fmla="*/ 311 h 402" name="T25"/>
                <a:gd fmla="*/ 187 w 321" name="T26"/>
                <a:gd fmla="*/ 233 h 402" name="T27"/>
                <a:gd fmla="*/ 239 w 321" name="T28"/>
                <a:gd fmla="*/ 232 h 402" name="T29"/>
                <a:gd fmla="*/ 311 w 321" name="T30"/>
                <a:gd fmla="*/ 99 h 402" name="T31"/>
                <a:gd fmla="*/ 260 w 321" name="T32"/>
                <a:gd fmla="*/ 130 h 402" name="T33"/>
                <a:gd fmla="*/ 206 w 321" name="T34"/>
                <a:gd fmla="*/ 120 h 402" name="T35"/>
                <a:gd fmla="*/ 179 w 321" name="T36"/>
                <a:gd fmla="*/ 71 h 402" name="T37"/>
                <a:gd fmla="*/ 248 w 321" name="T38"/>
                <a:gd fmla="*/ 58 h 402" name="T39"/>
                <a:gd fmla="*/ 260 w 321" name="T40"/>
                <a:gd fmla="*/ 130 h 40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02" w="321">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pPr algn="ctr"/>
              <a:endParaRPr lang="en-US">
                <a:solidFill>
                  <a:schemeClr val="bg2">
                    <a:lumMod val="75000"/>
                  </a:schemeClr>
                </a:solidFill>
              </a:endParaRPr>
            </a:p>
          </p:txBody>
        </p:sp>
      </p:grpSp>
      <p:sp>
        <p:nvSpPr>
          <p:cNvPr id="29" name="矩形 28"/>
          <p:cNvSpPr/>
          <p:nvPr/>
        </p:nvSpPr>
        <p:spPr>
          <a:xfrm>
            <a:off x="1173082" y="4295279"/>
            <a:ext cx="1509964" cy="1348740"/>
          </a:xfrm>
          <a:prstGeom prst="rect">
            <a:avLst/>
          </a:prstGeom>
        </p:spPr>
        <p:txBody>
          <a:bodyPr wrap="square">
            <a:spAutoFit/>
          </a:bodyPr>
          <a:lstStyle/>
          <a:p>
            <a:pPr algn="just" lvl="0">
              <a:lnSpc>
                <a:spcPts val="3300"/>
              </a:lnSpc>
            </a:pPr>
            <a:r>
              <a:rPr altLang="en-US" lang="zh-CN" sz="1600">
                <a:solidFill>
                  <a:srgbClr val="BDD7EE"/>
                </a:solidFill>
                <a:latin charset="-122" panose="02010600040101010101" pitchFamily="2" typeface="华文楷体"/>
                <a:ea charset="-122" panose="02010600040101010101" pitchFamily="2" typeface="华文楷体"/>
              </a:rPr>
              <a:t>请在此添加文本内容调整行距和字体大小</a:t>
            </a:r>
          </a:p>
        </p:txBody>
      </p:sp>
      <p:sp>
        <p:nvSpPr>
          <p:cNvPr id="30" name="矩形 29"/>
          <p:cNvSpPr/>
          <p:nvPr/>
        </p:nvSpPr>
        <p:spPr>
          <a:xfrm>
            <a:off x="1241182" y="4126464"/>
            <a:ext cx="868680" cy="365760"/>
          </a:xfrm>
          <a:prstGeom prst="rect">
            <a:avLst/>
          </a:prstGeom>
        </p:spPr>
        <p:txBody>
          <a:bodyPr wrap="none">
            <a:spAutoFit/>
          </a:bodyPr>
          <a:lstStyle/>
          <a:p>
            <a:pPr algn="ctr"/>
            <a:r>
              <a:rPr altLang="en-US" lang="zh-CN" smtClean="0">
                <a:solidFill>
                  <a:srgbClr val="5B9BD5"/>
                </a:solidFill>
                <a:latin charset="-122" panose="02010609000101010101" pitchFamily="49" typeface="汉真广标"/>
                <a:ea charset="-122" panose="02010609000101010101" pitchFamily="49" typeface="汉真广标"/>
              </a:rPr>
              <a:t>小标题</a:t>
            </a:r>
          </a:p>
        </p:txBody>
      </p:sp>
      <p:sp>
        <p:nvSpPr>
          <p:cNvPr id="31" name="矩形 30"/>
          <p:cNvSpPr/>
          <p:nvPr/>
        </p:nvSpPr>
        <p:spPr>
          <a:xfrm>
            <a:off x="3184340" y="4348797"/>
            <a:ext cx="1509964" cy="1348740"/>
          </a:xfrm>
          <a:prstGeom prst="rect">
            <a:avLst/>
          </a:prstGeom>
        </p:spPr>
        <p:txBody>
          <a:bodyPr wrap="square">
            <a:spAutoFit/>
          </a:bodyPr>
          <a:lstStyle/>
          <a:p>
            <a:pPr algn="just" lvl="0">
              <a:lnSpc>
                <a:spcPts val="3300"/>
              </a:lnSpc>
            </a:pPr>
            <a:r>
              <a:rPr altLang="en-US" lang="zh-CN" sz="1600">
                <a:solidFill>
                  <a:srgbClr val="BDD7EE"/>
                </a:solidFill>
                <a:latin charset="-122" panose="02010600040101010101" pitchFamily="2" typeface="华文楷体"/>
                <a:ea charset="-122" panose="02010600040101010101" pitchFamily="2" typeface="华文楷体"/>
              </a:rPr>
              <a:t>请在此添加文本内容调整行距和字体大小</a:t>
            </a:r>
          </a:p>
        </p:txBody>
      </p:sp>
      <p:sp>
        <p:nvSpPr>
          <p:cNvPr id="32" name="矩形 31"/>
          <p:cNvSpPr/>
          <p:nvPr/>
        </p:nvSpPr>
        <p:spPr>
          <a:xfrm>
            <a:off x="3252439" y="4179982"/>
            <a:ext cx="868680" cy="365760"/>
          </a:xfrm>
          <a:prstGeom prst="rect">
            <a:avLst/>
          </a:prstGeom>
        </p:spPr>
        <p:txBody>
          <a:bodyPr wrap="none">
            <a:spAutoFit/>
          </a:bodyPr>
          <a:lstStyle/>
          <a:p>
            <a:pPr algn="ctr"/>
            <a:r>
              <a:rPr altLang="en-US" lang="zh-CN" smtClean="0">
                <a:solidFill>
                  <a:srgbClr val="B79998"/>
                </a:solidFill>
                <a:latin charset="-122" panose="02010609000101010101" pitchFamily="49" typeface="汉真广标"/>
                <a:ea charset="-122" panose="02010609000101010101" pitchFamily="49" typeface="汉真广标"/>
              </a:rPr>
              <a:t>小标题</a:t>
            </a:r>
          </a:p>
        </p:txBody>
      </p:sp>
      <p:sp>
        <p:nvSpPr>
          <p:cNvPr id="33" name="矩形 32"/>
          <p:cNvSpPr/>
          <p:nvPr/>
        </p:nvSpPr>
        <p:spPr>
          <a:xfrm>
            <a:off x="5195598" y="4366220"/>
            <a:ext cx="1509964" cy="1348740"/>
          </a:xfrm>
          <a:prstGeom prst="rect">
            <a:avLst/>
          </a:prstGeom>
        </p:spPr>
        <p:txBody>
          <a:bodyPr wrap="square">
            <a:spAutoFit/>
          </a:bodyPr>
          <a:lstStyle/>
          <a:p>
            <a:pPr algn="just" lvl="0">
              <a:lnSpc>
                <a:spcPts val="3300"/>
              </a:lnSpc>
            </a:pPr>
            <a:r>
              <a:rPr altLang="en-US" lang="zh-CN" sz="1600">
                <a:solidFill>
                  <a:srgbClr val="BDD7EE"/>
                </a:solidFill>
                <a:latin charset="-122" panose="02010600040101010101" pitchFamily="2" typeface="华文楷体"/>
                <a:ea charset="-122" panose="02010600040101010101" pitchFamily="2" typeface="华文楷体"/>
              </a:rPr>
              <a:t>请在此添加文本内容调整行距和字体大小</a:t>
            </a:r>
          </a:p>
        </p:txBody>
      </p:sp>
      <p:sp>
        <p:nvSpPr>
          <p:cNvPr id="34" name="矩形 33"/>
          <p:cNvSpPr/>
          <p:nvPr/>
        </p:nvSpPr>
        <p:spPr>
          <a:xfrm>
            <a:off x="5266830" y="4174911"/>
            <a:ext cx="868680" cy="365760"/>
          </a:xfrm>
          <a:prstGeom prst="rect">
            <a:avLst/>
          </a:prstGeom>
        </p:spPr>
        <p:txBody>
          <a:bodyPr wrap="none">
            <a:spAutoFit/>
          </a:bodyPr>
          <a:lstStyle/>
          <a:p>
            <a:pPr algn="ctr"/>
            <a:r>
              <a:rPr altLang="en-US" lang="zh-CN" smtClean="0">
                <a:solidFill>
                  <a:srgbClr val="898389"/>
                </a:solidFill>
                <a:latin charset="-122" panose="02010609000101010101" pitchFamily="49" typeface="汉真广标"/>
                <a:ea charset="-122" panose="02010609000101010101" pitchFamily="49" typeface="汉真广标"/>
              </a:rPr>
              <a:t>小标题</a:t>
            </a:r>
          </a:p>
        </p:txBody>
      </p:sp>
      <p:sp>
        <p:nvSpPr>
          <p:cNvPr id="35" name="矩形 34"/>
          <p:cNvSpPr/>
          <p:nvPr/>
        </p:nvSpPr>
        <p:spPr>
          <a:xfrm>
            <a:off x="7291079" y="4395674"/>
            <a:ext cx="1509964" cy="1348740"/>
          </a:xfrm>
          <a:prstGeom prst="rect">
            <a:avLst/>
          </a:prstGeom>
        </p:spPr>
        <p:txBody>
          <a:bodyPr wrap="square">
            <a:spAutoFit/>
          </a:bodyPr>
          <a:lstStyle/>
          <a:p>
            <a:pPr algn="just" lvl="0">
              <a:lnSpc>
                <a:spcPts val="3300"/>
              </a:lnSpc>
            </a:pPr>
            <a:r>
              <a:rPr altLang="en-US" lang="zh-CN" sz="1600">
                <a:solidFill>
                  <a:srgbClr val="BDD7EE"/>
                </a:solidFill>
                <a:latin charset="-122" panose="02010600040101010101" pitchFamily="2" typeface="华文楷体"/>
                <a:ea charset="-122" panose="02010600040101010101" pitchFamily="2" typeface="华文楷体"/>
              </a:rPr>
              <a:t>请在此添加文本内容调整行距和字体大小</a:t>
            </a:r>
          </a:p>
        </p:txBody>
      </p:sp>
      <p:sp>
        <p:nvSpPr>
          <p:cNvPr id="36" name="矩形 35"/>
          <p:cNvSpPr/>
          <p:nvPr/>
        </p:nvSpPr>
        <p:spPr>
          <a:xfrm>
            <a:off x="7359179" y="4190762"/>
            <a:ext cx="868680" cy="365760"/>
          </a:xfrm>
          <a:prstGeom prst="rect">
            <a:avLst/>
          </a:prstGeom>
        </p:spPr>
        <p:txBody>
          <a:bodyPr wrap="none">
            <a:spAutoFit/>
          </a:bodyPr>
          <a:lstStyle/>
          <a:p>
            <a:pPr algn="ctr"/>
            <a:r>
              <a:rPr altLang="en-US" lang="zh-CN" smtClean="0">
                <a:solidFill>
                  <a:srgbClr val="002060"/>
                </a:solidFill>
                <a:latin charset="-122" panose="02010609000101010101" pitchFamily="49" typeface="汉真广标"/>
                <a:ea charset="-122" panose="02010609000101010101" pitchFamily="49" typeface="汉真广标"/>
              </a:rPr>
              <a:t>小标题</a:t>
            </a:r>
          </a:p>
        </p:txBody>
      </p:sp>
      <p:sp>
        <p:nvSpPr>
          <p:cNvPr id="37" name="矩形 36"/>
          <p:cNvSpPr/>
          <p:nvPr/>
        </p:nvSpPr>
        <p:spPr>
          <a:xfrm>
            <a:off x="9484170" y="4422320"/>
            <a:ext cx="1509964" cy="1348740"/>
          </a:xfrm>
          <a:prstGeom prst="rect">
            <a:avLst/>
          </a:prstGeom>
        </p:spPr>
        <p:txBody>
          <a:bodyPr wrap="square">
            <a:spAutoFit/>
          </a:bodyPr>
          <a:lstStyle/>
          <a:p>
            <a:pPr algn="just" lvl="0">
              <a:lnSpc>
                <a:spcPts val="3300"/>
              </a:lnSpc>
            </a:pPr>
            <a:r>
              <a:rPr altLang="en-US" lang="zh-CN" sz="1600">
                <a:solidFill>
                  <a:srgbClr val="BDD7EE"/>
                </a:solidFill>
                <a:latin charset="-122" panose="02010600040101010101" pitchFamily="2" typeface="华文楷体"/>
                <a:ea charset="-122" panose="02010600040101010101" pitchFamily="2" typeface="华文楷体"/>
              </a:rPr>
              <a:t>请在此添加文本内容调整行距和字体大小</a:t>
            </a:r>
          </a:p>
        </p:txBody>
      </p:sp>
      <p:sp>
        <p:nvSpPr>
          <p:cNvPr id="38" name="矩形 37"/>
          <p:cNvSpPr/>
          <p:nvPr/>
        </p:nvSpPr>
        <p:spPr>
          <a:xfrm>
            <a:off x="9540973" y="4193585"/>
            <a:ext cx="868680" cy="365760"/>
          </a:xfrm>
          <a:prstGeom prst="rect">
            <a:avLst/>
          </a:prstGeom>
        </p:spPr>
        <p:txBody>
          <a:bodyPr wrap="none">
            <a:spAutoFit/>
          </a:bodyPr>
          <a:lstStyle/>
          <a:p>
            <a:pPr algn="ctr"/>
            <a:r>
              <a:rPr altLang="en-US" lang="zh-CN" smtClean="0">
                <a:solidFill>
                  <a:srgbClr val="5B9BD5"/>
                </a:solidFill>
                <a:latin charset="-122" panose="02010609000101010101" pitchFamily="49" typeface="汉真广标"/>
                <a:ea charset="-122" panose="02010609000101010101" pitchFamily="49" typeface="汉真广标"/>
              </a:rPr>
              <a:t>小标题</a:t>
            </a:r>
          </a:p>
        </p:txBody>
      </p:sp>
    </p:spTree>
    <p:extLst>
      <p:ext uri="{BB962C8B-B14F-4D97-AF65-F5344CB8AC3E}">
        <p14:creationId val="3053960415"/>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childTnLst>
                          </p:cTn>
                        </p:par>
                        <p:par>
                          <p:cTn fill="hold" id="17" nodeType="afterGroup">
                            <p:stCondLst>
                              <p:cond delay="1500"/>
                            </p:stCondLst>
                            <p:childTnLst>
                              <p:par>
                                <p:cTn fill="hold" grpId="0" id="18" nodeType="afterEffect" presetClass="entr" presetID="10" presetSubtype="0">
                                  <p:stCondLst>
                                    <p:cond delay="0"/>
                                  </p:stCondLst>
                                  <p:childTnLst>
                                    <p:set>
                                      <p:cBhvr>
                                        <p:cTn dur="1" fill="hold" id="19">
                                          <p:stCondLst>
                                            <p:cond delay="0"/>
                                          </p:stCondLst>
                                        </p:cTn>
                                        <p:tgtEl>
                                          <p:spTgt spid="5"/>
                                        </p:tgtEl>
                                        <p:attrNameLst>
                                          <p:attrName>style.visibility</p:attrName>
                                        </p:attrNameLst>
                                      </p:cBhvr>
                                      <p:to>
                                        <p:strVal val="visible"/>
                                      </p:to>
                                    </p:set>
                                    <p:animEffect filter="fade" transition="in">
                                      <p:cBhvr>
                                        <p:cTn dur="500" id="20"/>
                                        <p:tgtEl>
                                          <p:spTgt spid="5"/>
                                        </p:tgtEl>
                                      </p:cBhvr>
                                    </p:animEffect>
                                  </p:childTnLst>
                                </p:cTn>
                              </p:par>
                            </p:childTnLst>
                          </p:cTn>
                        </p:par>
                        <p:par>
                          <p:cTn fill="hold" id="21" nodeType="afterGroup">
                            <p:stCondLst>
                              <p:cond delay="2000"/>
                            </p:stCondLst>
                            <p:childTnLst>
                              <p:par>
                                <p:cTn fill="hold" grpId="0" id="22" nodeType="afterEffect" presetClass="entr" presetID="10"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500" id="24"/>
                                        <p:tgtEl>
                                          <p:spTgt spid="10"/>
                                        </p:tgtEl>
                                      </p:cBhvr>
                                    </p:animEffect>
                                  </p:childTnLst>
                                </p:cTn>
                              </p:par>
                            </p:childTnLst>
                          </p:cTn>
                        </p:par>
                        <p:par>
                          <p:cTn fill="hold" id="25" nodeType="afterGroup">
                            <p:stCondLst>
                              <p:cond delay="2500"/>
                            </p:stCondLst>
                            <p:childTnLst>
                              <p:par>
                                <p:cTn fill="hold" grpId="0" id="26" nodeType="afterEffect" presetClass="entr" presetID="10" presetSubtype="0">
                                  <p:stCondLst>
                                    <p:cond delay="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3000"/>
                            </p:stCondLst>
                            <p:childTnLst>
                              <p:par>
                                <p:cTn fill="hold" grpId="0" id="30" nodeType="afterEffect" presetClass="entr" presetID="10"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500" id="32"/>
                                        <p:tgtEl>
                                          <p:spTgt spid="11"/>
                                        </p:tgtEl>
                                      </p:cBhvr>
                                    </p:animEffect>
                                  </p:childTnLst>
                                </p:cTn>
                              </p:par>
                            </p:childTnLst>
                          </p:cTn>
                        </p:par>
                        <p:par>
                          <p:cTn fill="hold" id="33" nodeType="afterGroup">
                            <p:stCondLst>
                              <p:cond delay="3500"/>
                            </p:stCondLst>
                            <p:childTnLst>
                              <p:par>
                                <p:cTn fill="hold" grpId="0" id="34" nodeType="afterEffect" presetClass="entr" presetID="10" presetSubtype="0">
                                  <p:stCondLst>
                                    <p:cond delay="0"/>
                                  </p:stCondLst>
                                  <p:childTnLst>
                                    <p:set>
                                      <p:cBhvr>
                                        <p:cTn dur="1" fill="hold" id="35">
                                          <p:stCondLst>
                                            <p:cond delay="0"/>
                                          </p:stCondLst>
                                        </p:cTn>
                                        <p:tgtEl>
                                          <p:spTgt spid="7"/>
                                        </p:tgtEl>
                                        <p:attrNameLst>
                                          <p:attrName>style.visibility</p:attrName>
                                        </p:attrNameLst>
                                      </p:cBhvr>
                                      <p:to>
                                        <p:strVal val="visible"/>
                                      </p:to>
                                    </p:set>
                                    <p:animEffect filter="fade" transition="in">
                                      <p:cBhvr>
                                        <p:cTn dur="500" id="36"/>
                                        <p:tgtEl>
                                          <p:spTgt spid="7"/>
                                        </p:tgtEl>
                                      </p:cBhvr>
                                    </p:animEffect>
                                  </p:childTnLst>
                                </p:cTn>
                              </p:par>
                            </p:childTnLst>
                          </p:cTn>
                        </p:par>
                        <p:par>
                          <p:cTn fill="hold" id="37" nodeType="afterGroup">
                            <p:stCondLst>
                              <p:cond delay="4000"/>
                            </p:stCondLst>
                            <p:childTnLst>
                              <p:par>
                                <p:cTn fill="hold" grpId="0" id="38" nodeType="afterEffect" presetClass="entr" presetID="10" presetSubtype="0">
                                  <p:stCondLst>
                                    <p:cond delay="0"/>
                                  </p:stCondLst>
                                  <p:childTnLst>
                                    <p:set>
                                      <p:cBhvr>
                                        <p:cTn dur="1" fill="hold" id="39">
                                          <p:stCondLst>
                                            <p:cond delay="0"/>
                                          </p:stCondLst>
                                        </p:cTn>
                                        <p:tgtEl>
                                          <p:spTgt spid="12"/>
                                        </p:tgtEl>
                                        <p:attrNameLst>
                                          <p:attrName>style.visibility</p:attrName>
                                        </p:attrNameLst>
                                      </p:cBhvr>
                                      <p:to>
                                        <p:strVal val="visible"/>
                                      </p:to>
                                    </p:set>
                                    <p:animEffect filter="fade" transition="in">
                                      <p:cBhvr>
                                        <p:cTn dur="500" id="40"/>
                                        <p:tgtEl>
                                          <p:spTgt spid="12"/>
                                        </p:tgtEl>
                                      </p:cBhvr>
                                    </p:animEffect>
                                  </p:childTnLst>
                                </p:cTn>
                              </p:par>
                            </p:childTnLst>
                          </p:cTn>
                        </p:par>
                        <p:par>
                          <p:cTn fill="hold" id="41" nodeType="afterGroup">
                            <p:stCondLst>
                              <p:cond delay="4500"/>
                            </p:stCondLst>
                            <p:childTnLst>
                              <p:par>
                                <p:cTn fill="hold" grpId="0" id="42" nodeType="afterEffect" presetClass="entr" presetID="10" presetSubtype="0">
                                  <p:stCondLst>
                                    <p:cond delay="0"/>
                                  </p:stCondLst>
                                  <p:childTnLst>
                                    <p:set>
                                      <p:cBhvr>
                                        <p:cTn dur="1" fill="hold" id="43">
                                          <p:stCondLst>
                                            <p:cond delay="0"/>
                                          </p:stCondLst>
                                        </p:cTn>
                                        <p:tgtEl>
                                          <p:spTgt spid="8"/>
                                        </p:tgtEl>
                                        <p:attrNameLst>
                                          <p:attrName>style.visibility</p:attrName>
                                        </p:attrNameLst>
                                      </p:cBhvr>
                                      <p:to>
                                        <p:strVal val="visible"/>
                                      </p:to>
                                    </p:set>
                                    <p:animEffect filter="fade" transition="in">
                                      <p:cBhvr>
                                        <p:cTn dur="500" id="44"/>
                                        <p:tgtEl>
                                          <p:spTgt spid="8"/>
                                        </p:tgtEl>
                                      </p:cBhvr>
                                    </p:animEffect>
                                  </p:childTnLst>
                                </p:cTn>
                              </p:par>
                            </p:childTnLst>
                          </p:cTn>
                        </p:par>
                        <p:par>
                          <p:cTn fill="hold" id="45" nodeType="afterGroup">
                            <p:stCondLst>
                              <p:cond delay="5000"/>
                            </p:stCondLst>
                            <p:childTnLst>
                              <p:par>
                                <p:cTn fill="hold" grpId="0" id="46" nodeType="afterEffect" presetClass="entr" presetID="10" presetSubtype="0">
                                  <p:stCondLst>
                                    <p:cond delay="0"/>
                                  </p:stCondLst>
                                  <p:childTnLst>
                                    <p:set>
                                      <p:cBhvr>
                                        <p:cTn dur="1" fill="hold" id="47">
                                          <p:stCondLst>
                                            <p:cond delay="0"/>
                                          </p:stCondLst>
                                        </p:cTn>
                                        <p:tgtEl>
                                          <p:spTgt spid="13"/>
                                        </p:tgtEl>
                                        <p:attrNameLst>
                                          <p:attrName>style.visibility</p:attrName>
                                        </p:attrNameLst>
                                      </p:cBhvr>
                                      <p:to>
                                        <p:strVal val="visible"/>
                                      </p:to>
                                    </p:set>
                                    <p:animEffect filter="fade" transition="in">
                                      <p:cBhvr>
                                        <p:cTn dur="500" id="48"/>
                                        <p:tgtEl>
                                          <p:spTgt spid="13"/>
                                        </p:tgtEl>
                                      </p:cBhvr>
                                    </p:animEffect>
                                  </p:childTnLst>
                                </p:cTn>
                              </p:par>
                              <p:par>
                                <p:cTn fill="hold" id="49" nodeType="withEffect" presetClass="entr" presetID="47" presetSubtype="0">
                                  <p:stCondLst>
                                    <p:cond delay="0"/>
                                  </p:stCondLst>
                                  <p:childTnLst>
                                    <p:set>
                                      <p:cBhvr>
                                        <p:cTn dur="1" fill="hold" id="50">
                                          <p:stCondLst>
                                            <p:cond delay="0"/>
                                          </p:stCondLst>
                                        </p:cTn>
                                        <p:tgtEl>
                                          <p:spTgt spid="14"/>
                                        </p:tgtEl>
                                        <p:attrNameLst>
                                          <p:attrName>style.visibility</p:attrName>
                                        </p:attrNameLst>
                                      </p:cBhvr>
                                      <p:to>
                                        <p:strVal val="visible"/>
                                      </p:to>
                                    </p:set>
                                    <p:animEffect filter="fade" transition="in">
                                      <p:cBhvr>
                                        <p:cTn dur="500" id="51"/>
                                        <p:tgtEl>
                                          <p:spTgt spid="14"/>
                                        </p:tgtEl>
                                      </p:cBhvr>
                                    </p:animEffect>
                                    <p:anim calcmode="lin" valueType="num">
                                      <p:cBhvr>
                                        <p:cTn dur="500" fill="hold" id="52"/>
                                        <p:tgtEl>
                                          <p:spTgt spid="14"/>
                                        </p:tgtEl>
                                        <p:attrNameLst>
                                          <p:attrName>ppt_x</p:attrName>
                                        </p:attrNameLst>
                                      </p:cBhvr>
                                      <p:tavLst>
                                        <p:tav tm="0">
                                          <p:val>
                                            <p:strVal val="#ppt_x"/>
                                          </p:val>
                                        </p:tav>
                                        <p:tav tm="100000">
                                          <p:val>
                                            <p:strVal val="#ppt_x"/>
                                          </p:val>
                                        </p:tav>
                                      </p:tavLst>
                                    </p:anim>
                                    <p:anim calcmode="lin" valueType="num">
                                      <p:cBhvr>
                                        <p:cTn dur="500" fill="hold" id="53"/>
                                        <p:tgtEl>
                                          <p:spTgt spid="14"/>
                                        </p:tgtEl>
                                        <p:attrNameLst>
                                          <p:attrName>ppt_y</p:attrName>
                                        </p:attrNameLst>
                                      </p:cBhvr>
                                      <p:tavLst>
                                        <p:tav tm="0">
                                          <p:val>
                                            <p:strVal val="#ppt_y-.1"/>
                                          </p:val>
                                        </p:tav>
                                        <p:tav tm="100000">
                                          <p:val>
                                            <p:strVal val="#ppt_y"/>
                                          </p:val>
                                        </p:tav>
                                      </p:tavLst>
                                    </p:anim>
                                  </p:childTnLst>
                                </p:cTn>
                              </p:par>
                              <p:par>
                                <p:cTn fill="hold" id="54" nodeType="withEffect" presetClass="entr" presetID="47" presetSubtype="0">
                                  <p:stCondLst>
                                    <p:cond delay="0"/>
                                  </p:stCondLst>
                                  <p:childTnLst>
                                    <p:set>
                                      <p:cBhvr>
                                        <p:cTn dur="1" fill="hold" id="55">
                                          <p:stCondLst>
                                            <p:cond delay="0"/>
                                          </p:stCondLst>
                                        </p:cTn>
                                        <p:tgtEl>
                                          <p:spTgt spid="20"/>
                                        </p:tgtEl>
                                        <p:attrNameLst>
                                          <p:attrName>style.visibility</p:attrName>
                                        </p:attrNameLst>
                                      </p:cBhvr>
                                      <p:to>
                                        <p:strVal val="visible"/>
                                      </p:to>
                                    </p:set>
                                    <p:animEffect filter="fade" transition="in">
                                      <p:cBhvr>
                                        <p:cTn dur="500" id="56"/>
                                        <p:tgtEl>
                                          <p:spTgt spid="20"/>
                                        </p:tgtEl>
                                      </p:cBhvr>
                                    </p:animEffect>
                                    <p:anim calcmode="lin" valueType="num">
                                      <p:cBhvr>
                                        <p:cTn dur="500" fill="hold" id="57"/>
                                        <p:tgtEl>
                                          <p:spTgt spid="20"/>
                                        </p:tgtEl>
                                        <p:attrNameLst>
                                          <p:attrName>ppt_x</p:attrName>
                                        </p:attrNameLst>
                                      </p:cBhvr>
                                      <p:tavLst>
                                        <p:tav tm="0">
                                          <p:val>
                                            <p:strVal val="#ppt_x"/>
                                          </p:val>
                                        </p:tav>
                                        <p:tav tm="100000">
                                          <p:val>
                                            <p:strVal val="#ppt_x"/>
                                          </p:val>
                                        </p:tav>
                                      </p:tavLst>
                                    </p:anim>
                                    <p:anim calcmode="lin" valueType="num">
                                      <p:cBhvr>
                                        <p:cTn dur="500" fill="hold" id="58"/>
                                        <p:tgtEl>
                                          <p:spTgt spid="20"/>
                                        </p:tgtEl>
                                        <p:attrNameLst>
                                          <p:attrName>ppt_y</p:attrName>
                                        </p:attrNameLst>
                                      </p:cBhvr>
                                      <p:tavLst>
                                        <p:tav tm="0">
                                          <p:val>
                                            <p:strVal val="#ppt_y-.1"/>
                                          </p:val>
                                        </p:tav>
                                        <p:tav tm="100000">
                                          <p:val>
                                            <p:strVal val="#ppt_y"/>
                                          </p:val>
                                        </p:tav>
                                      </p:tavLst>
                                    </p:anim>
                                  </p:childTnLst>
                                </p:cTn>
                              </p:par>
                              <p:par>
                                <p:cTn fill="hold" id="59" nodeType="withEffect" presetClass="entr" presetID="47" presetSubtype="0">
                                  <p:stCondLst>
                                    <p:cond delay="0"/>
                                  </p:stCondLst>
                                  <p:childTnLst>
                                    <p:set>
                                      <p:cBhvr>
                                        <p:cTn dur="1" fill="hold" id="60">
                                          <p:stCondLst>
                                            <p:cond delay="0"/>
                                          </p:stCondLst>
                                        </p:cTn>
                                        <p:tgtEl>
                                          <p:spTgt spid="17"/>
                                        </p:tgtEl>
                                        <p:attrNameLst>
                                          <p:attrName>style.visibility</p:attrName>
                                        </p:attrNameLst>
                                      </p:cBhvr>
                                      <p:to>
                                        <p:strVal val="visible"/>
                                      </p:to>
                                    </p:set>
                                    <p:animEffect filter="fade" transition="in">
                                      <p:cBhvr>
                                        <p:cTn dur="500" id="61"/>
                                        <p:tgtEl>
                                          <p:spTgt spid="17"/>
                                        </p:tgtEl>
                                      </p:cBhvr>
                                    </p:animEffect>
                                    <p:anim calcmode="lin" valueType="num">
                                      <p:cBhvr>
                                        <p:cTn dur="500" fill="hold" id="62"/>
                                        <p:tgtEl>
                                          <p:spTgt spid="17"/>
                                        </p:tgtEl>
                                        <p:attrNameLst>
                                          <p:attrName>ppt_x</p:attrName>
                                        </p:attrNameLst>
                                      </p:cBhvr>
                                      <p:tavLst>
                                        <p:tav tm="0">
                                          <p:val>
                                            <p:strVal val="#ppt_x"/>
                                          </p:val>
                                        </p:tav>
                                        <p:tav tm="100000">
                                          <p:val>
                                            <p:strVal val="#ppt_x"/>
                                          </p:val>
                                        </p:tav>
                                      </p:tavLst>
                                    </p:anim>
                                    <p:anim calcmode="lin" valueType="num">
                                      <p:cBhvr>
                                        <p:cTn dur="500" fill="hold" id="63"/>
                                        <p:tgtEl>
                                          <p:spTgt spid="17"/>
                                        </p:tgtEl>
                                        <p:attrNameLst>
                                          <p:attrName>ppt_y</p:attrName>
                                        </p:attrNameLst>
                                      </p:cBhvr>
                                      <p:tavLst>
                                        <p:tav tm="0">
                                          <p:val>
                                            <p:strVal val="#ppt_y-.1"/>
                                          </p:val>
                                        </p:tav>
                                        <p:tav tm="100000">
                                          <p:val>
                                            <p:strVal val="#ppt_y"/>
                                          </p:val>
                                        </p:tav>
                                      </p:tavLst>
                                    </p:anim>
                                  </p:childTnLst>
                                </p:cTn>
                              </p:par>
                              <p:par>
                                <p:cTn fill="hold" id="64" nodeType="withEffect" presetClass="entr" presetID="47" presetSubtype="0">
                                  <p:stCondLst>
                                    <p:cond delay="0"/>
                                  </p:stCondLst>
                                  <p:childTnLst>
                                    <p:set>
                                      <p:cBhvr>
                                        <p:cTn dur="1" fill="hold" id="65">
                                          <p:stCondLst>
                                            <p:cond delay="0"/>
                                          </p:stCondLst>
                                        </p:cTn>
                                        <p:tgtEl>
                                          <p:spTgt spid="26"/>
                                        </p:tgtEl>
                                        <p:attrNameLst>
                                          <p:attrName>style.visibility</p:attrName>
                                        </p:attrNameLst>
                                      </p:cBhvr>
                                      <p:to>
                                        <p:strVal val="visible"/>
                                      </p:to>
                                    </p:set>
                                    <p:animEffect filter="fade" transition="in">
                                      <p:cBhvr>
                                        <p:cTn dur="500" id="66"/>
                                        <p:tgtEl>
                                          <p:spTgt spid="26"/>
                                        </p:tgtEl>
                                      </p:cBhvr>
                                    </p:animEffect>
                                    <p:anim calcmode="lin" valueType="num">
                                      <p:cBhvr>
                                        <p:cTn dur="500" fill="hold" id="67"/>
                                        <p:tgtEl>
                                          <p:spTgt spid="26"/>
                                        </p:tgtEl>
                                        <p:attrNameLst>
                                          <p:attrName>ppt_x</p:attrName>
                                        </p:attrNameLst>
                                      </p:cBhvr>
                                      <p:tavLst>
                                        <p:tav tm="0">
                                          <p:val>
                                            <p:strVal val="#ppt_x"/>
                                          </p:val>
                                        </p:tav>
                                        <p:tav tm="100000">
                                          <p:val>
                                            <p:strVal val="#ppt_x"/>
                                          </p:val>
                                        </p:tav>
                                      </p:tavLst>
                                    </p:anim>
                                    <p:anim calcmode="lin" valueType="num">
                                      <p:cBhvr>
                                        <p:cTn dur="500" fill="hold" id="68"/>
                                        <p:tgtEl>
                                          <p:spTgt spid="26"/>
                                        </p:tgtEl>
                                        <p:attrNameLst>
                                          <p:attrName>ppt_y</p:attrName>
                                        </p:attrNameLst>
                                      </p:cBhvr>
                                      <p:tavLst>
                                        <p:tav tm="0">
                                          <p:val>
                                            <p:strVal val="#ppt_y-.1"/>
                                          </p:val>
                                        </p:tav>
                                        <p:tav tm="100000">
                                          <p:val>
                                            <p:strVal val="#ppt_y"/>
                                          </p:val>
                                        </p:tav>
                                      </p:tavLst>
                                    </p:anim>
                                  </p:childTnLst>
                                </p:cTn>
                              </p:par>
                              <p:par>
                                <p:cTn fill="hold" id="69" nodeType="withEffect" presetClass="entr" presetID="47" presetSubtype="0">
                                  <p:stCondLst>
                                    <p:cond delay="0"/>
                                  </p:stCondLst>
                                  <p:childTnLst>
                                    <p:set>
                                      <p:cBhvr>
                                        <p:cTn dur="1" fill="hold" id="70">
                                          <p:stCondLst>
                                            <p:cond delay="0"/>
                                          </p:stCondLst>
                                        </p:cTn>
                                        <p:tgtEl>
                                          <p:spTgt spid="23"/>
                                        </p:tgtEl>
                                        <p:attrNameLst>
                                          <p:attrName>style.visibility</p:attrName>
                                        </p:attrNameLst>
                                      </p:cBhvr>
                                      <p:to>
                                        <p:strVal val="visible"/>
                                      </p:to>
                                    </p:set>
                                    <p:animEffect filter="fade" transition="in">
                                      <p:cBhvr>
                                        <p:cTn dur="500" id="71"/>
                                        <p:tgtEl>
                                          <p:spTgt spid="23"/>
                                        </p:tgtEl>
                                      </p:cBhvr>
                                    </p:animEffect>
                                    <p:anim calcmode="lin" valueType="num">
                                      <p:cBhvr>
                                        <p:cTn dur="500" fill="hold" id="72"/>
                                        <p:tgtEl>
                                          <p:spTgt spid="23"/>
                                        </p:tgtEl>
                                        <p:attrNameLst>
                                          <p:attrName>ppt_x</p:attrName>
                                        </p:attrNameLst>
                                      </p:cBhvr>
                                      <p:tavLst>
                                        <p:tav tm="0">
                                          <p:val>
                                            <p:strVal val="#ppt_x"/>
                                          </p:val>
                                        </p:tav>
                                        <p:tav tm="100000">
                                          <p:val>
                                            <p:strVal val="#ppt_x"/>
                                          </p:val>
                                        </p:tav>
                                      </p:tavLst>
                                    </p:anim>
                                    <p:anim calcmode="lin" valueType="num">
                                      <p:cBhvr>
                                        <p:cTn dur="500" fill="hold" id="73"/>
                                        <p:tgtEl>
                                          <p:spTgt spid="23"/>
                                        </p:tgtEl>
                                        <p:attrNameLst>
                                          <p:attrName>ppt_y</p:attrName>
                                        </p:attrNameLst>
                                      </p:cBhvr>
                                      <p:tavLst>
                                        <p:tav tm="0">
                                          <p:val>
                                            <p:strVal val="#ppt_y-.1"/>
                                          </p:val>
                                        </p:tav>
                                        <p:tav tm="100000">
                                          <p:val>
                                            <p:strVal val="#ppt_y"/>
                                          </p:val>
                                        </p:tav>
                                      </p:tavLst>
                                    </p:anim>
                                  </p:childTnLst>
                                </p:cTn>
                              </p:par>
                            </p:childTnLst>
                          </p:cTn>
                        </p:par>
                        <p:par>
                          <p:cTn fill="hold" id="74" nodeType="afterGroup">
                            <p:stCondLst>
                              <p:cond delay="5500"/>
                            </p:stCondLst>
                            <p:childTnLst>
                              <p:par>
                                <p:cTn fill="hold" grpId="0" id="75" nodeType="afterEffect" presetClass="entr" presetID="2" presetSubtype="8">
                                  <p:stCondLst>
                                    <p:cond delay="0"/>
                                  </p:stCondLst>
                                  <p:childTnLst>
                                    <p:set>
                                      <p:cBhvr>
                                        <p:cTn dur="1" fill="hold" id="76">
                                          <p:stCondLst>
                                            <p:cond delay="0"/>
                                          </p:stCondLst>
                                        </p:cTn>
                                        <p:tgtEl>
                                          <p:spTgt spid="30"/>
                                        </p:tgtEl>
                                        <p:attrNameLst>
                                          <p:attrName>style.visibility</p:attrName>
                                        </p:attrNameLst>
                                      </p:cBhvr>
                                      <p:to>
                                        <p:strVal val="visible"/>
                                      </p:to>
                                    </p:set>
                                    <p:anim calcmode="lin" valueType="num">
                                      <p:cBhvr additive="base">
                                        <p:cTn dur="500" fill="hold" id="77"/>
                                        <p:tgtEl>
                                          <p:spTgt spid="30"/>
                                        </p:tgtEl>
                                        <p:attrNameLst>
                                          <p:attrName>ppt_x</p:attrName>
                                        </p:attrNameLst>
                                      </p:cBhvr>
                                      <p:tavLst>
                                        <p:tav tm="0">
                                          <p:val>
                                            <p:strVal val="0-#ppt_w/2"/>
                                          </p:val>
                                        </p:tav>
                                        <p:tav tm="100000">
                                          <p:val>
                                            <p:strVal val="#ppt_x"/>
                                          </p:val>
                                        </p:tav>
                                      </p:tavLst>
                                    </p:anim>
                                    <p:anim calcmode="lin" valueType="num">
                                      <p:cBhvr additive="base">
                                        <p:cTn dur="500" fill="hold" id="78"/>
                                        <p:tgtEl>
                                          <p:spTgt spid="30"/>
                                        </p:tgtEl>
                                        <p:attrNameLst>
                                          <p:attrName>ppt_y</p:attrName>
                                        </p:attrNameLst>
                                      </p:cBhvr>
                                      <p:tavLst>
                                        <p:tav tm="0">
                                          <p:val>
                                            <p:strVal val="#ppt_y"/>
                                          </p:val>
                                        </p:tav>
                                        <p:tav tm="100000">
                                          <p:val>
                                            <p:strVal val="#ppt_y"/>
                                          </p:val>
                                        </p:tav>
                                      </p:tavLst>
                                    </p:anim>
                                  </p:childTnLst>
                                </p:cTn>
                              </p:par>
                            </p:childTnLst>
                          </p:cTn>
                        </p:par>
                        <p:par>
                          <p:cTn fill="hold" id="79" nodeType="afterGroup">
                            <p:stCondLst>
                              <p:cond delay="6000"/>
                            </p:stCondLst>
                            <p:childTnLst>
                              <p:par>
                                <p:cTn fill="hold" grpId="0" id="80" nodeType="afterEffect" presetClass="entr" presetID="22" presetSubtype="1">
                                  <p:stCondLst>
                                    <p:cond delay="0"/>
                                  </p:stCondLst>
                                  <p:childTnLst>
                                    <p:set>
                                      <p:cBhvr>
                                        <p:cTn dur="1" fill="hold" id="81">
                                          <p:stCondLst>
                                            <p:cond delay="0"/>
                                          </p:stCondLst>
                                        </p:cTn>
                                        <p:tgtEl>
                                          <p:spTgt spid="29"/>
                                        </p:tgtEl>
                                        <p:attrNameLst>
                                          <p:attrName>style.visibility</p:attrName>
                                        </p:attrNameLst>
                                      </p:cBhvr>
                                      <p:to>
                                        <p:strVal val="visible"/>
                                      </p:to>
                                    </p:set>
                                    <p:animEffect filter="wipe(up)" transition="in">
                                      <p:cBhvr>
                                        <p:cTn dur="500" id="82"/>
                                        <p:tgtEl>
                                          <p:spTgt spid="29"/>
                                        </p:tgtEl>
                                      </p:cBhvr>
                                    </p:animEffect>
                                  </p:childTnLst>
                                </p:cTn>
                              </p:par>
                            </p:childTnLst>
                          </p:cTn>
                        </p:par>
                        <p:par>
                          <p:cTn fill="hold" id="83" nodeType="afterGroup">
                            <p:stCondLst>
                              <p:cond delay="6500"/>
                            </p:stCondLst>
                            <p:childTnLst>
                              <p:par>
                                <p:cTn fill="hold" grpId="0" id="84" nodeType="afterEffect" presetClass="entr" presetID="2" presetSubtype="8">
                                  <p:stCondLst>
                                    <p:cond delay="0"/>
                                  </p:stCondLst>
                                  <p:childTnLst>
                                    <p:set>
                                      <p:cBhvr>
                                        <p:cTn dur="1" fill="hold" id="85">
                                          <p:stCondLst>
                                            <p:cond delay="0"/>
                                          </p:stCondLst>
                                        </p:cTn>
                                        <p:tgtEl>
                                          <p:spTgt spid="32"/>
                                        </p:tgtEl>
                                        <p:attrNameLst>
                                          <p:attrName>style.visibility</p:attrName>
                                        </p:attrNameLst>
                                      </p:cBhvr>
                                      <p:to>
                                        <p:strVal val="visible"/>
                                      </p:to>
                                    </p:set>
                                    <p:anim calcmode="lin" valueType="num">
                                      <p:cBhvr additive="base">
                                        <p:cTn dur="500" fill="hold" id="86"/>
                                        <p:tgtEl>
                                          <p:spTgt spid="32"/>
                                        </p:tgtEl>
                                        <p:attrNameLst>
                                          <p:attrName>ppt_x</p:attrName>
                                        </p:attrNameLst>
                                      </p:cBhvr>
                                      <p:tavLst>
                                        <p:tav tm="0">
                                          <p:val>
                                            <p:strVal val="0-#ppt_w/2"/>
                                          </p:val>
                                        </p:tav>
                                        <p:tav tm="100000">
                                          <p:val>
                                            <p:strVal val="#ppt_x"/>
                                          </p:val>
                                        </p:tav>
                                      </p:tavLst>
                                    </p:anim>
                                    <p:anim calcmode="lin" valueType="num">
                                      <p:cBhvr additive="base">
                                        <p:cTn dur="500" fill="hold" id="87"/>
                                        <p:tgtEl>
                                          <p:spTgt spid="32"/>
                                        </p:tgtEl>
                                        <p:attrNameLst>
                                          <p:attrName>ppt_y</p:attrName>
                                        </p:attrNameLst>
                                      </p:cBhvr>
                                      <p:tavLst>
                                        <p:tav tm="0">
                                          <p:val>
                                            <p:strVal val="#ppt_y"/>
                                          </p:val>
                                        </p:tav>
                                        <p:tav tm="100000">
                                          <p:val>
                                            <p:strVal val="#ppt_y"/>
                                          </p:val>
                                        </p:tav>
                                      </p:tavLst>
                                    </p:anim>
                                  </p:childTnLst>
                                </p:cTn>
                              </p:par>
                            </p:childTnLst>
                          </p:cTn>
                        </p:par>
                        <p:par>
                          <p:cTn fill="hold" id="88" nodeType="afterGroup">
                            <p:stCondLst>
                              <p:cond delay="7000"/>
                            </p:stCondLst>
                            <p:childTnLst>
                              <p:par>
                                <p:cTn fill="hold" grpId="0" id="89" nodeType="afterEffect" presetClass="entr" presetID="22" presetSubtype="1">
                                  <p:stCondLst>
                                    <p:cond delay="0"/>
                                  </p:stCondLst>
                                  <p:childTnLst>
                                    <p:set>
                                      <p:cBhvr>
                                        <p:cTn dur="1" fill="hold" id="90">
                                          <p:stCondLst>
                                            <p:cond delay="0"/>
                                          </p:stCondLst>
                                        </p:cTn>
                                        <p:tgtEl>
                                          <p:spTgt spid="31"/>
                                        </p:tgtEl>
                                        <p:attrNameLst>
                                          <p:attrName>style.visibility</p:attrName>
                                        </p:attrNameLst>
                                      </p:cBhvr>
                                      <p:to>
                                        <p:strVal val="visible"/>
                                      </p:to>
                                    </p:set>
                                    <p:animEffect filter="wipe(up)" transition="in">
                                      <p:cBhvr>
                                        <p:cTn dur="500" id="91"/>
                                        <p:tgtEl>
                                          <p:spTgt spid="31"/>
                                        </p:tgtEl>
                                      </p:cBhvr>
                                    </p:animEffect>
                                  </p:childTnLst>
                                </p:cTn>
                              </p:par>
                            </p:childTnLst>
                          </p:cTn>
                        </p:par>
                        <p:par>
                          <p:cTn fill="hold" id="92" nodeType="afterGroup">
                            <p:stCondLst>
                              <p:cond delay="7500"/>
                            </p:stCondLst>
                            <p:childTnLst>
                              <p:par>
                                <p:cTn fill="hold" grpId="0" id="93" nodeType="afterEffect" presetClass="entr" presetID="2" presetSubtype="8">
                                  <p:stCondLst>
                                    <p:cond delay="0"/>
                                  </p:stCondLst>
                                  <p:childTnLst>
                                    <p:set>
                                      <p:cBhvr>
                                        <p:cTn dur="1" fill="hold" id="94">
                                          <p:stCondLst>
                                            <p:cond delay="0"/>
                                          </p:stCondLst>
                                        </p:cTn>
                                        <p:tgtEl>
                                          <p:spTgt spid="34"/>
                                        </p:tgtEl>
                                        <p:attrNameLst>
                                          <p:attrName>style.visibility</p:attrName>
                                        </p:attrNameLst>
                                      </p:cBhvr>
                                      <p:to>
                                        <p:strVal val="visible"/>
                                      </p:to>
                                    </p:set>
                                    <p:anim calcmode="lin" valueType="num">
                                      <p:cBhvr additive="base">
                                        <p:cTn dur="500" fill="hold" id="95"/>
                                        <p:tgtEl>
                                          <p:spTgt spid="34"/>
                                        </p:tgtEl>
                                        <p:attrNameLst>
                                          <p:attrName>ppt_x</p:attrName>
                                        </p:attrNameLst>
                                      </p:cBhvr>
                                      <p:tavLst>
                                        <p:tav tm="0">
                                          <p:val>
                                            <p:strVal val="0-#ppt_w/2"/>
                                          </p:val>
                                        </p:tav>
                                        <p:tav tm="100000">
                                          <p:val>
                                            <p:strVal val="#ppt_x"/>
                                          </p:val>
                                        </p:tav>
                                      </p:tavLst>
                                    </p:anim>
                                    <p:anim calcmode="lin" valueType="num">
                                      <p:cBhvr additive="base">
                                        <p:cTn dur="500" fill="hold" id="96"/>
                                        <p:tgtEl>
                                          <p:spTgt spid="34"/>
                                        </p:tgtEl>
                                        <p:attrNameLst>
                                          <p:attrName>ppt_y</p:attrName>
                                        </p:attrNameLst>
                                      </p:cBhvr>
                                      <p:tavLst>
                                        <p:tav tm="0">
                                          <p:val>
                                            <p:strVal val="#ppt_y"/>
                                          </p:val>
                                        </p:tav>
                                        <p:tav tm="100000">
                                          <p:val>
                                            <p:strVal val="#ppt_y"/>
                                          </p:val>
                                        </p:tav>
                                      </p:tavLst>
                                    </p:anim>
                                  </p:childTnLst>
                                </p:cTn>
                              </p:par>
                            </p:childTnLst>
                          </p:cTn>
                        </p:par>
                        <p:par>
                          <p:cTn fill="hold" id="97" nodeType="afterGroup">
                            <p:stCondLst>
                              <p:cond delay="8000"/>
                            </p:stCondLst>
                            <p:childTnLst>
                              <p:par>
                                <p:cTn fill="hold" grpId="0" id="98" nodeType="afterEffect" presetClass="entr" presetID="22" presetSubtype="1">
                                  <p:stCondLst>
                                    <p:cond delay="0"/>
                                  </p:stCondLst>
                                  <p:childTnLst>
                                    <p:set>
                                      <p:cBhvr>
                                        <p:cTn dur="1" fill="hold" id="99">
                                          <p:stCondLst>
                                            <p:cond delay="0"/>
                                          </p:stCondLst>
                                        </p:cTn>
                                        <p:tgtEl>
                                          <p:spTgt spid="33"/>
                                        </p:tgtEl>
                                        <p:attrNameLst>
                                          <p:attrName>style.visibility</p:attrName>
                                        </p:attrNameLst>
                                      </p:cBhvr>
                                      <p:to>
                                        <p:strVal val="visible"/>
                                      </p:to>
                                    </p:set>
                                    <p:animEffect filter="wipe(up)" transition="in">
                                      <p:cBhvr>
                                        <p:cTn dur="500" id="100"/>
                                        <p:tgtEl>
                                          <p:spTgt spid="33"/>
                                        </p:tgtEl>
                                      </p:cBhvr>
                                    </p:animEffect>
                                  </p:childTnLst>
                                </p:cTn>
                              </p:par>
                            </p:childTnLst>
                          </p:cTn>
                        </p:par>
                        <p:par>
                          <p:cTn fill="hold" id="101" nodeType="afterGroup">
                            <p:stCondLst>
                              <p:cond delay="8500"/>
                            </p:stCondLst>
                            <p:childTnLst>
                              <p:par>
                                <p:cTn fill="hold" grpId="0" id="102" nodeType="afterEffect" presetClass="entr" presetID="2" presetSubtype="8">
                                  <p:stCondLst>
                                    <p:cond delay="0"/>
                                  </p:stCondLst>
                                  <p:childTnLst>
                                    <p:set>
                                      <p:cBhvr>
                                        <p:cTn dur="1" fill="hold" id="103">
                                          <p:stCondLst>
                                            <p:cond delay="0"/>
                                          </p:stCondLst>
                                        </p:cTn>
                                        <p:tgtEl>
                                          <p:spTgt spid="36"/>
                                        </p:tgtEl>
                                        <p:attrNameLst>
                                          <p:attrName>style.visibility</p:attrName>
                                        </p:attrNameLst>
                                      </p:cBhvr>
                                      <p:to>
                                        <p:strVal val="visible"/>
                                      </p:to>
                                    </p:set>
                                    <p:anim calcmode="lin" valueType="num">
                                      <p:cBhvr additive="base">
                                        <p:cTn dur="500" fill="hold" id="104"/>
                                        <p:tgtEl>
                                          <p:spTgt spid="36"/>
                                        </p:tgtEl>
                                        <p:attrNameLst>
                                          <p:attrName>ppt_x</p:attrName>
                                        </p:attrNameLst>
                                      </p:cBhvr>
                                      <p:tavLst>
                                        <p:tav tm="0">
                                          <p:val>
                                            <p:strVal val="0-#ppt_w/2"/>
                                          </p:val>
                                        </p:tav>
                                        <p:tav tm="100000">
                                          <p:val>
                                            <p:strVal val="#ppt_x"/>
                                          </p:val>
                                        </p:tav>
                                      </p:tavLst>
                                    </p:anim>
                                    <p:anim calcmode="lin" valueType="num">
                                      <p:cBhvr additive="base">
                                        <p:cTn dur="500" fill="hold" id="105"/>
                                        <p:tgtEl>
                                          <p:spTgt spid="36"/>
                                        </p:tgtEl>
                                        <p:attrNameLst>
                                          <p:attrName>ppt_y</p:attrName>
                                        </p:attrNameLst>
                                      </p:cBhvr>
                                      <p:tavLst>
                                        <p:tav tm="0">
                                          <p:val>
                                            <p:strVal val="#ppt_y"/>
                                          </p:val>
                                        </p:tav>
                                        <p:tav tm="100000">
                                          <p:val>
                                            <p:strVal val="#ppt_y"/>
                                          </p:val>
                                        </p:tav>
                                      </p:tavLst>
                                    </p:anim>
                                  </p:childTnLst>
                                </p:cTn>
                              </p:par>
                            </p:childTnLst>
                          </p:cTn>
                        </p:par>
                        <p:par>
                          <p:cTn fill="hold" id="106" nodeType="afterGroup">
                            <p:stCondLst>
                              <p:cond delay="9000"/>
                            </p:stCondLst>
                            <p:childTnLst>
                              <p:par>
                                <p:cTn fill="hold" grpId="0" id="107" nodeType="afterEffect" presetClass="entr" presetID="22" presetSubtype="1">
                                  <p:stCondLst>
                                    <p:cond delay="0"/>
                                  </p:stCondLst>
                                  <p:childTnLst>
                                    <p:set>
                                      <p:cBhvr>
                                        <p:cTn dur="1" fill="hold" id="108">
                                          <p:stCondLst>
                                            <p:cond delay="0"/>
                                          </p:stCondLst>
                                        </p:cTn>
                                        <p:tgtEl>
                                          <p:spTgt spid="35"/>
                                        </p:tgtEl>
                                        <p:attrNameLst>
                                          <p:attrName>style.visibility</p:attrName>
                                        </p:attrNameLst>
                                      </p:cBhvr>
                                      <p:to>
                                        <p:strVal val="visible"/>
                                      </p:to>
                                    </p:set>
                                    <p:animEffect filter="wipe(up)" transition="in">
                                      <p:cBhvr>
                                        <p:cTn dur="500" id="109"/>
                                        <p:tgtEl>
                                          <p:spTgt spid="35"/>
                                        </p:tgtEl>
                                      </p:cBhvr>
                                    </p:animEffect>
                                  </p:childTnLst>
                                </p:cTn>
                              </p:par>
                            </p:childTnLst>
                          </p:cTn>
                        </p:par>
                        <p:par>
                          <p:cTn fill="hold" id="110" nodeType="afterGroup">
                            <p:stCondLst>
                              <p:cond delay="9500"/>
                            </p:stCondLst>
                            <p:childTnLst>
                              <p:par>
                                <p:cTn fill="hold" grpId="0" id="111" nodeType="afterEffect" presetClass="entr" presetID="2" presetSubtype="8">
                                  <p:stCondLst>
                                    <p:cond delay="0"/>
                                  </p:stCondLst>
                                  <p:childTnLst>
                                    <p:set>
                                      <p:cBhvr>
                                        <p:cTn dur="1" fill="hold" id="112">
                                          <p:stCondLst>
                                            <p:cond delay="0"/>
                                          </p:stCondLst>
                                        </p:cTn>
                                        <p:tgtEl>
                                          <p:spTgt spid="38"/>
                                        </p:tgtEl>
                                        <p:attrNameLst>
                                          <p:attrName>style.visibility</p:attrName>
                                        </p:attrNameLst>
                                      </p:cBhvr>
                                      <p:to>
                                        <p:strVal val="visible"/>
                                      </p:to>
                                    </p:set>
                                    <p:anim calcmode="lin" valueType="num">
                                      <p:cBhvr additive="base">
                                        <p:cTn dur="500" fill="hold" id="113"/>
                                        <p:tgtEl>
                                          <p:spTgt spid="38"/>
                                        </p:tgtEl>
                                        <p:attrNameLst>
                                          <p:attrName>ppt_x</p:attrName>
                                        </p:attrNameLst>
                                      </p:cBhvr>
                                      <p:tavLst>
                                        <p:tav tm="0">
                                          <p:val>
                                            <p:strVal val="0-#ppt_w/2"/>
                                          </p:val>
                                        </p:tav>
                                        <p:tav tm="100000">
                                          <p:val>
                                            <p:strVal val="#ppt_x"/>
                                          </p:val>
                                        </p:tav>
                                      </p:tavLst>
                                    </p:anim>
                                    <p:anim calcmode="lin" valueType="num">
                                      <p:cBhvr additive="base">
                                        <p:cTn dur="500" fill="hold" id="114"/>
                                        <p:tgtEl>
                                          <p:spTgt spid="38"/>
                                        </p:tgtEl>
                                        <p:attrNameLst>
                                          <p:attrName>ppt_y</p:attrName>
                                        </p:attrNameLst>
                                      </p:cBhvr>
                                      <p:tavLst>
                                        <p:tav tm="0">
                                          <p:val>
                                            <p:strVal val="#ppt_y"/>
                                          </p:val>
                                        </p:tav>
                                        <p:tav tm="100000">
                                          <p:val>
                                            <p:strVal val="#ppt_y"/>
                                          </p:val>
                                        </p:tav>
                                      </p:tavLst>
                                    </p:anim>
                                  </p:childTnLst>
                                </p:cTn>
                              </p:par>
                            </p:childTnLst>
                          </p:cTn>
                        </p:par>
                        <p:par>
                          <p:cTn fill="hold" id="115" nodeType="afterGroup">
                            <p:stCondLst>
                              <p:cond delay="10000"/>
                            </p:stCondLst>
                            <p:childTnLst>
                              <p:par>
                                <p:cTn fill="hold" grpId="0" id="116" nodeType="afterEffect" presetClass="entr" presetID="22" presetSubtype="1">
                                  <p:stCondLst>
                                    <p:cond delay="0"/>
                                  </p:stCondLst>
                                  <p:childTnLst>
                                    <p:set>
                                      <p:cBhvr>
                                        <p:cTn dur="1" fill="hold" id="117">
                                          <p:stCondLst>
                                            <p:cond delay="0"/>
                                          </p:stCondLst>
                                        </p:cTn>
                                        <p:tgtEl>
                                          <p:spTgt spid="37"/>
                                        </p:tgtEl>
                                        <p:attrNameLst>
                                          <p:attrName>style.visibility</p:attrName>
                                        </p:attrNameLst>
                                      </p:cBhvr>
                                      <p:to>
                                        <p:strVal val="visible"/>
                                      </p:to>
                                    </p:set>
                                    <p:animEffect filter="wipe(up)" transition="in">
                                      <p:cBhvr>
                                        <p:cTn dur="500" id="11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5"/>
      <p:bldP grpId="0" spid="6"/>
      <p:bldP grpId="0" spid="7"/>
      <p:bldP grpId="0" spid="8"/>
      <p:bldP grpId="0" spid="9"/>
      <p:bldP grpId="0" spid="10"/>
      <p:bldP grpId="0" spid="11"/>
      <p:bldP grpId="0" spid="12"/>
      <p:bldP grpId="0" spid="13"/>
      <p:bldP grpId="0" spid="29"/>
      <p:bldP grpId="0" spid="30"/>
      <p:bldP grpId="0" spid="31"/>
      <p:bldP grpId="0" spid="32"/>
      <p:bldP grpId="0" spid="33"/>
      <p:bldP grpId="0" spid="34"/>
      <p:bldP grpId="0" spid="35"/>
      <p:bldP grpId="0" spid="36"/>
      <p:bldP grpId="0" spid="37"/>
      <p:bldP grpId="0" spid="3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5" name="KSO_Shape"/>
          <p:cNvSpPr/>
          <p:nvPr/>
        </p:nvSpPr>
        <p:spPr>
          <a:xfrm rot="20609036">
            <a:off x="-138010" y="2731171"/>
            <a:ext cx="6370368" cy="2490536"/>
          </a:xfrm>
          <a:custGeom>
            <a:gdLst>
              <a:gd fmla="*/ 2723651 w 2860172" name="connsiteX0"/>
              <a:gd fmla="*/ 817 h 2023853" name="connsiteY0"/>
              <a:gd fmla="*/ 2826935 w 2860172" name="connsiteX1"/>
              <a:gd fmla="*/ 33337 h 2023853" name="connsiteY1"/>
              <a:gd fmla="*/ 2829774 w 2860172" name="connsiteX2"/>
              <a:gd fmla="*/ 35326 h 2023853" name="connsiteY2"/>
              <a:gd fmla="*/ 2849613 w 2860172" name="connsiteX3"/>
              <a:gd fmla="*/ 185007 h 2023853" name="connsiteY3"/>
              <a:gd fmla="*/ 2807494 w 2860172" name="connsiteX4"/>
              <a:gd fmla="*/ 326285 h 2023853" name="connsiteY4"/>
              <a:gd fmla="*/ 2480152 w 2860172" name="connsiteX5"/>
              <a:gd fmla="*/ 1326140 h 2023853" name="connsiteY5"/>
              <a:gd fmla="*/ 2479216 w 2860172" name="connsiteX6"/>
              <a:gd fmla="*/ 1322755 h 2023853" name="connsiteY6"/>
              <a:gd fmla="*/ 2348905 w 2860172" name="connsiteX7"/>
              <a:gd fmla="*/ 1721466 h 2023853" name="connsiteY7"/>
              <a:gd fmla="*/ 2280556 w 2860172" name="connsiteX8"/>
              <a:gd fmla="*/ 1058272 h 2023853" name="connsiteY8"/>
              <a:gd fmla="*/ 2226338 w 2860172" name="connsiteX9"/>
              <a:gd fmla="*/ 1103673 h 2023853" name="connsiteY9"/>
              <a:gd fmla="*/ 0 w 2860172" name="connsiteX10"/>
              <a:gd fmla="*/ 2023853 h 2023853" name="connsiteY10"/>
              <a:gd fmla="*/ 1702841 w 2860172" name="connsiteX11"/>
              <a:gd fmla="*/ 735848 h 2023853" name="connsiteY11"/>
              <a:gd fmla="*/ 1811294 w 2860172" name="connsiteX12"/>
              <a:gd fmla="*/ 575004 h 2023853" name="connsiteY12"/>
              <a:gd fmla="*/ 1151281 w 2860172" name="connsiteX13"/>
              <a:gd fmla="*/ 506068 h 2023853" name="connsiteY13"/>
              <a:gd fmla="*/ 2640411 w 2860172" name="connsiteX14"/>
              <a:gd fmla="*/ 20803 h 2023853" name="connsiteY14"/>
              <a:gd fmla="*/ 2675299 w 2860172" name="connsiteX15"/>
              <a:gd fmla="*/ 10454 h 2023853" name="connsiteY15"/>
              <a:gd fmla="*/ 2723651 w 2860172" name="connsiteX16"/>
              <a:gd fmla="*/ 817 h 2023853"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2023853" w="2860172">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rgbClr val="898389">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6" name="矩形 5"/>
          <p:cNvSpPr/>
          <p:nvPr/>
        </p:nvSpPr>
        <p:spPr>
          <a:xfrm>
            <a:off x="6783241" y="2078626"/>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7" name="矩形 6"/>
          <p:cNvSpPr/>
          <p:nvPr/>
        </p:nvSpPr>
        <p:spPr>
          <a:xfrm>
            <a:off x="6793064" y="1709294"/>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8" name="矩形 7"/>
          <p:cNvSpPr/>
          <p:nvPr/>
        </p:nvSpPr>
        <p:spPr>
          <a:xfrm>
            <a:off x="6783241" y="4137715"/>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9" name="矩形 8"/>
          <p:cNvSpPr/>
          <p:nvPr/>
        </p:nvSpPr>
        <p:spPr>
          <a:xfrm>
            <a:off x="6793064" y="3768384"/>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Tree>
    <p:extLst>
      <p:ext uri="{BB962C8B-B14F-4D97-AF65-F5344CB8AC3E}">
        <p14:creationId val="1700699629"/>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4">
                                  <p:stCondLst>
                                    <p:cond delay="75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750" id="11"/>
                                        <p:tgtEl>
                                          <p:spTgt spid="5"/>
                                        </p:tgtEl>
                                      </p:cBhvr>
                                    </p:animEffect>
                                  </p:childTnLst>
                                </p:cTn>
                              </p:par>
                            </p:childTnLst>
                          </p:cTn>
                        </p:par>
                        <p:par>
                          <p:cTn fill="hold" id="12" nodeType="afterGroup">
                            <p:stCondLst>
                              <p:cond delay="1500"/>
                            </p:stCondLst>
                            <p:childTnLst>
                              <p:par>
                                <p:cTn fill="hold" grpId="0" id="13" nodeType="afterEffect" presetClass="entr" presetID="2" presetSubtype="8">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additive="base">
                                        <p:cTn dur="750" fill="hold" id="15"/>
                                        <p:tgtEl>
                                          <p:spTgt spid="7"/>
                                        </p:tgtEl>
                                        <p:attrNameLst>
                                          <p:attrName>ppt_x</p:attrName>
                                        </p:attrNameLst>
                                      </p:cBhvr>
                                      <p:tavLst>
                                        <p:tav tm="0">
                                          <p:val>
                                            <p:strVal val="0-#ppt_w/2"/>
                                          </p:val>
                                        </p:tav>
                                        <p:tav tm="100000">
                                          <p:val>
                                            <p:strVal val="#ppt_x"/>
                                          </p:val>
                                        </p:tav>
                                      </p:tavLst>
                                    </p:anim>
                                    <p:anim calcmode="lin" valueType="num">
                                      <p:cBhvr additive="base">
                                        <p:cTn dur="750" fill="hold" id="16"/>
                                        <p:tgtEl>
                                          <p:spTgt spid="7"/>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2250"/>
                            </p:stCondLst>
                            <p:childTnLst>
                              <p:par>
                                <p:cTn fill="hold" grpId="0" id="18" nodeType="afterEffect" presetClass="entr" presetID="22" presetSubtype="1">
                                  <p:stCondLst>
                                    <p:cond delay="0"/>
                                  </p:stCondLst>
                                  <p:childTnLst>
                                    <p:set>
                                      <p:cBhvr>
                                        <p:cTn dur="1" fill="hold" id="19">
                                          <p:stCondLst>
                                            <p:cond delay="0"/>
                                          </p:stCondLst>
                                        </p:cTn>
                                        <p:tgtEl>
                                          <p:spTgt spid="6"/>
                                        </p:tgtEl>
                                        <p:attrNameLst>
                                          <p:attrName>style.visibility</p:attrName>
                                        </p:attrNameLst>
                                      </p:cBhvr>
                                      <p:to>
                                        <p:strVal val="visible"/>
                                      </p:to>
                                    </p:set>
                                    <p:animEffect filter="wipe(up)" transition="in">
                                      <p:cBhvr>
                                        <p:cTn dur="750" id="20"/>
                                        <p:tgtEl>
                                          <p:spTgt spid="6"/>
                                        </p:tgtEl>
                                      </p:cBhvr>
                                    </p:animEffect>
                                  </p:childTnLst>
                                </p:cTn>
                              </p:par>
                            </p:childTnLst>
                          </p:cTn>
                        </p:par>
                        <p:par>
                          <p:cTn fill="hold" id="21" nodeType="afterGroup">
                            <p:stCondLst>
                              <p:cond delay="3000"/>
                            </p:stCondLst>
                            <p:childTnLst>
                              <p:par>
                                <p:cTn fill="hold" grpId="0" id="22" nodeType="afterEffect" presetClass="entr" presetID="2" presetSubtype="8">
                                  <p:stCondLst>
                                    <p:cond delay="0"/>
                                  </p:stCondLst>
                                  <p:childTnLst>
                                    <p:set>
                                      <p:cBhvr>
                                        <p:cTn dur="1" fill="hold" id="23">
                                          <p:stCondLst>
                                            <p:cond delay="0"/>
                                          </p:stCondLst>
                                        </p:cTn>
                                        <p:tgtEl>
                                          <p:spTgt spid="9"/>
                                        </p:tgtEl>
                                        <p:attrNameLst>
                                          <p:attrName>style.visibility</p:attrName>
                                        </p:attrNameLst>
                                      </p:cBhvr>
                                      <p:to>
                                        <p:strVal val="visible"/>
                                      </p:to>
                                    </p:set>
                                    <p:anim calcmode="lin" valueType="num">
                                      <p:cBhvr additive="base">
                                        <p:cTn dur="750" fill="hold" id="24"/>
                                        <p:tgtEl>
                                          <p:spTgt spid="9"/>
                                        </p:tgtEl>
                                        <p:attrNameLst>
                                          <p:attrName>ppt_x</p:attrName>
                                        </p:attrNameLst>
                                      </p:cBhvr>
                                      <p:tavLst>
                                        <p:tav tm="0">
                                          <p:val>
                                            <p:strVal val="0-#ppt_w/2"/>
                                          </p:val>
                                        </p:tav>
                                        <p:tav tm="100000">
                                          <p:val>
                                            <p:strVal val="#ppt_x"/>
                                          </p:val>
                                        </p:tav>
                                      </p:tavLst>
                                    </p:anim>
                                    <p:anim calcmode="lin" valueType="num">
                                      <p:cBhvr additive="base">
                                        <p:cTn dur="750" fill="hold" id="25"/>
                                        <p:tgtEl>
                                          <p:spTgt spid="9"/>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3750"/>
                            </p:stCondLst>
                            <p:childTnLst>
                              <p:par>
                                <p:cTn fill="hold" grpId="0" id="27" nodeType="afterEffect" presetClass="entr" presetID="22" presetSubtype="1">
                                  <p:stCondLst>
                                    <p:cond delay="0"/>
                                  </p:stCondLst>
                                  <p:childTnLst>
                                    <p:set>
                                      <p:cBhvr>
                                        <p:cTn dur="1" fill="hold" id="28">
                                          <p:stCondLst>
                                            <p:cond delay="0"/>
                                          </p:stCondLst>
                                        </p:cTn>
                                        <p:tgtEl>
                                          <p:spTgt spid="8"/>
                                        </p:tgtEl>
                                        <p:attrNameLst>
                                          <p:attrName>style.visibility</p:attrName>
                                        </p:attrNameLst>
                                      </p:cBhvr>
                                      <p:to>
                                        <p:strVal val="visible"/>
                                      </p:to>
                                    </p:set>
                                    <p:animEffect filter="wipe(up)" transition="in">
                                      <p:cBhvr>
                                        <p:cTn dur="750" id="29"/>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任意多边形 12"/>
          <p:cNvSpPr/>
          <p:nvPr/>
        </p:nvSpPr>
        <p:spPr>
          <a:xfrm rot="2700000">
            <a:off x="6652757" y="-794384"/>
            <a:ext cx="3827456" cy="3827456"/>
          </a:xfrm>
          <a:custGeom>
            <a:gdLst>
              <a:gd fmla="*/ 42249 w 3827456" name="connsiteX0"/>
              <a:gd fmla="*/ 3173238 h 3827456" name="connsiteY0"/>
              <a:gd fmla="*/ 3173238 w 3827456" name="connsiteX1"/>
              <a:gd fmla="*/ 42249 h 3827456" name="connsiteY1"/>
              <a:gd fmla="*/ 3377232 w 3827456" name="connsiteX2"/>
              <a:gd fmla="*/ 42249 h 3827456" name="connsiteY2"/>
              <a:gd fmla="*/ 3785207 w 3827456" name="connsiteX3"/>
              <a:gd fmla="*/ 450224 h 3827456" name="connsiteY3"/>
              <a:gd fmla="*/ 3785207 w 3827456" name="connsiteX4"/>
              <a:gd fmla="*/ 654219 h 3827456" name="connsiteY4"/>
              <a:gd fmla="*/ 654218 w 3827456" name="connsiteX5"/>
              <a:gd fmla="*/ 3785207 h 3827456" name="connsiteY5"/>
              <a:gd fmla="*/ 552221 w 3827456" name="connsiteX6"/>
              <a:gd fmla="*/ 3827456 h 3827456" name="connsiteY6"/>
              <a:gd fmla="*/ 499143 w 3827456" name="connsiteX7"/>
              <a:gd fmla="*/ 3817128 h 3827456" name="connsiteY7"/>
              <a:gd fmla="*/ 499144 w 3827456" name="connsiteX8"/>
              <a:gd fmla="*/ 3328311 h 3827456" name="connsiteY8"/>
              <a:gd fmla="*/ 10328 w 3827456" name="connsiteX9"/>
              <a:gd fmla="*/ 3328310 h 3827456" name="connsiteY9"/>
              <a:gd fmla="*/ 0 w 3827456" name="connsiteX10"/>
              <a:gd fmla="*/ 3275235 h 3827456" name="connsiteY10"/>
              <a:gd fmla="*/ 42249 w 3827456" name="connsiteX11"/>
              <a:gd fmla="*/ 3173238 h 3827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827456" w="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5" name="等腰三角形 4"/>
          <p:cNvSpPr/>
          <p:nvPr/>
        </p:nvSpPr>
        <p:spPr>
          <a:xfrm rot="18000000">
            <a:off x="932156" y="1391087"/>
            <a:ext cx="3779661" cy="2811014"/>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899421" y="1287867"/>
            <a:ext cx="1524000" cy="2586790"/>
          </a:xfrm>
          <a:prstGeom prst="rect">
            <a:avLst/>
          </a:prstGeom>
          <a:noFill/>
        </p:spPr>
        <p:txBody>
          <a:bodyPr rtlCol="0" vert="eaVert" wrap="square">
            <a:spAutoFit/>
          </a:bodyPr>
          <a:lstStyle/>
          <a:p>
            <a:r>
              <a:rPr altLang="en-US" b="1" lang="zh-CN" sz="88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目录</a:t>
            </a:r>
          </a:p>
        </p:txBody>
      </p:sp>
      <p:sp>
        <p:nvSpPr>
          <p:cNvPr id="7" name="文本框 6"/>
          <p:cNvSpPr txBox="1"/>
          <p:nvPr/>
        </p:nvSpPr>
        <p:spPr>
          <a:xfrm>
            <a:off x="2483433" y="2518441"/>
            <a:ext cx="670560" cy="2335980"/>
          </a:xfrm>
          <a:prstGeom prst="rect">
            <a:avLst/>
          </a:prstGeom>
          <a:noFill/>
        </p:spPr>
        <p:txBody>
          <a:bodyPr rtlCol="0" vert="vert" wrap="square">
            <a:spAutoFit/>
          </a:bodyPr>
          <a:lstStyle/>
          <a:p>
            <a:r>
              <a:rPr altLang="zh-CN" b="1" lang="en-US" sz="32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contents</a:t>
            </a:r>
          </a:p>
        </p:txBody>
      </p:sp>
      <p:sp>
        <p:nvSpPr>
          <p:cNvPr id="8" name="等腰三角形 7"/>
          <p:cNvSpPr/>
          <p:nvPr/>
        </p:nvSpPr>
        <p:spPr>
          <a:xfrm rot="16574319">
            <a:off x="3183683" y="4002544"/>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787872" y="802892"/>
            <a:ext cx="770021" cy="579120"/>
          </a:xfrm>
          <a:prstGeom prst="rect">
            <a:avLst/>
          </a:prstGeom>
          <a:noFill/>
        </p:spPr>
        <p:txBody>
          <a:bodyPr rtlCol="0" wrap="square">
            <a:spAutoFit/>
          </a:bodyPr>
          <a:lstStyle/>
          <a:p>
            <a:r>
              <a:rPr altLang="zh-CN" b="1" lang="en-US" smtClean="0" sz="320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01</a:t>
            </a:r>
          </a:p>
        </p:txBody>
      </p:sp>
      <p:sp>
        <p:nvSpPr>
          <p:cNvPr id="16" name="任意多边形 15"/>
          <p:cNvSpPr/>
          <p:nvPr/>
        </p:nvSpPr>
        <p:spPr>
          <a:xfrm rot="2700000">
            <a:off x="6676156" y="515840"/>
            <a:ext cx="3827456" cy="3827456"/>
          </a:xfrm>
          <a:custGeom>
            <a:gdLst>
              <a:gd fmla="*/ 42249 w 3827456" name="connsiteX0"/>
              <a:gd fmla="*/ 3173238 h 3827456" name="connsiteY0"/>
              <a:gd fmla="*/ 3173238 w 3827456" name="connsiteX1"/>
              <a:gd fmla="*/ 42249 h 3827456" name="connsiteY1"/>
              <a:gd fmla="*/ 3377232 w 3827456" name="connsiteX2"/>
              <a:gd fmla="*/ 42249 h 3827456" name="connsiteY2"/>
              <a:gd fmla="*/ 3785207 w 3827456" name="connsiteX3"/>
              <a:gd fmla="*/ 450224 h 3827456" name="connsiteY3"/>
              <a:gd fmla="*/ 3785207 w 3827456" name="connsiteX4"/>
              <a:gd fmla="*/ 654219 h 3827456" name="connsiteY4"/>
              <a:gd fmla="*/ 654218 w 3827456" name="connsiteX5"/>
              <a:gd fmla="*/ 3785207 h 3827456" name="connsiteY5"/>
              <a:gd fmla="*/ 552221 w 3827456" name="connsiteX6"/>
              <a:gd fmla="*/ 3827456 h 3827456" name="connsiteY6"/>
              <a:gd fmla="*/ 499143 w 3827456" name="connsiteX7"/>
              <a:gd fmla="*/ 3817128 h 3827456" name="connsiteY7"/>
              <a:gd fmla="*/ 499144 w 3827456" name="connsiteX8"/>
              <a:gd fmla="*/ 3328311 h 3827456" name="connsiteY8"/>
              <a:gd fmla="*/ 10328 w 3827456" name="connsiteX9"/>
              <a:gd fmla="*/ 3328310 h 3827456" name="connsiteY9"/>
              <a:gd fmla="*/ 0 w 3827456" name="connsiteX10"/>
              <a:gd fmla="*/ 3275235 h 3827456" name="connsiteY10"/>
              <a:gd fmla="*/ 42249 w 3827456" name="connsiteX11"/>
              <a:gd fmla="*/ 3173238 h 3827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827456" w="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rot="2700000">
            <a:off x="6652758" y="3272050"/>
            <a:ext cx="3827456" cy="3827456"/>
          </a:xfrm>
          <a:custGeom>
            <a:gdLst>
              <a:gd fmla="*/ 42249 w 3827456" name="connsiteX0"/>
              <a:gd fmla="*/ 3173238 h 3827456" name="connsiteY0"/>
              <a:gd fmla="*/ 3173238 w 3827456" name="connsiteX1"/>
              <a:gd fmla="*/ 42249 h 3827456" name="connsiteY1"/>
              <a:gd fmla="*/ 3377232 w 3827456" name="connsiteX2"/>
              <a:gd fmla="*/ 42249 h 3827456" name="connsiteY2"/>
              <a:gd fmla="*/ 3785207 w 3827456" name="connsiteX3"/>
              <a:gd fmla="*/ 450224 h 3827456" name="connsiteY3"/>
              <a:gd fmla="*/ 3785207 w 3827456" name="connsiteX4"/>
              <a:gd fmla="*/ 654219 h 3827456" name="connsiteY4"/>
              <a:gd fmla="*/ 654218 w 3827456" name="connsiteX5"/>
              <a:gd fmla="*/ 3785207 h 3827456" name="connsiteY5"/>
              <a:gd fmla="*/ 552221 w 3827456" name="connsiteX6"/>
              <a:gd fmla="*/ 3827456 h 3827456" name="connsiteY6"/>
              <a:gd fmla="*/ 499143 w 3827456" name="connsiteX7"/>
              <a:gd fmla="*/ 3817128 h 3827456" name="connsiteY7"/>
              <a:gd fmla="*/ 499144 w 3827456" name="connsiteX8"/>
              <a:gd fmla="*/ 3328311 h 3827456" name="connsiteY8"/>
              <a:gd fmla="*/ 10328 w 3827456" name="connsiteX9"/>
              <a:gd fmla="*/ 3328310 h 3827456" name="connsiteY9"/>
              <a:gd fmla="*/ 0 w 3827456" name="connsiteX10"/>
              <a:gd fmla="*/ 3275235 h 3827456" name="connsiteY10"/>
              <a:gd fmla="*/ 42249 w 3827456" name="connsiteX11"/>
              <a:gd fmla="*/ 3173238 h 3827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827456" w="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任意多边形 17"/>
          <p:cNvSpPr/>
          <p:nvPr/>
        </p:nvSpPr>
        <p:spPr>
          <a:xfrm rot="2700000">
            <a:off x="6664458" y="1887971"/>
            <a:ext cx="3827456" cy="3827456"/>
          </a:xfrm>
          <a:custGeom>
            <a:gdLst>
              <a:gd fmla="*/ 42249 w 3827456" name="connsiteX0"/>
              <a:gd fmla="*/ 3173238 h 3827456" name="connsiteY0"/>
              <a:gd fmla="*/ 3173238 w 3827456" name="connsiteX1"/>
              <a:gd fmla="*/ 42249 h 3827456" name="connsiteY1"/>
              <a:gd fmla="*/ 3377232 w 3827456" name="connsiteX2"/>
              <a:gd fmla="*/ 42249 h 3827456" name="connsiteY2"/>
              <a:gd fmla="*/ 3785207 w 3827456" name="connsiteX3"/>
              <a:gd fmla="*/ 450224 h 3827456" name="connsiteY3"/>
              <a:gd fmla="*/ 3785207 w 3827456" name="connsiteX4"/>
              <a:gd fmla="*/ 654219 h 3827456" name="connsiteY4"/>
              <a:gd fmla="*/ 654218 w 3827456" name="connsiteX5"/>
              <a:gd fmla="*/ 3785207 h 3827456" name="connsiteY5"/>
              <a:gd fmla="*/ 552221 w 3827456" name="connsiteX6"/>
              <a:gd fmla="*/ 3827456 h 3827456" name="connsiteY6"/>
              <a:gd fmla="*/ 499143 w 3827456" name="connsiteX7"/>
              <a:gd fmla="*/ 3817128 h 3827456" name="connsiteY7"/>
              <a:gd fmla="*/ 499144 w 3827456" name="connsiteX8"/>
              <a:gd fmla="*/ 3328311 h 3827456" name="connsiteY8"/>
              <a:gd fmla="*/ 10328 w 3827456" name="connsiteX9"/>
              <a:gd fmla="*/ 3328310 h 3827456" name="connsiteY9"/>
              <a:gd fmla="*/ 0 w 3827456" name="connsiteX10"/>
              <a:gd fmla="*/ 3275235 h 3827456" name="connsiteY10"/>
              <a:gd fmla="*/ 42249 w 3827456" name="connsiteX11"/>
              <a:gd fmla="*/ 3173238 h 3827456"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3827456" w="3827456">
                <a:moveTo>
                  <a:pt x="42249" y="3173238"/>
                </a:moveTo>
                <a:lnTo>
                  <a:pt x="3173238" y="42249"/>
                </a:lnTo>
                <a:cubicBezTo>
                  <a:pt x="3229569" y="-14083"/>
                  <a:pt x="3320901" y="-14083"/>
                  <a:pt x="3377232" y="42249"/>
                </a:cubicBezTo>
                <a:lnTo>
                  <a:pt x="3785207" y="450224"/>
                </a:lnTo>
                <a:cubicBezTo>
                  <a:pt x="3841539" y="506556"/>
                  <a:pt x="3841539" y="597887"/>
                  <a:pt x="3785207" y="654219"/>
                </a:cubicBezTo>
                <a:lnTo>
                  <a:pt x="654218" y="3785207"/>
                </a:lnTo>
                <a:cubicBezTo>
                  <a:pt x="626053" y="3813373"/>
                  <a:pt x="589137" y="3827456"/>
                  <a:pt x="552221" y="3827456"/>
                </a:cubicBezTo>
                <a:lnTo>
                  <a:pt x="499143" y="3817128"/>
                </a:lnTo>
                <a:lnTo>
                  <a:pt x="499144" y="3328311"/>
                </a:lnTo>
                <a:lnTo>
                  <a:pt x="10328" y="3328310"/>
                </a:lnTo>
                <a:lnTo>
                  <a:pt x="0" y="3275235"/>
                </a:lnTo>
                <a:cubicBezTo>
                  <a:pt x="0" y="3238319"/>
                  <a:pt x="14083" y="3201404"/>
                  <a:pt x="42249" y="3173238"/>
                </a:cubicBezTo>
                <a:close/>
              </a:path>
            </a:pathLst>
          </a:custGeom>
          <a:solidFill>
            <a:schemeClr val="bg2">
              <a:lumMod val="75000"/>
              <a:alpha val="55000"/>
            </a:schemeClr>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5749746" y="2084694"/>
            <a:ext cx="770021" cy="579120"/>
          </a:xfrm>
          <a:prstGeom prst="rect">
            <a:avLst/>
          </a:prstGeom>
          <a:noFill/>
        </p:spPr>
        <p:txBody>
          <a:bodyPr rtlCol="0" wrap="square">
            <a:spAutoFit/>
          </a:bodyPr>
          <a:lstStyle/>
          <a:p>
            <a:r>
              <a:rPr altLang="zh-CN" b="1" lang="en-US" smtClean="0" sz="320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02</a:t>
            </a:r>
          </a:p>
        </p:txBody>
      </p:sp>
      <p:sp>
        <p:nvSpPr>
          <p:cNvPr id="20" name="文本框 19"/>
          <p:cNvSpPr txBox="1"/>
          <p:nvPr/>
        </p:nvSpPr>
        <p:spPr>
          <a:xfrm>
            <a:off x="5749745" y="3450579"/>
            <a:ext cx="770021" cy="579120"/>
          </a:xfrm>
          <a:prstGeom prst="rect">
            <a:avLst/>
          </a:prstGeom>
          <a:noFill/>
        </p:spPr>
        <p:txBody>
          <a:bodyPr rtlCol="0" wrap="square">
            <a:spAutoFit/>
          </a:bodyPr>
          <a:lstStyle/>
          <a:p>
            <a:r>
              <a:rPr altLang="zh-CN" b="1" lang="en-US" smtClean="0" sz="320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03</a:t>
            </a:r>
          </a:p>
        </p:txBody>
      </p:sp>
      <p:sp>
        <p:nvSpPr>
          <p:cNvPr id="21" name="文本框 20"/>
          <p:cNvSpPr txBox="1"/>
          <p:nvPr/>
        </p:nvSpPr>
        <p:spPr>
          <a:xfrm>
            <a:off x="5748395" y="4893391"/>
            <a:ext cx="770021" cy="579120"/>
          </a:xfrm>
          <a:prstGeom prst="rect">
            <a:avLst/>
          </a:prstGeom>
          <a:noFill/>
        </p:spPr>
        <p:txBody>
          <a:bodyPr rtlCol="0" wrap="square">
            <a:spAutoFit/>
          </a:bodyPr>
          <a:lstStyle/>
          <a:p>
            <a:r>
              <a:rPr altLang="zh-CN" b="1" lang="en-US" smtClean="0" sz="3200">
                <a:gradFill>
                  <a:gsLst>
                    <a:gs pos="0">
                      <a:schemeClr val="accent1">
                        <a:lumMod val="5000"/>
                        <a:lumOff val="95000"/>
                      </a:schemeClr>
                    </a:gs>
                    <a:gs pos="0">
                      <a:schemeClr val="accent5">
                        <a:lumMod val="50000"/>
                      </a:schemeClr>
                    </a:gs>
                    <a:gs pos="59000">
                      <a:schemeClr val="accent1">
                        <a:lumMod val="45000"/>
                        <a:lumOff val="55000"/>
                      </a:schemeClr>
                    </a:gs>
                    <a:gs pos="100000">
                      <a:schemeClr val="accent1">
                        <a:lumMod val="30000"/>
                        <a:lumOff val="70000"/>
                      </a:schemeClr>
                    </a:gs>
                  </a:gsLst>
                  <a:lin ang="5400000" scaled="1"/>
                </a:gradFill>
              </a:rPr>
              <a:t>04</a:t>
            </a:r>
          </a:p>
        </p:txBody>
      </p:sp>
      <p:sp>
        <p:nvSpPr>
          <p:cNvPr id="22" name="文本框 21"/>
          <p:cNvSpPr txBox="1"/>
          <p:nvPr/>
        </p:nvSpPr>
        <p:spPr>
          <a:xfrm>
            <a:off x="7045817" y="787637"/>
            <a:ext cx="3088132" cy="640080"/>
          </a:xfrm>
          <a:prstGeom prst="rect">
            <a:avLst/>
          </a:prstGeom>
          <a:noFill/>
        </p:spPr>
        <p:txBody>
          <a:bodyPr rtlCol="0" wrap="square">
            <a:spAutoFit/>
          </a:bodyPr>
          <a:lstStyle/>
          <a:p>
            <a:r>
              <a:rPr altLang="en-US" b="1" lang="zh-CN" smtClean="0" sz="3600">
                <a:solidFill>
                  <a:schemeClr val="accent5">
                    <a:lumMod val="50000"/>
                  </a:schemeClr>
                </a:solidFill>
                <a:latin charset="0" panose="020b0a04020102020204" pitchFamily="34" typeface="Arial Black"/>
              </a:rPr>
              <a:t>工作完成情况</a:t>
            </a:r>
          </a:p>
        </p:txBody>
      </p:sp>
      <p:sp>
        <p:nvSpPr>
          <p:cNvPr id="23" name="文本框 22"/>
          <p:cNvSpPr txBox="1"/>
          <p:nvPr/>
        </p:nvSpPr>
        <p:spPr>
          <a:xfrm>
            <a:off x="7045817" y="2065204"/>
            <a:ext cx="3088132" cy="640080"/>
          </a:xfrm>
          <a:prstGeom prst="rect">
            <a:avLst/>
          </a:prstGeom>
          <a:noFill/>
        </p:spPr>
        <p:txBody>
          <a:bodyPr rtlCol="0" wrap="square">
            <a:spAutoFit/>
          </a:bodyPr>
          <a:lstStyle/>
          <a:p>
            <a:r>
              <a:rPr altLang="en-US" b="1" lang="zh-CN" smtClean="0" sz="3600">
                <a:solidFill>
                  <a:schemeClr val="accent5">
                    <a:lumMod val="50000"/>
                  </a:schemeClr>
                </a:solidFill>
                <a:latin charset="0" panose="020b0a04020102020204" pitchFamily="34" typeface="Arial Black"/>
              </a:rPr>
              <a:t>成功项目展示</a:t>
            </a:r>
          </a:p>
        </p:txBody>
      </p:sp>
      <p:sp>
        <p:nvSpPr>
          <p:cNvPr id="24" name="文本框 23"/>
          <p:cNvSpPr txBox="1"/>
          <p:nvPr/>
        </p:nvSpPr>
        <p:spPr>
          <a:xfrm>
            <a:off x="7022419" y="3450579"/>
            <a:ext cx="3088132" cy="640080"/>
          </a:xfrm>
          <a:prstGeom prst="rect">
            <a:avLst/>
          </a:prstGeom>
          <a:noFill/>
        </p:spPr>
        <p:txBody>
          <a:bodyPr rtlCol="0" wrap="square">
            <a:spAutoFit/>
          </a:bodyPr>
          <a:lstStyle/>
          <a:p>
            <a:r>
              <a:rPr altLang="en-US" b="1" lang="zh-CN" smtClean="0" sz="3600">
                <a:solidFill>
                  <a:schemeClr val="accent5">
                    <a:lumMod val="50000"/>
                  </a:schemeClr>
                </a:solidFill>
                <a:latin charset="0" panose="020b0a04020102020204" pitchFamily="34" typeface="Arial Black"/>
              </a:rPr>
              <a:t>工作存在不足</a:t>
            </a:r>
          </a:p>
        </p:txBody>
      </p:sp>
      <p:sp>
        <p:nvSpPr>
          <p:cNvPr id="25" name="文本框 24"/>
          <p:cNvSpPr txBox="1"/>
          <p:nvPr/>
        </p:nvSpPr>
        <p:spPr>
          <a:xfrm>
            <a:off x="6999021" y="4847243"/>
            <a:ext cx="3088132" cy="640080"/>
          </a:xfrm>
          <a:prstGeom prst="rect">
            <a:avLst/>
          </a:prstGeom>
          <a:noFill/>
        </p:spPr>
        <p:txBody>
          <a:bodyPr rtlCol="0" wrap="square">
            <a:spAutoFit/>
          </a:bodyPr>
          <a:lstStyle/>
          <a:p>
            <a:r>
              <a:rPr altLang="en-US" b="1" lang="zh-CN" smtClean="0" sz="3600">
                <a:solidFill>
                  <a:schemeClr val="accent5">
                    <a:lumMod val="50000"/>
                  </a:schemeClr>
                </a:solidFill>
                <a:latin charset="0" panose="020b0a04020102020204" pitchFamily="34" typeface="Arial Black"/>
              </a:rPr>
              <a:t>下步工作计划</a:t>
            </a:r>
          </a:p>
        </p:txBody>
      </p:sp>
    </p:spTree>
    <p:extLst>
      <p:ext uri="{BB962C8B-B14F-4D97-AF65-F5344CB8AC3E}">
        <p14:creationId val="3355601513"/>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mph" presetID="8" presetSubtype="0" repeatCount="2000">
                                  <p:stCondLst>
                                    <p:cond delay="0"/>
                                  </p:stCondLst>
                                  <p:childTnLst>
                                    <p:animRot by="21600000">
                                      <p:cBhvr>
                                        <p:cTn dur="3000" fill="hold" id="10"/>
                                        <p:tgtEl>
                                          <p:spTgt spid="5"/>
                                        </p:tgtEl>
                                        <p:attrNameLst>
                                          <p:attrName>r</p:attrName>
                                        </p:attrNameLst>
                                      </p:cBhvr>
                                    </p:animRot>
                                  </p:childTnLst>
                                </p:cTn>
                              </p:par>
                              <p:par>
                                <p:cTn fill="hold" grpId="0" id="11" nodeType="withEffect" presetClass="emph" presetID="8" presetSubtype="0" repeatCount="4000">
                                  <p:stCondLst>
                                    <p:cond delay="0"/>
                                  </p:stCondLst>
                                  <p:childTnLst>
                                    <p:animRot by="-21600000">
                                      <p:cBhvr>
                                        <p:cTn dur="2000" fill="hold" id="12"/>
                                        <p:tgtEl>
                                          <p:spTgt spid="8"/>
                                        </p:tgtEl>
                                        <p:attrNameLst>
                                          <p:attrName>r</p:attrName>
                                        </p:attrNameLst>
                                      </p:cBhvr>
                                    </p:animRot>
                                  </p:childTnLst>
                                </p:cTn>
                              </p:par>
                              <p:par>
                                <p:cTn fill="hold" grpId="0" id="13" nodeType="withEffect" presetClass="entr" presetID="22" presetSubtype="1">
                                  <p:stCondLst>
                                    <p:cond delay="500"/>
                                  </p:stCondLst>
                                  <p:childTnLst>
                                    <p:set>
                                      <p:cBhvr>
                                        <p:cTn dur="1" fill="hold" id="14">
                                          <p:stCondLst>
                                            <p:cond delay="0"/>
                                          </p:stCondLst>
                                        </p:cTn>
                                        <p:tgtEl>
                                          <p:spTgt spid="6"/>
                                        </p:tgtEl>
                                        <p:attrNameLst>
                                          <p:attrName>style.visibility</p:attrName>
                                        </p:attrNameLst>
                                      </p:cBhvr>
                                      <p:to>
                                        <p:strVal val="visible"/>
                                      </p:to>
                                    </p:set>
                                    <p:animEffect filter="wipe(up)" transition="in">
                                      <p:cBhvr>
                                        <p:cTn dur="1000" id="15"/>
                                        <p:tgtEl>
                                          <p:spTgt spid="6"/>
                                        </p:tgtEl>
                                      </p:cBhvr>
                                    </p:animEffect>
                                  </p:childTnLst>
                                </p:cTn>
                              </p:par>
                              <p:par>
                                <p:cTn fill="hold" grpId="0" id="16" nodeType="withEffect" presetClass="entr" presetID="42" presetSubtype="0">
                                  <p:stCondLst>
                                    <p:cond delay="750"/>
                                  </p:stCondLst>
                                  <p:childTnLst>
                                    <p:set>
                                      <p:cBhvr>
                                        <p:cTn dur="1" fill="hold" id="17">
                                          <p:stCondLst>
                                            <p:cond delay="0"/>
                                          </p:stCondLst>
                                        </p:cTn>
                                        <p:tgtEl>
                                          <p:spTgt spid="7"/>
                                        </p:tgtEl>
                                        <p:attrNameLst>
                                          <p:attrName>style.visibility</p:attrName>
                                        </p:attrNameLst>
                                      </p:cBhvr>
                                      <p:to>
                                        <p:strVal val="visible"/>
                                      </p:to>
                                    </p:set>
                                    <p:animEffect filter="fade" transition="in">
                                      <p:cBhvr>
                                        <p:cTn dur="750" id="18"/>
                                        <p:tgtEl>
                                          <p:spTgt spid="7"/>
                                        </p:tgtEl>
                                      </p:cBhvr>
                                    </p:animEffect>
                                    <p:anim calcmode="lin" valueType="num">
                                      <p:cBhvr>
                                        <p:cTn dur="750" fill="hold" id="19"/>
                                        <p:tgtEl>
                                          <p:spTgt spid="7"/>
                                        </p:tgtEl>
                                        <p:attrNameLst>
                                          <p:attrName>ppt_x</p:attrName>
                                        </p:attrNameLst>
                                      </p:cBhvr>
                                      <p:tavLst>
                                        <p:tav tm="0">
                                          <p:val>
                                            <p:strVal val="#ppt_x"/>
                                          </p:val>
                                        </p:tav>
                                        <p:tav tm="100000">
                                          <p:val>
                                            <p:strVal val="#ppt_x"/>
                                          </p:val>
                                        </p:tav>
                                      </p:tavLst>
                                    </p:anim>
                                    <p:anim calcmode="lin" valueType="num">
                                      <p:cBhvr>
                                        <p:cTn dur="75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1500"/>
                                  </p:stCondLst>
                                  <p:childTnLst>
                                    <p:set>
                                      <p:cBhvr>
                                        <p:cTn dur="1" fill="hold" id="22">
                                          <p:stCondLst>
                                            <p:cond delay="0"/>
                                          </p:stCondLst>
                                        </p:cTn>
                                        <p:tgtEl>
                                          <p:spTgt spid="15"/>
                                        </p:tgtEl>
                                        <p:attrNameLst>
                                          <p:attrName>style.visibility</p:attrName>
                                        </p:attrNameLst>
                                      </p:cBhvr>
                                      <p:to>
                                        <p:strVal val="visible"/>
                                      </p:to>
                                    </p:set>
                                    <p:animEffect filter="fade" transition="in">
                                      <p:cBhvr>
                                        <p:cTn dur="500" id="23"/>
                                        <p:tgtEl>
                                          <p:spTgt spid="15"/>
                                        </p:tgtEl>
                                      </p:cBhvr>
                                    </p:animEffect>
                                    <p:anim calcmode="lin" valueType="num">
                                      <p:cBhvr>
                                        <p:cTn dur="500" fill="hold" id="24"/>
                                        <p:tgtEl>
                                          <p:spTgt spid="15"/>
                                        </p:tgtEl>
                                        <p:attrNameLst>
                                          <p:attrName>ppt_x</p:attrName>
                                        </p:attrNameLst>
                                      </p:cBhvr>
                                      <p:tavLst>
                                        <p:tav tm="0">
                                          <p:val>
                                            <p:strVal val="#ppt_x"/>
                                          </p:val>
                                        </p:tav>
                                        <p:tav tm="100000">
                                          <p:val>
                                            <p:strVal val="#ppt_x"/>
                                          </p:val>
                                        </p:tav>
                                      </p:tavLst>
                                    </p:anim>
                                    <p:anim calcmode="lin" valueType="num">
                                      <p:cBhvr>
                                        <p:cTn dur="500" fill="hold" id="25"/>
                                        <p:tgtEl>
                                          <p:spTgt spid="15"/>
                                        </p:tgtEl>
                                        <p:attrNameLst>
                                          <p:attrName>ppt_y</p:attrName>
                                        </p:attrNameLst>
                                      </p:cBhvr>
                                      <p:tavLst>
                                        <p:tav tm="0">
                                          <p:val>
                                            <p:strVal val="#ppt_y+.1"/>
                                          </p:val>
                                        </p:tav>
                                        <p:tav tm="100000">
                                          <p:val>
                                            <p:strVal val="#ppt_y"/>
                                          </p:val>
                                        </p:tav>
                                      </p:tavLst>
                                    </p:anim>
                                  </p:childTnLst>
                                </p:cTn>
                              </p:par>
                              <p:par>
                                <p:cTn fill="hold" grpId="0" id="26" nodeType="withEffect" presetClass="entr" presetID="2" presetSubtype="2">
                                  <p:stCondLst>
                                    <p:cond delay="3000"/>
                                  </p:stCondLst>
                                  <p:childTnLst>
                                    <p:set>
                                      <p:cBhvr>
                                        <p:cTn dur="1" fill="hold" id="27">
                                          <p:stCondLst>
                                            <p:cond delay="0"/>
                                          </p:stCondLst>
                                        </p:cTn>
                                        <p:tgtEl>
                                          <p:spTgt spid="13"/>
                                        </p:tgtEl>
                                        <p:attrNameLst>
                                          <p:attrName>style.visibility</p:attrName>
                                        </p:attrNameLst>
                                      </p:cBhvr>
                                      <p:to>
                                        <p:strVal val="visible"/>
                                      </p:to>
                                    </p:set>
                                    <p:anim calcmode="lin" valueType="num">
                                      <p:cBhvr additive="base">
                                        <p:cTn dur="500" fill="hold" id="28"/>
                                        <p:tgtEl>
                                          <p:spTgt spid="13"/>
                                        </p:tgtEl>
                                        <p:attrNameLst>
                                          <p:attrName>ppt_x</p:attrName>
                                        </p:attrNameLst>
                                      </p:cBhvr>
                                      <p:tavLst>
                                        <p:tav tm="0">
                                          <p:val>
                                            <p:strVal val="1+#ppt_w/2"/>
                                          </p:val>
                                        </p:tav>
                                        <p:tav tm="100000">
                                          <p:val>
                                            <p:strVal val="#ppt_x"/>
                                          </p:val>
                                        </p:tav>
                                      </p:tavLst>
                                    </p:anim>
                                    <p:anim calcmode="lin" valueType="num">
                                      <p:cBhvr additive="base">
                                        <p:cTn dur="500" fill="hold" id="29"/>
                                        <p:tgtEl>
                                          <p:spTgt spid="13"/>
                                        </p:tgtEl>
                                        <p:attrNameLst>
                                          <p:attrName>ppt_y</p:attrName>
                                        </p:attrNameLst>
                                      </p:cBhvr>
                                      <p:tavLst>
                                        <p:tav tm="0">
                                          <p:val>
                                            <p:strVal val="#ppt_y"/>
                                          </p:val>
                                        </p:tav>
                                        <p:tav tm="100000">
                                          <p:val>
                                            <p:strVal val="#ppt_y"/>
                                          </p:val>
                                        </p:tav>
                                      </p:tavLst>
                                    </p:anim>
                                  </p:childTnLst>
                                </p:cTn>
                              </p:par>
                              <p:par>
                                <p:cTn fill="hold" grpId="0" id="30" nodeType="withEffect" presetClass="entr" presetID="10" presetSubtype="0">
                                  <p:stCondLst>
                                    <p:cond delay="3500"/>
                                  </p:stCondLst>
                                  <p:childTnLst>
                                    <p:set>
                                      <p:cBhvr>
                                        <p:cTn dur="1" fill="hold" id="31">
                                          <p:stCondLst>
                                            <p:cond delay="0"/>
                                          </p:stCondLst>
                                        </p:cTn>
                                        <p:tgtEl>
                                          <p:spTgt spid="22"/>
                                        </p:tgtEl>
                                        <p:attrNameLst>
                                          <p:attrName>style.visibility</p:attrName>
                                        </p:attrNameLst>
                                      </p:cBhvr>
                                      <p:to>
                                        <p:strVal val="visible"/>
                                      </p:to>
                                    </p:set>
                                    <p:animEffect filter="fade" transition="in">
                                      <p:cBhvr>
                                        <p:cTn dur="500" id="32"/>
                                        <p:tgtEl>
                                          <p:spTgt spid="22"/>
                                        </p:tgtEl>
                                      </p:cBhvr>
                                    </p:animEffect>
                                  </p:childTnLst>
                                </p:cTn>
                              </p:par>
                              <p:par>
                                <p:cTn fill="hold" grpId="0" id="33" nodeType="withEffect" presetClass="entr" presetID="42" presetSubtype="0">
                                  <p:stCondLst>
                                    <p:cond delay="275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anim calcmode="lin" valueType="num">
                                      <p:cBhvr>
                                        <p:cTn dur="500" fill="hold" id="36"/>
                                        <p:tgtEl>
                                          <p:spTgt spid="19"/>
                                        </p:tgtEl>
                                        <p:attrNameLst>
                                          <p:attrName>ppt_x</p:attrName>
                                        </p:attrNameLst>
                                      </p:cBhvr>
                                      <p:tavLst>
                                        <p:tav tm="0">
                                          <p:val>
                                            <p:strVal val="#ppt_x"/>
                                          </p:val>
                                        </p:tav>
                                        <p:tav tm="100000">
                                          <p:val>
                                            <p:strVal val="#ppt_x"/>
                                          </p:val>
                                        </p:tav>
                                      </p:tavLst>
                                    </p:anim>
                                    <p:anim calcmode="lin" valueType="num">
                                      <p:cBhvr>
                                        <p:cTn dur="500" fill="hold" id="37"/>
                                        <p:tgtEl>
                                          <p:spTgt spid="19"/>
                                        </p:tgtEl>
                                        <p:attrNameLst>
                                          <p:attrName>ppt_y</p:attrName>
                                        </p:attrNameLst>
                                      </p:cBhvr>
                                      <p:tavLst>
                                        <p:tav tm="0">
                                          <p:val>
                                            <p:strVal val="#ppt_y+.1"/>
                                          </p:val>
                                        </p:tav>
                                        <p:tav tm="100000">
                                          <p:val>
                                            <p:strVal val="#ppt_y"/>
                                          </p:val>
                                        </p:tav>
                                      </p:tavLst>
                                    </p:anim>
                                  </p:childTnLst>
                                </p:cTn>
                              </p:par>
                              <p:par>
                                <p:cTn fill="hold" grpId="0" id="38" nodeType="withEffect" presetClass="entr" presetID="2" presetSubtype="2">
                                  <p:stCondLst>
                                    <p:cond delay="4000"/>
                                  </p:stCondLst>
                                  <p:childTnLst>
                                    <p:set>
                                      <p:cBhvr>
                                        <p:cTn dur="1" fill="hold" id="39">
                                          <p:stCondLst>
                                            <p:cond delay="0"/>
                                          </p:stCondLst>
                                        </p:cTn>
                                        <p:tgtEl>
                                          <p:spTgt spid="16"/>
                                        </p:tgtEl>
                                        <p:attrNameLst>
                                          <p:attrName>style.visibility</p:attrName>
                                        </p:attrNameLst>
                                      </p:cBhvr>
                                      <p:to>
                                        <p:strVal val="visible"/>
                                      </p:to>
                                    </p:set>
                                    <p:anim calcmode="lin" valueType="num">
                                      <p:cBhvr additive="base">
                                        <p:cTn dur="500" fill="hold" id="40"/>
                                        <p:tgtEl>
                                          <p:spTgt spid="16"/>
                                        </p:tgtEl>
                                        <p:attrNameLst>
                                          <p:attrName>ppt_x</p:attrName>
                                        </p:attrNameLst>
                                      </p:cBhvr>
                                      <p:tavLst>
                                        <p:tav tm="0">
                                          <p:val>
                                            <p:strVal val="1+#ppt_w/2"/>
                                          </p:val>
                                        </p:tav>
                                        <p:tav tm="100000">
                                          <p:val>
                                            <p:strVal val="#ppt_x"/>
                                          </p:val>
                                        </p:tav>
                                      </p:tavLst>
                                    </p:anim>
                                    <p:anim calcmode="lin" valueType="num">
                                      <p:cBhvr additive="base">
                                        <p:cTn dur="500" fill="hold" id="41"/>
                                        <p:tgtEl>
                                          <p:spTgt spid="16"/>
                                        </p:tgtEl>
                                        <p:attrNameLst>
                                          <p:attrName>ppt_y</p:attrName>
                                        </p:attrNameLst>
                                      </p:cBhvr>
                                      <p:tavLst>
                                        <p:tav tm="0">
                                          <p:val>
                                            <p:strVal val="#ppt_y"/>
                                          </p:val>
                                        </p:tav>
                                        <p:tav tm="100000">
                                          <p:val>
                                            <p:strVal val="#ppt_y"/>
                                          </p:val>
                                        </p:tav>
                                      </p:tavLst>
                                    </p:anim>
                                  </p:childTnLst>
                                </p:cTn>
                              </p:par>
                              <p:par>
                                <p:cTn fill="hold" grpId="0" id="42" nodeType="withEffect" presetClass="entr" presetID="10" presetSubtype="0">
                                  <p:stCondLst>
                                    <p:cond delay="4500"/>
                                  </p:stCondLst>
                                  <p:childTnLst>
                                    <p:set>
                                      <p:cBhvr>
                                        <p:cTn dur="1" fill="hold" id="43">
                                          <p:stCondLst>
                                            <p:cond delay="0"/>
                                          </p:stCondLst>
                                        </p:cTn>
                                        <p:tgtEl>
                                          <p:spTgt spid="23"/>
                                        </p:tgtEl>
                                        <p:attrNameLst>
                                          <p:attrName>style.visibility</p:attrName>
                                        </p:attrNameLst>
                                      </p:cBhvr>
                                      <p:to>
                                        <p:strVal val="visible"/>
                                      </p:to>
                                    </p:set>
                                    <p:animEffect filter="fade" transition="in">
                                      <p:cBhvr>
                                        <p:cTn dur="500" id="44"/>
                                        <p:tgtEl>
                                          <p:spTgt spid="23"/>
                                        </p:tgtEl>
                                      </p:cBhvr>
                                    </p:animEffect>
                                  </p:childTnLst>
                                </p:cTn>
                              </p:par>
                              <p:par>
                                <p:cTn fill="hold" grpId="0" id="45" nodeType="withEffect" presetClass="entr" presetID="42" presetSubtype="0">
                                  <p:stCondLst>
                                    <p:cond delay="4750"/>
                                  </p:stCondLst>
                                  <p:childTnLst>
                                    <p:set>
                                      <p:cBhvr>
                                        <p:cTn dur="1" fill="hold" id="46">
                                          <p:stCondLst>
                                            <p:cond delay="0"/>
                                          </p:stCondLst>
                                        </p:cTn>
                                        <p:tgtEl>
                                          <p:spTgt spid="20"/>
                                        </p:tgtEl>
                                        <p:attrNameLst>
                                          <p:attrName>style.visibility</p:attrName>
                                        </p:attrNameLst>
                                      </p:cBhvr>
                                      <p:to>
                                        <p:strVal val="visible"/>
                                      </p:to>
                                    </p:set>
                                    <p:animEffect filter="fade" transition="in">
                                      <p:cBhvr>
                                        <p:cTn dur="500" id="47"/>
                                        <p:tgtEl>
                                          <p:spTgt spid="20"/>
                                        </p:tgtEl>
                                      </p:cBhvr>
                                    </p:animEffect>
                                    <p:anim calcmode="lin" valueType="num">
                                      <p:cBhvr>
                                        <p:cTn dur="500" fill="hold" id="48"/>
                                        <p:tgtEl>
                                          <p:spTgt spid="20"/>
                                        </p:tgtEl>
                                        <p:attrNameLst>
                                          <p:attrName>ppt_x</p:attrName>
                                        </p:attrNameLst>
                                      </p:cBhvr>
                                      <p:tavLst>
                                        <p:tav tm="0">
                                          <p:val>
                                            <p:strVal val="#ppt_x"/>
                                          </p:val>
                                        </p:tav>
                                        <p:tav tm="100000">
                                          <p:val>
                                            <p:strVal val="#ppt_x"/>
                                          </p:val>
                                        </p:tav>
                                      </p:tavLst>
                                    </p:anim>
                                    <p:anim calcmode="lin" valueType="num">
                                      <p:cBhvr>
                                        <p:cTn dur="500" fill="hold" id="49"/>
                                        <p:tgtEl>
                                          <p:spTgt spid="20"/>
                                        </p:tgtEl>
                                        <p:attrNameLst>
                                          <p:attrName>ppt_y</p:attrName>
                                        </p:attrNameLst>
                                      </p:cBhvr>
                                      <p:tavLst>
                                        <p:tav tm="0">
                                          <p:val>
                                            <p:strVal val="#ppt_y+.1"/>
                                          </p:val>
                                        </p:tav>
                                        <p:tav tm="100000">
                                          <p:val>
                                            <p:strVal val="#ppt_y"/>
                                          </p:val>
                                        </p:tav>
                                      </p:tavLst>
                                    </p:anim>
                                  </p:childTnLst>
                                </p:cTn>
                              </p:par>
                              <p:par>
                                <p:cTn fill="hold" grpId="0" id="50" nodeType="withEffect" presetClass="entr" presetID="2" presetSubtype="2">
                                  <p:stCondLst>
                                    <p:cond delay="5500"/>
                                  </p:stCondLst>
                                  <p:childTnLst>
                                    <p:set>
                                      <p:cBhvr>
                                        <p:cTn dur="1" fill="hold" id="51">
                                          <p:stCondLst>
                                            <p:cond delay="0"/>
                                          </p:stCondLst>
                                        </p:cTn>
                                        <p:tgtEl>
                                          <p:spTgt spid="18"/>
                                        </p:tgtEl>
                                        <p:attrNameLst>
                                          <p:attrName>style.visibility</p:attrName>
                                        </p:attrNameLst>
                                      </p:cBhvr>
                                      <p:to>
                                        <p:strVal val="visible"/>
                                      </p:to>
                                    </p:set>
                                    <p:anim calcmode="lin" valueType="num">
                                      <p:cBhvr additive="base">
                                        <p:cTn dur="500" fill="hold" id="52"/>
                                        <p:tgtEl>
                                          <p:spTgt spid="18"/>
                                        </p:tgtEl>
                                        <p:attrNameLst>
                                          <p:attrName>ppt_x</p:attrName>
                                        </p:attrNameLst>
                                      </p:cBhvr>
                                      <p:tavLst>
                                        <p:tav tm="0">
                                          <p:val>
                                            <p:strVal val="1+#ppt_w/2"/>
                                          </p:val>
                                        </p:tav>
                                        <p:tav tm="100000">
                                          <p:val>
                                            <p:strVal val="#ppt_x"/>
                                          </p:val>
                                        </p:tav>
                                      </p:tavLst>
                                    </p:anim>
                                    <p:anim calcmode="lin" valueType="num">
                                      <p:cBhvr additive="base">
                                        <p:cTn dur="500" fill="hold" id="53"/>
                                        <p:tgtEl>
                                          <p:spTgt spid="18"/>
                                        </p:tgtEl>
                                        <p:attrNameLst>
                                          <p:attrName>ppt_y</p:attrName>
                                        </p:attrNameLst>
                                      </p:cBhvr>
                                      <p:tavLst>
                                        <p:tav tm="0">
                                          <p:val>
                                            <p:strVal val="#ppt_y"/>
                                          </p:val>
                                        </p:tav>
                                        <p:tav tm="100000">
                                          <p:val>
                                            <p:strVal val="#ppt_y"/>
                                          </p:val>
                                        </p:tav>
                                      </p:tavLst>
                                    </p:anim>
                                  </p:childTnLst>
                                </p:cTn>
                              </p:par>
                              <p:par>
                                <p:cTn fill="hold" grpId="0" id="54" nodeType="withEffect" presetClass="entr" presetID="10" presetSubtype="0">
                                  <p:stCondLst>
                                    <p:cond delay="5500"/>
                                  </p:stCondLst>
                                  <p:childTnLst>
                                    <p:set>
                                      <p:cBhvr>
                                        <p:cTn dur="1" fill="hold" id="55">
                                          <p:stCondLst>
                                            <p:cond delay="0"/>
                                          </p:stCondLst>
                                        </p:cTn>
                                        <p:tgtEl>
                                          <p:spTgt spid="24"/>
                                        </p:tgtEl>
                                        <p:attrNameLst>
                                          <p:attrName>style.visibility</p:attrName>
                                        </p:attrNameLst>
                                      </p:cBhvr>
                                      <p:to>
                                        <p:strVal val="visible"/>
                                      </p:to>
                                    </p:set>
                                    <p:animEffect filter="fade" transition="in">
                                      <p:cBhvr>
                                        <p:cTn dur="500" id="56"/>
                                        <p:tgtEl>
                                          <p:spTgt spid="24"/>
                                        </p:tgtEl>
                                      </p:cBhvr>
                                    </p:animEffect>
                                  </p:childTnLst>
                                </p:cTn>
                              </p:par>
                              <p:par>
                                <p:cTn fill="hold" grpId="0" id="57" nodeType="withEffect" presetClass="entr" presetID="42" presetSubtype="0">
                                  <p:stCondLst>
                                    <p:cond delay="5750"/>
                                  </p:stCondLst>
                                  <p:childTnLst>
                                    <p:set>
                                      <p:cBhvr>
                                        <p:cTn dur="1" fill="hold" id="58">
                                          <p:stCondLst>
                                            <p:cond delay="0"/>
                                          </p:stCondLst>
                                        </p:cTn>
                                        <p:tgtEl>
                                          <p:spTgt spid="21"/>
                                        </p:tgtEl>
                                        <p:attrNameLst>
                                          <p:attrName>style.visibility</p:attrName>
                                        </p:attrNameLst>
                                      </p:cBhvr>
                                      <p:to>
                                        <p:strVal val="visible"/>
                                      </p:to>
                                    </p:set>
                                    <p:animEffect filter="fade" transition="in">
                                      <p:cBhvr>
                                        <p:cTn dur="500" id="59"/>
                                        <p:tgtEl>
                                          <p:spTgt spid="21"/>
                                        </p:tgtEl>
                                      </p:cBhvr>
                                    </p:animEffect>
                                    <p:anim calcmode="lin" valueType="num">
                                      <p:cBhvr>
                                        <p:cTn dur="500" fill="hold" id="60"/>
                                        <p:tgtEl>
                                          <p:spTgt spid="21"/>
                                        </p:tgtEl>
                                        <p:attrNameLst>
                                          <p:attrName>ppt_x</p:attrName>
                                        </p:attrNameLst>
                                      </p:cBhvr>
                                      <p:tavLst>
                                        <p:tav tm="0">
                                          <p:val>
                                            <p:strVal val="#ppt_x"/>
                                          </p:val>
                                        </p:tav>
                                        <p:tav tm="100000">
                                          <p:val>
                                            <p:strVal val="#ppt_x"/>
                                          </p:val>
                                        </p:tav>
                                      </p:tavLst>
                                    </p:anim>
                                    <p:anim calcmode="lin" valueType="num">
                                      <p:cBhvr>
                                        <p:cTn dur="500" fill="hold" id="61"/>
                                        <p:tgtEl>
                                          <p:spTgt spid="21"/>
                                        </p:tgtEl>
                                        <p:attrNameLst>
                                          <p:attrName>ppt_y</p:attrName>
                                        </p:attrNameLst>
                                      </p:cBhvr>
                                      <p:tavLst>
                                        <p:tav tm="0">
                                          <p:val>
                                            <p:strVal val="#ppt_y+.1"/>
                                          </p:val>
                                        </p:tav>
                                        <p:tav tm="100000">
                                          <p:val>
                                            <p:strVal val="#ppt_y"/>
                                          </p:val>
                                        </p:tav>
                                      </p:tavLst>
                                    </p:anim>
                                  </p:childTnLst>
                                </p:cTn>
                              </p:par>
                              <p:par>
                                <p:cTn fill="hold" grpId="0" id="62" nodeType="withEffect" presetClass="entr" presetID="2" presetSubtype="2">
                                  <p:stCondLst>
                                    <p:cond delay="6500"/>
                                  </p:stCondLst>
                                  <p:childTnLst>
                                    <p:set>
                                      <p:cBhvr>
                                        <p:cTn dur="1" fill="hold" id="63">
                                          <p:stCondLst>
                                            <p:cond delay="0"/>
                                          </p:stCondLst>
                                        </p:cTn>
                                        <p:tgtEl>
                                          <p:spTgt spid="17"/>
                                        </p:tgtEl>
                                        <p:attrNameLst>
                                          <p:attrName>style.visibility</p:attrName>
                                        </p:attrNameLst>
                                      </p:cBhvr>
                                      <p:to>
                                        <p:strVal val="visible"/>
                                      </p:to>
                                    </p:set>
                                    <p:anim calcmode="lin" valueType="num">
                                      <p:cBhvr additive="base">
                                        <p:cTn dur="500" fill="hold" id="64"/>
                                        <p:tgtEl>
                                          <p:spTgt spid="17"/>
                                        </p:tgtEl>
                                        <p:attrNameLst>
                                          <p:attrName>ppt_x</p:attrName>
                                        </p:attrNameLst>
                                      </p:cBhvr>
                                      <p:tavLst>
                                        <p:tav tm="0">
                                          <p:val>
                                            <p:strVal val="1+#ppt_w/2"/>
                                          </p:val>
                                        </p:tav>
                                        <p:tav tm="100000">
                                          <p:val>
                                            <p:strVal val="#ppt_x"/>
                                          </p:val>
                                        </p:tav>
                                      </p:tavLst>
                                    </p:anim>
                                    <p:anim calcmode="lin" valueType="num">
                                      <p:cBhvr additive="base">
                                        <p:cTn dur="500" fill="hold" id="65"/>
                                        <p:tgtEl>
                                          <p:spTgt spid="17"/>
                                        </p:tgtEl>
                                        <p:attrNameLst>
                                          <p:attrName>ppt_y</p:attrName>
                                        </p:attrNameLst>
                                      </p:cBhvr>
                                      <p:tavLst>
                                        <p:tav tm="0">
                                          <p:val>
                                            <p:strVal val="#ppt_y"/>
                                          </p:val>
                                        </p:tav>
                                        <p:tav tm="100000">
                                          <p:val>
                                            <p:strVal val="#ppt_y"/>
                                          </p:val>
                                        </p:tav>
                                      </p:tavLst>
                                    </p:anim>
                                  </p:childTnLst>
                                </p:cTn>
                              </p:par>
                              <p:par>
                                <p:cTn fill="hold" grpId="0" id="66" nodeType="withEffect" presetClass="entr" presetID="10" presetSubtype="0">
                                  <p:stCondLst>
                                    <p:cond delay="7000"/>
                                  </p:stCondLst>
                                  <p:childTnLst>
                                    <p:set>
                                      <p:cBhvr>
                                        <p:cTn dur="1" fill="hold" id="67">
                                          <p:stCondLst>
                                            <p:cond delay="0"/>
                                          </p:stCondLst>
                                        </p:cTn>
                                        <p:tgtEl>
                                          <p:spTgt spid="25"/>
                                        </p:tgtEl>
                                        <p:attrNameLst>
                                          <p:attrName>style.visibility</p:attrName>
                                        </p:attrNameLst>
                                      </p:cBhvr>
                                      <p:to>
                                        <p:strVal val="visible"/>
                                      </p:to>
                                    </p:set>
                                    <p:animEffect filter="fade" transition="in">
                                      <p:cBhvr>
                                        <p:cTn dur="500" id="68"/>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4"/>
      <p:bldP grpId="0" spid="5"/>
      <p:bldP grpId="0" spid="6"/>
      <p:bldP grpId="0" spid="7"/>
      <p:bldP grpId="0" spid="8"/>
      <p:bldP grpId="0" spid="15"/>
      <p:bldP grpId="0" spid="16"/>
      <p:bldP grpId="0" spid="17"/>
      <p:bldP grpId="0" spid="18"/>
      <p:bldP grpId="0" spid="19"/>
      <p:bldP grpId="0" spid="20"/>
      <p:bldP grpId="0" spid="21"/>
      <p:bldP grpId="0" spid="22"/>
      <p:bldP grpId="0" spid="23"/>
      <p:bldP grpId="0" spid="24"/>
      <p:bldP grpId="0" spid="2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3" name="等腰三角形 2"/>
          <p:cNvSpPr/>
          <p:nvPr/>
        </p:nvSpPr>
        <p:spPr>
          <a:xfrm rot="7309647">
            <a:off x="6220325" y="1744577"/>
            <a:ext cx="2177716" cy="182880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等腰三角形 4"/>
          <p:cNvSpPr/>
          <p:nvPr/>
        </p:nvSpPr>
        <p:spPr>
          <a:xfrm rot="19578596">
            <a:off x="3114173" y="1554074"/>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2938122" y="2127344"/>
            <a:ext cx="6927773" cy="1920240"/>
          </a:xfrm>
          <a:prstGeom prst="rect">
            <a:avLst/>
          </a:prstGeom>
          <a:noFill/>
        </p:spPr>
        <p:txBody>
          <a:bodyPr rtlCol="0" wrap="square">
            <a:spAutoFit/>
          </a:bodyPr>
          <a:lstStyle/>
          <a:p>
            <a:r>
              <a:rPr altLang="en-US" b="1" lang="zh-CN" smtClean="0" sz="12000" u="sng">
                <a:gradFill flip="none" rotWithShape="1">
                  <a:gsLst>
                    <a:gs pos="0">
                      <a:schemeClr val="accent1">
                        <a:lumMod val="5000"/>
                        <a:lumOff val="95000"/>
                      </a:schemeClr>
                    </a:gs>
                    <a:gs pos="0">
                      <a:schemeClr val="accent5">
                        <a:lumMod val="50000"/>
                      </a:schemeClr>
                    </a:gs>
                    <a:gs pos="32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谢谢欣赏</a:t>
            </a:r>
          </a:p>
        </p:txBody>
      </p:sp>
    </p:spTree>
    <p:extLst>
      <p:ext uri="{BB962C8B-B14F-4D97-AF65-F5344CB8AC3E}">
        <p14:creationId val="1273916486"/>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mph" presetID="8" presetSubtype="0" repeatCount="3000">
                                  <p:stCondLst>
                                    <p:cond delay="0"/>
                                  </p:stCondLst>
                                  <p:childTnLst>
                                    <p:animRot by="21600000">
                                      <p:cBhvr>
                                        <p:cTn dur="3000" fill="hold" id="10"/>
                                        <p:tgtEl>
                                          <p:spTgt spid="5"/>
                                        </p:tgtEl>
                                        <p:attrNameLst>
                                          <p:attrName>r</p:attrName>
                                        </p:attrNameLst>
                                      </p:cBhvr>
                                    </p:animRot>
                                  </p:childTnLst>
                                </p:cTn>
                              </p:par>
                              <p:par>
                                <p:cTn fill="hold" grpId="0" id="11" nodeType="withEffect" presetClass="emph" presetID="8" presetSubtype="0" repeatCount="4000">
                                  <p:stCondLst>
                                    <p:cond delay="0"/>
                                  </p:stCondLst>
                                  <p:childTnLst>
                                    <p:animRot by="21600000">
                                      <p:cBhvr>
                                        <p:cTn dur="2000" fill="hold" id="12"/>
                                        <p:tgtEl>
                                          <p:spTgt spid="3"/>
                                        </p:tgtEl>
                                        <p:attrNameLst>
                                          <p:attrName>r</p:attrName>
                                        </p:attrNameLst>
                                      </p:cBhvr>
                                    </p:animRot>
                                  </p:childTnLst>
                                </p:cTn>
                              </p:par>
                              <p:par>
                                <p:cTn fill="hold" grpId="0" id="13" nodeType="withEffect" presetClass="entr" presetID="41" presetSubtype="0">
                                  <p:stCondLst>
                                    <p:cond delay="250"/>
                                  </p:stCondLst>
                                  <p:iterate type="lt">
                                    <p:tmPct val="10000"/>
                                  </p:iterate>
                                  <p:childTnLst>
                                    <p:set>
                                      <p:cBhvr>
                                        <p:cTn dur="1" fill="hold" id="14">
                                          <p:stCondLst>
                                            <p:cond delay="0"/>
                                          </p:stCondLst>
                                        </p:cTn>
                                        <p:tgtEl>
                                          <p:spTgt spid="6"/>
                                        </p:tgtEl>
                                        <p:attrNameLst>
                                          <p:attrName>style.visibility</p:attrName>
                                        </p:attrNameLst>
                                      </p:cBhvr>
                                      <p:to>
                                        <p:strVal val="visible"/>
                                      </p:to>
                                    </p:set>
                                    <p:anim calcmode="lin" valueType="num">
                                      <p:cBhvr>
                                        <p:cTn dur="750" fill="hold" id="15"/>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750" fill="hold" id="16"/>
                                        <p:tgtEl>
                                          <p:spTgt spid="6"/>
                                        </p:tgtEl>
                                        <p:attrNameLst>
                                          <p:attrName>ppt_y</p:attrName>
                                        </p:attrNameLst>
                                      </p:cBhvr>
                                      <p:tavLst>
                                        <p:tav tm="0">
                                          <p:val>
                                            <p:strVal val="#ppt_y"/>
                                          </p:val>
                                        </p:tav>
                                        <p:tav tm="100000">
                                          <p:val>
                                            <p:strVal val="#ppt_y"/>
                                          </p:val>
                                        </p:tav>
                                      </p:tavLst>
                                    </p:anim>
                                    <p:anim calcmode="lin" valueType="num">
                                      <p:cBhvr>
                                        <p:cTn dur="750" fill="hold" id="17"/>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750" fill="hold" id="18"/>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750" id="19" tmFilter="0,0; .5, 1; 1, 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3"/>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rot="19578596">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1231" y="1070810"/>
            <a:ext cx="2779295" cy="1920240"/>
          </a:xfrm>
          <a:prstGeom prst="rect">
            <a:avLst/>
          </a:prstGeom>
          <a:noFill/>
        </p:spPr>
        <p:txBody>
          <a:bodyPr rtlCol="0" wrap="square">
            <a:spAutoFit/>
          </a:bodyPr>
          <a:lstStyle/>
          <a:p>
            <a:r>
              <a:rPr altLang="zh-CN" b="1" lang="en-US" sz="120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01</a:t>
            </a:r>
          </a:p>
        </p:txBody>
      </p:sp>
      <p:sp>
        <p:nvSpPr>
          <p:cNvPr id="6" name="文本框 5"/>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7" name="矩形 6"/>
          <p:cNvSpPr/>
          <p:nvPr/>
        </p:nvSpPr>
        <p:spPr>
          <a:xfrm>
            <a:off x="3695343" y="4026521"/>
            <a:ext cx="4754880" cy="1005840"/>
          </a:xfrm>
          <a:prstGeom prst="rect">
            <a:avLst/>
          </a:prstGeom>
        </p:spPr>
        <p:txBody>
          <a:bodyPr wrap="none">
            <a:spAutoFit/>
          </a:bodyPr>
          <a:lstStyle/>
          <a:p>
            <a:r>
              <a:rPr altLang="en-US" b="1" lang="zh-CN" sz="6000">
                <a:solidFill>
                  <a:srgbClr val="BDD7EE"/>
                </a:solidFill>
                <a:latin charset="0" panose="020b0a04020102020204" pitchFamily="34" typeface="Arial Black"/>
              </a:rPr>
              <a:t>工作完成情况</a:t>
            </a:r>
          </a:p>
        </p:txBody>
      </p:sp>
      <p:sp>
        <p:nvSpPr>
          <p:cNvPr id="8" name="矩形 7"/>
          <p:cNvSpPr/>
          <p:nvPr/>
        </p:nvSpPr>
        <p:spPr>
          <a:xfrm>
            <a:off x="3048000" y="4933898"/>
            <a:ext cx="6096000" cy="579120"/>
          </a:xfrm>
          <a:prstGeom prst="rect">
            <a:avLst/>
          </a:prstGeom>
        </p:spPr>
        <p:txBody>
          <a:bodyPr>
            <a:spAutoFit/>
          </a:bodyPr>
          <a:lstStyle/>
          <a:p>
            <a:pPr algn="ctr"/>
            <a:r>
              <a:rPr altLang="zh-CN" lang="en-US" sz="1600">
                <a:solidFill>
                  <a:srgbClr val="BDD7EE"/>
                </a:solidFill>
                <a:latin charset="0" panose="020b0a04020102020204" pitchFamily="34" typeface="Arial Black"/>
                <a:ea charset="0" panose="02000000000000000000" pitchFamily="2" typeface="Roboto"/>
              </a:rPr>
              <a:t>Lorem ipsum dolor sit amet, consectetur adipiscing elit. Fusce suscipit neque non </a:t>
            </a: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960124926"/>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50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mph" presetID="8" presetSubtype="0">
                                  <p:stCondLst>
                                    <p:cond delay="500"/>
                                  </p:stCondLst>
                                  <p:childTnLst>
                                    <p:animRot by="21600000">
                                      <p:cBhvr>
                                        <p:cTn dur="3000" fill="hold" id="15"/>
                                        <p:tgtEl>
                                          <p:spTgt spid="4"/>
                                        </p:tgtEl>
                                        <p:attrNameLst>
                                          <p:attrName>r</p:attrName>
                                        </p:attrNameLst>
                                      </p:cBhvr>
                                    </p:animRot>
                                  </p:childTnLst>
                                </p:cTn>
                              </p:par>
                              <p:par>
                                <p:cTn fill="hold" grpId="0" id="16" nodeType="withEffect" presetClass="emph" presetID="8" presetSubtype="0">
                                  <p:stCondLst>
                                    <p:cond delay="750"/>
                                  </p:stCondLst>
                                  <p:childTnLst>
                                    <p:animRot by="-21600000">
                                      <p:cBhvr>
                                        <p:cTn dur="2500" fill="hold" id="17"/>
                                        <p:tgtEl>
                                          <p:spTgt spid="9"/>
                                        </p:tgtEl>
                                        <p:attrNameLst>
                                          <p:attrName>r</p:attrName>
                                        </p:attrNameLst>
                                      </p:cBhvr>
                                    </p:animRot>
                                  </p:childTnLst>
                                </p:cTn>
                              </p:par>
                              <p:par>
                                <p:cTn fill="hold" grpId="0" id="18" nodeType="withEffect" presetClass="entr" presetID="42" presetSubtype="0">
                                  <p:stCondLst>
                                    <p:cond delay="150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150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圆角矩形 3"/>
          <p:cNvSpPr/>
          <p:nvPr/>
        </p:nvSpPr>
        <p:spPr>
          <a:xfrm>
            <a:off x="3523800" y="1001430"/>
            <a:ext cx="2526879" cy="603711"/>
          </a:xfrm>
          <a:prstGeom prst="roundRect">
            <a:avLst/>
          </a:prstGeom>
          <a:solidFill>
            <a:schemeClr val="accent3">
              <a:alpha val="33000"/>
            </a:schemeClr>
          </a:solidFill>
          <a:ln>
            <a:noFill/>
          </a:ln>
          <a:effectLst>
            <a:outerShdw algn="t" blurRad="50800" dir="5400000" dist="38100"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rtlCol="0"/>
          <a:lstStyle/>
          <a:p>
            <a:pPr algn="ctr"/>
            <a:r>
              <a:rPr altLang="en-US" lang="zh-CN" smtClean="0" sz="2000">
                <a:solidFill>
                  <a:srgbClr val="002060"/>
                </a:solidFill>
                <a:latin charset="-122" panose="02010609000101010101" pitchFamily="49" typeface="汉真广标"/>
                <a:ea charset="-122" panose="02010609000101010101" pitchFamily="49" typeface="汉真广标"/>
              </a:rPr>
              <a:t>请在此添加小标题</a:t>
            </a:r>
          </a:p>
        </p:txBody>
      </p:sp>
      <p:sp>
        <p:nvSpPr>
          <p:cNvPr id="5" name="矩形 4"/>
          <p:cNvSpPr/>
          <p:nvPr/>
        </p:nvSpPr>
        <p:spPr>
          <a:xfrm>
            <a:off x="2074688" y="2036617"/>
            <a:ext cx="4003701" cy="45719"/>
          </a:xfrm>
          <a:prstGeom prst="rect">
            <a:avLst/>
          </a:prstGeom>
          <a:solidFill>
            <a:srgbClr val="B7999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2088403" y="4283084"/>
            <a:ext cx="4069080" cy="365760"/>
          </a:xfrm>
          <a:prstGeom prst="rect">
            <a:avLst/>
          </a:prstGeom>
        </p:spPr>
        <p:txBody>
          <a:bodyPr wrap="none">
            <a:spAutoFit/>
          </a:bodyPr>
          <a:lstStyle/>
          <a:p>
            <a:r>
              <a:rPr altLang="en-US" b="1" lang="zh-CN">
                <a:solidFill>
                  <a:srgbClr val="BDD7EE"/>
                </a:solidFill>
                <a:latin charset="-122" panose="02010601030101010101" pitchFamily="2" typeface="方正舒体"/>
                <a:ea charset="-122" panose="02010601030101010101" pitchFamily="2" typeface="方正舒体"/>
              </a:rPr>
              <a:t>请在此添加演示文稿目录标题文字说明</a:t>
            </a:r>
          </a:p>
        </p:txBody>
      </p:sp>
      <p:sp>
        <p:nvSpPr>
          <p:cNvPr id="8" name="矩形 7"/>
          <p:cNvSpPr/>
          <p:nvPr/>
        </p:nvSpPr>
        <p:spPr>
          <a:xfrm>
            <a:off x="2088403" y="4681890"/>
            <a:ext cx="4003701" cy="45719"/>
          </a:xfrm>
          <a:prstGeom prst="rect">
            <a:avLst/>
          </a:prstGeom>
          <a:solidFill>
            <a:srgbClr val="B79998"/>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2088402" y="1667285"/>
            <a:ext cx="4069080" cy="365760"/>
          </a:xfrm>
          <a:prstGeom prst="rect">
            <a:avLst/>
          </a:prstGeom>
        </p:spPr>
        <p:txBody>
          <a:bodyPr wrap="none">
            <a:spAutoFit/>
          </a:bodyPr>
          <a:lstStyle/>
          <a:p>
            <a:r>
              <a:rPr altLang="en-US" b="1" lang="zh-CN">
                <a:solidFill>
                  <a:srgbClr val="BDD7EE"/>
                </a:solidFill>
                <a:latin charset="-122" panose="02010601030101010101" pitchFamily="2" typeface="方正舒体"/>
                <a:ea charset="-122" panose="02010601030101010101" pitchFamily="2" typeface="方正舒体"/>
              </a:rPr>
              <a:t>请在此添加演示文稿目录标题文字说明</a:t>
            </a:r>
          </a:p>
        </p:txBody>
      </p:sp>
      <p:sp>
        <p:nvSpPr>
          <p:cNvPr id="16" name="等腰三角形 15"/>
          <p:cNvSpPr/>
          <p:nvPr/>
        </p:nvSpPr>
        <p:spPr>
          <a:xfrm rot="19050072">
            <a:off x="6308347" y="917379"/>
            <a:ext cx="527268" cy="453347"/>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509666" y="2082336"/>
            <a:ext cx="4627899" cy="1348740"/>
          </a:xfrm>
          <a:prstGeom prst="rect">
            <a:avLst/>
          </a:prstGeom>
          <a:noFill/>
        </p:spPr>
        <p:txBody>
          <a:bodyPr rtlCol="0" wrap="square">
            <a:spAutoFit/>
          </a:bodyPr>
          <a:lstStyle/>
          <a:p>
            <a:pPr algn="r" lvl="0">
              <a:lnSpc>
                <a:spcPts val="3300"/>
              </a:lnSpc>
            </a:pPr>
            <a:r>
              <a:rPr altLang="en-US" lang="zh-CN" sz="2000">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大小</a:t>
            </a:r>
          </a:p>
        </p:txBody>
      </p:sp>
      <p:sp>
        <p:nvSpPr>
          <p:cNvPr id="18" name="文本框 17"/>
          <p:cNvSpPr txBox="1"/>
          <p:nvPr/>
        </p:nvSpPr>
        <p:spPr>
          <a:xfrm>
            <a:off x="1596571" y="4935655"/>
            <a:ext cx="4627899" cy="1348740"/>
          </a:xfrm>
          <a:prstGeom prst="rect">
            <a:avLst/>
          </a:prstGeom>
          <a:noFill/>
        </p:spPr>
        <p:txBody>
          <a:bodyPr rtlCol="0" wrap="square">
            <a:spAutoFit/>
          </a:bodyPr>
          <a:lstStyle/>
          <a:p>
            <a:pPr algn="r">
              <a:lnSpc>
                <a:spcPts val="3300"/>
              </a:lnSpc>
            </a:pPr>
            <a:r>
              <a:rPr altLang="en-US" lang="zh-CN" sz="2000">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大小</a:t>
            </a:r>
          </a:p>
        </p:txBody>
      </p:sp>
      <p:sp>
        <p:nvSpPr>
          <p:cNvPr id="19" name="圆角矩形 18"/>
          <p:cNvSpPr/>
          <p:nvPr/>
        </p:nvSpPr>
        <p:spPr>
          <a:xfrm>
            <a:off x="3523799" y="3569205"/>
            <a:ext cx="2526879" cy="603711"/>
          </a:xfrm>
          <a:prstGeom prst="roundRect">
            <a:avLst/>
          </a:prstGeom>
          <a:solidFill>
            <a:schemeClr val="accent3">
              <a:alpha val="33000"/>
            </a:schemeClr>
          </a:solidFill>
          <a:ln>
            <a:noFill/>
          </a:ln>
          <a:effectLst>
            <a:outerShdw algn="t" blurRad="50800" dir="5400000" dist="38100"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rtlCol="0"/>
          <a:lstStyle/>
          <a:p>
            <a:pPr algn="ctr"/>
            <a:r>
              <a:rPr altLang="en-US" lang="zh-CN" smtClean="0" sz="2000">
                <a:solidFill>
                  <a:srgbClr val="002060"/>
                </a:solidFill>
                <a:latin charset="-122" panose="02010609000101010101" pitchFamily="49" typeface="汉真广标"/>
                <a:ea charset="-122" panose="02010609000101010101" pitchFamily="49" typeface="汉真广标"/>
              </a:rPr>
              <a:t>请在此添加小标题</a:t>
            </a:r>
          </a:p>
        </p:txBody>
      </p:sp>
      <p:sp>
        <p:nvSpPr>
          <p:cNvPr id="20" name="等腰三角形 19"/>
          <p:cNvSpPr/>
          <p:nvPr/>
        </p:nvSpPr>
        <p:spPr>
          <a:xfrm rot="19050072">
            <a:off x="6308347" y="3607157"/>
            <a:ext cx="527268" cy="453347"/>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6371384" y="894962"/>
            <a:ext cx="613611" cy="640080"/>
          </a:xfrm>
          <a:prstGeom prst="rect">
            <a:avLst/>
          </a:prstGeom>
          <a:noFill/>
        </p:spPr>
        <p:txBody>
          <a:bodyPr rtlCol="0" wrap="square">
            <a:spAutoFit/>
          </a:bodyPr>
          <a:lstStyle/>
          <a:p>
            <a:r>
              <a:rPr altLang="zh-CN" b="1" lang="en-US" smtClean="0" sz="3600">
                <a:solidFill>
                  <a:srgbClr val="587297"/>
                </a:solidFill>
                <a:latin charset="0" panose="020b0a04020102020204" pitchFamily="34" typeface="Arial Black"/>
              </a:rPr>
              <a:t>1</a:t>
            </a:r>
          </a:p>
        </p:txBody>
      </p:sp>
      <p:sp>
        <p:nvSpPr>
          <p:cNvPr id="23" name="文本框 22"/>
          <p:cNvSpPr txBox="1"/>
          <p:nvPr/>
        </p:nvSpPr>
        <p:spPr>
          <a:xfrm>
            <a:off x="6392787" y="3587860"/>
            <a:ext cx="613611" cy="640080"/>
          </a:xfrm>
          <a:prstGeom prst="rect">
            <a:avLst/>
          </a:prstGeom>
          <a:noFill/>
        </p:spPr>
        <p:txBody>
          <a:bodyPr rtlCol="0" wrap="square">
            <a:spAutoFit/>
          </a:bodyPr>
          <a:lstStyle/>
          <a:p>
            <a:r>
              <a:rPr altLang="zh-CN" b="1" lang="en-US" sz="3600">
                <a:solidFill>
                  <a:srgbClr val="587297"/>
                </a:solidFill>
                <a:latin charset="0" panose="020b0a04020102020204" pitchFamily="34" typeface="Arial Black"/>
              </a:rPr>
              <a:t>2</a:t>
            </a:r>
          </a:p>
        </p:txBody>
      </p:sp>
      <p:sp>
        <p:nvSpPr>
          <p:cNvPr id="24" name="文本框 2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25" name="椭圆 24"/>
          <p:cNvSpPr/>
          <p:nvPr/>
        </p:nvSpPr>
        <p:spPr>
          <a:xfrm>
            <a:off x="7355316" y="4170297"/>
            <a:ext cx="2261937" cy="2261937"/>
          </a:xfrm>
          <a:prstGeom prst="ellipse">
            <a:avLst/>
          </a:prstGeom>
          <a:blipFill dpi="0" rotWithShape="1">
            <a:blip r:embed="rId2">
              <a:extLst>
                <a:ext uri="{28A0092B-C50C-407E-A947-70E740481C1C}">
                  <a14:useLocalDpi val="0"/>
                </a:ext>
              </a:extLst>
            </a:blip>
            <a:stretch>
              <a:fillRect/>
            </a:stretch>
          </a:blipFill>
          <a:ln w="34925">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p:nvPr/>
        </p:nvSpPr>
        <p:spPr>
          <a:xfrm>
            <a:off x="9591709" y="1360666"/>
            <a:ext cx="982569" cy="982569"/>
          </a:xfrm>
          <a:prstGeom prst="ellipse">
            <a:avLst/>
          </a:prstGeom>
          <a:blipFill dpi="0" rotWithShape="1">
            <a:blip r:embed="rId3">
              <a:extLst>
                <a:ext uri="{28A0092B-C50C-407E-A947-70E740481C1C}">
                  <a14:useLocalDpi val="0"/>
                </a:ext>
              </a:extLst>
            </a:blip>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9516979" y="2802029"/>
            <a:ext cx="1584147" cy="1669481"/>
          </a:xfrm>
          <a:prstGeom prst="ellipse">
            <a:avLst/>
          </a:prstGeom>
          <a:blipFill dpi="0" rotWithShape="1">
            <a:blip r:embed="rId4">
              <a:extLst>
                <a:ext uri="{28A0092B-C50C-407E-A947-70E740481C1C}">
                  <a14:useLocalDpi val="0"/>
                </a:ext>
              </a:extLst>
            </a:blip>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9258305" y="417858"/>
            <a:ext cx="517348" cy="517348"/>
          </a:xfrm>
          <a:prstGeom prst="ellipse">
            <a:avLst/>
          </a:prstGeom>
          <a:blipFill dpi="0" rotWithShape="1">
            <a:blip r:embed="rId5">
              <a:extLst>
                <a:ext uri="{28A0092B-C50C-407E-A947-70E740481C1C}">
                  <a14:useLocalDpi val="0"/>
                </a:ext>
              </a:extLst>
            </a:blip>
            <a:stretch>
              <a:fillRect/>
            </a:stretch>
          </a:blipFill>
          <a:ln w="349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476758263"/>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4"/>
                                        </p:tgtEl>
                                        <p:attrNameLst>
                                          <p:attrName>style.visibility</p:attrName>
                                        </p:attrNameLst>
                                      </p:cBhvr>
                                      <p:to>
                                        <p:strVal val="visible"/>
                                      </p:to>
                                    </p:set>
                                    <p:anim calcmode="lin" valueType="num">
                                      <p:cBhvr additive="base">
                                        <p:cTn dur="500" fill="hold" id="7"/>
                                        <p:tgtEl>
                                          <p:spTgt spid="24"/>
                                        </p:tgtEl>
                                        <p:attrNameLst>
                                          <p:attrName>ppt_x</p:attrName>
                                        </p:attrNameLst>
                                      </p:cBhvr>
                                      <p:tavLst>
                                        <p:tav tm="0">
                                          <p:val>
                                            <p:strVal val="0-#ppt_w/2"/>
                                          </p:val>
                                        </p:tav>
                                        <p:tav tm="100000">
                                          <p:val>
                                            <p:strVal val="#ppt_x"/>
                                          </p:val>
                                        </p:tav>
                                      </p:tavLst>
                                    </p:anim>
                                    <p:anim calcmode="lin" valueType="num">
                                      <p:cBhvr additive="base">
                                        <p:cTn dur="500" fill="hold" id="8"/>
                                        <p:tgtEl>
                                          <p:spTgt spid="24"/>
                                        </p:tgtEl>
                                        <p:attrNameLst>
                                          <p:attrName>ppt_y</p:attrName>
                                        </p:attrNameLst>
                                      </p:cBhvr>
                                      <p:tavLst>
                                        <p:tav tm="0">
                                          <p:val>
                                            <p:strVal val="#ppt_y"/>
                                          </p:val>
                                        </p:tav>
                                        <p:tav tm="100000">
                                          <p:val>
                                            <p:strVal val="#ppt_y"/>
                                          </p:val>
                                        </p:tav>
                                      </p:tavLst>
                                    </p:anim>
                                  </p:childTnLst>
                                </p:cTn>
                              </p:par>
                              <p:par>
                                <p:cTn fill="hold" grpId="0" id="9" nodeType="withEffect" presetClass="entr" presetID="6" presetSubtype="16">
                                  <p:stCondLst>
                                    <p:cond delay="0"/>
                                  </p:stCondLst>
                                  <p:childTnLst>
                                    <p:set>
                                      <p:cBhvr>
                                        <p:cTn dur="1" fill="hold" id="10">
                                          <p:stCondLst>
                                            <p:cond delay="0"/>
                                          </p:stCondLst>
                                        </p:cTn>
                                        <p:tgtEl>
                                          <p:spTgt spid="21"/>
                                        </p:tgtEl>
                                        <p:attrNameLst>
                                          <p:attrName>style.visibility</p:attrName>
                                        </p:attrNameLst>
                                      </p:cBhvr>
                                      <p:to>
                                        <p:strVal val="visible"/>
                                      </p:to>
                                    </p:set>
                                    <p:animEffect filter="circle(in)" transition="in">
                                      <p:cBhvr>
                                        <p:cTn dur="250" id="11"/>
                                        <p:tgtEl>
                                          <p:spTgt spid="21"/>
                                        </p:tgtEl>
                                      </p:cBhvr>
                                    </p:animEffect>
                                  </p:childTnLst>
                                </p:cTn>
                              </p:par>
                              <p:par>
                                <p:cTn fill="hold" grpId="0" id="12" nodeType="withEffect" presetClass="entr" presetID="2" presetSubtype="8">
                                  <p:stCondLst>
                                    <p:cond delay="1000"/>
                                  </p:stCondLst>
                                  <p:childTnLst>
                                    <p:set>
                                      <p:cBhvr>
                                        <p:cTn dur="1" fill="hold" id="13">
                                          <p:stCondLst>
                                            <p:cond delay="0"/>
                                          </p:stCondLst>
                                        </p:cTn>
                                        <p:tgtEl>
                                          <p:spTgt spid="4"/>
                                        </p:tgtEl>
                                        <p:attrNameLst>
                                          <p:attrName>style.visibility</p:attrName>
                                        </p:attrNameLst>
                                      </p:cBhvr>
                                      <p:to>
                                        <p:strVal val="visible"/>
                                      </p:to>
                                    </p:set>
                                    <p:anim calcmode="lin" valueType="num">
                                      <p:cBhvr additive="base">
                                        <p:cTn dur="500" fill="hold" id="14"/>
                                        <p:tgtEl>
                                          <p:spTgt spid="4"/>
                                        </p:tgtEl>
                                        <p:attrNameLst>
                                          <p:attrName>ppt_x</p:attrName>
                                        </p:attrNameLst>
                                      </p:cBhvr>
                                      <p:tavLst>
                                        <p:tav tm="0">
                                          <p:val>
                                            <p:strVal val="0-#ppt_w/2"/>
                                          </p:val>
                                        </p:tav>
                                        <p:tav tm="100000">
                                          <p:val>
                                            <p:strVal val="#ppt_x"/>
                                          </p:val>
                                        </p:tav>
                                      </p:tavLst>
                                    </p:anim>
                                    <p:anim calcmode="lin" valueType="num">
                                      <p:cBhvr additive="base">
                                        <p:cTn dur="500" fill="hold" id="15"/>
                                        <p:tgtEl>
                                          <p:spTgt spid="4"/>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1000"/>
                                  </p:stCondLst>
                                  <p:childTnLst>
                                    <p:set>
                                      <p:cBhvr>
                                        <p:cTn dur="1" fill="hold" id="17">
                                          <p:stCondLst>
                                            <p:cond delay="0"/>
                                          </p:stCondLst>
                                        </p:cTn>
                                        <p:tgtEl>
                                          <p:spTgt spid="15"/>
                                        </p:tgtEl>
                                        <p:attrNameLst>
                                          <p:attrName>style.visibility</p:attrName>
                                        </p:attrNameLst>
                                      </p:cBhvr>
                                      <p:to>
                                        <p:strVal val="visible"/>
                                      </p:to>
                                    </p:set>
                                    <p:anim calcmode="lin" valueType="num">
                                      <p:cBhvr additive="base">
                                        <p:cTn dur="500" fill="hold" id="18"/>
                                        <p:tgtEl>
                                          <p:spTgt spid="15"/>
                                        </p:tgtEl>
                                        <p:attrNameLst>
                                          <p:attrName>ppt_x</p:attrName>
                                        </p:attrNameLst>
                                      </p:cBhvr>
                                      <p:tavLst>
                                        <p:tav tm="0">
                                          <p:val>
                                            <p:strVal val="0-#ppt_w/2"/>
                                          </p:val>
                                        </p:tav>
                                        <p:tav tm="100000">
                                          <p:val>
                                            <p:strVal val="#ppt_x"/>
                                          </p:val>
                                        </p:tav>
                                      </p:tavLst>
                                    </p:anim>
                                    <p:anim calcmode="lin" valueType="num">
                                      <p:cBhvr additive="base">
                                        <p:cTn dur="500" fill="hold" id="19"/>
                                        <p:tgtEl>
                                          <p:spTgt spid="15"/>
                                        </p:tgtEl>
                                        <p:attrNameLst>
                                          <p:attrName>ppt_y</p:attrName>
                                        </p:attrNameLst>
                                      </p:cBhvr>
                                      <p:tavLst>
                                        <p:tav tm="0">
                                          <p:val>
                                            <p:strVal val="#ppt_y"/>
                                          </p:val>
                                        </p:tav>
                                        <p:tav tm="100000">
                                          <p:val>
                                            <p:strVal val="#ppt_y"/>
                                          </p:val>
                                        </p:tav>
                                      </p:tavLst>
                                    </p:anim>
                                  </p:childTnLst>
                                </p:cTn>
                              </p:par>
                              <p:par>
                                <p:cTn fill="hold" grpId="0" id="20" nodeType="withEffect" presetClass="entr" presetID="22" presetSubtype="8">
                                  <p:stCondLst>
                                    <p:cond delay="2500"/>
                                  </p:stCondLst>
                                  <p:childTnLst>
                                    <p:set>
                                      <p:cBhvr>
                                        <p:cTn dur="1" fill="hold" id="21">
                                          <p:stCondLst>
                                            <p:cond delay="0"/>
                                          </p:stCondLst>
                                        </p:cTn>
                                        <p:tgtEl>
                                          <p:spTgt spid="5"/>
                                        </p:tgtEl>
                                        <p:attrNameLst>
                                          <p:attrName>style.visibility</p:attrName>
                                        </p:attrNameLst>
                                      </p:cBhvr>
                                      <p:to>
                                        <p:strVal val="visible"/>
                                      </p:to>
                                    </p:set>
                                    <p:animEffect filter="wipe(left)" transition="in">
                                      <p:cBhvr>
                                        <p:cTn dur="500" id="22"/>
                                        <p:tgtEl>
                                          <p:spTgt spid="5"/>
                                        </p:tgtEl>
                                      </p:cBhvr>
                                    </p:animEffect>
                                  </p:childTnLst>
                                </p:cTn>
                              </p:par>
                              <p:par>
                                <p:cTn fill="hold" grpId="0" id="23" nodeType="withEffect" presetClass="entr" presetID="22" presetSubtype="1">
                                  <p:stCondLst>
                                    <p:cond delay="2750"/>
                                  </p:stCondLst>
                                  <p:childTnLst>
                                    <p:set>
                                      <p:cBhvr>
                                        <p:cTn dur="1" fill="hold" id="24">
                                          <p:stCondLst>
                                            <p:cond delay="0"/>
                                          </p:stCondLst>
                                        </p:cTn>
                                        <p:tgtEl>
                                          <p:spTgt spid="17"/>
                                        </p:tgtEl>
                                        <p:attrNameLst>
                                          <p:attrName>style.visibility</p:attrName>
                                        </p:attrNameLst>
                                      </p:cBhvr>
                                      <p:to>
                                        <p:strVal val="visible"/>
                                      </p:to>
                                    </p:set>
                                    <p:animEffect filter="wipe(up)" transition="in">
                                      <p:cBhvr>
                                        <p:cTn dur="2000" id="25"/>
                                        <p:tgtEl>
                                          <p:spTgt spid="17"/>
                                        </p:tgtEl>
                                      </p:cBhvr>
                                    </p:animEffect>
                                  </p:childTnLst>
                                </p:cTn>
                              </p:par>
                              <p:par>
                                <p:cTn fill="hold" grpId="0" id="26" nodeType="withEffect" presetClass="entr" presetID="6" presetSubtype="16">
                                  <p:stCondLst>
                                    <p:cond delay="3750"/>
                                  </p:stCondLst>
                                  <p:childTnLst>
                                    <p:set>
                                      <p:cBhvr>
                                        <p:cTn dur="1" fill="hold" id="27">
                                          <p:stCondLst>
                                            <p:cond delay="0"/>
                                          </p:stCondLst>
                                        </p:cTn>
                                        <p:tgtEl>
                                          <p:spTgt spid="23"/>
                                        </p:tgtEl>
                                        <p:attrNameLst>
                                          <p:attrName>style.visibility</p:attrName>
                                        </p:attrNameLst>
                                      </p:cBhvr>
                                      <p:to>
                                        <p:strVal val="visible"/>
                                      </p:to>
                                    </p:set>
                                    <p:animEffect filter="circle(in)" transition="in">
                                      <p:cBhvr>
                                        <p:cTn dur="1500" id="28"/>
                                        <p:tgtEl>
                                          <p:spTgt spid="23"/>
                                        </p:tgtEl>
                                      </p:cBhvr>
                                    </p:animEffect>
                                  </p:childTnLst>
                                </p:cTn>
                              </p:par>
                              <p:par>
                                <p:cTn fill="hold" grpId="0" id="29" nodeType="withEffect" presetClass="entr" presetID="2" presetSubtype="8">
                                  <p:stCondLst>
                                    <p:cond delay="4000"/>
                                  </p:stCondLst>
                                  <p:childTnLst>
                                    <p:set>
                                      <p:cBhvr>
                                        <p:cTn dur="1" fill="hold" id="30">
                                          <p:stCondLst>
                                            <p:cond delay="0"/>
                                          </p:stCondLst>
                                        </p:cTn>
                                        <p:tgtEl>
                                          <p:spTgt spid="19"/>
                                        </p:tgtEl>
                                        <p:attrNameLst>
                                          <p:attrName>style.visibility</p:attrName>
                                        </p:attrNameLst>
                                      </p:cBhvr>
                                      <p:to>
                                        <p:strVal val="visible"/>
                                      </p:to>
                                    </p:set>
                                    <p:anim calcmode="lin" valueType="num">
                                      <p:cBhvr additive="base">
                                        <p:cTn dur="500" fill="hold" id="31"/>
                                        <p:tgtEl>
                                          <p:spTgt spid="19"/>
                                        </p:tgtEl>
                                        <p:attrNameLst>
                                          <p:attrName>ppt_x</p:attrName>
                                        </p:attrNameLst>
                                      </p:cBhvr>
                                      <p:tavLst>
                                        <p:tav tm="0">
                                          <p:val>
                                            <p:strVal val="0-#ppt_w/2"/>
                                          </p:val>
                                        </p:tav>
                                        <p:tav tm="100000">
                                          <p:val>
                                            <p:strVal val="#ppt_x"/>
                                          </p:val>
                                        </p:tav>
                                      </p:tavLst>
                                    </p:anim>
                                    <p:anim calcmode="lin" valueType="num">
                                      <p:cBhvr additive="base">
                                        <p:cTn dur="500" fill="hold" id="32"/>
                                        <p:tgtEl>
                                          <p:spTgt spid="1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4500"/>
                                  </p:stCondLst>
                                  <p:childTnLst>
                                    <p:set>
                                      <p:cBhvr>
                                        <p:cTn dur="1" fill="hold" id="34">
                                          <p:stCondLst>
                                            <p:cond delay="0"/>
                                          </p:stCondLst>
                                        </p:cTn>
                                        <p:tgtEl>
                                          <p:spTgt spid="7"/>
                                        </p:tgtEl>
                                        <p:attrNameLst>
                                          <p:attrName>style.visibility</p:attrName>
                                        </p:attrNameLst>
                                      </p:cBhvr>
                                      <p:to>
                                        <p:strVal val="visible"/>
                                      </p:to>
                                    </p:set>
                                    <p:anim calcmode="lin" valueType="num">
                                      <p:cBhvr additive="base">
                                        <p:cTn dur="500" fill="hold" id="35"/>
                                        <p:tgtEl>
                                          <p:spTgt spid="7"/>
                                        </p:tgtEl>
                                        <p:attrNameLst>
                                          <p:attrName>ppt_x</p:attrName>
                                        </p:attrNameLst>
                                      </p:cBhvr>
                                      <p:tavLst>
                                        <p:tav tm="0">
                                          <p:val>
                                            <p:strVal val="0-#ppt_w/2"/>
                                          </p:val>
                                        </p:tav>
                                        <p:tav tm="100000">
                                          <p:val>
                                            <p:strVal val="#ppt_x"/>
                                          </p:val>
                                        </p:tav>
                                      </p:tavLst>
                                    </p:anim>
                                    <p:anim calcmode="lin" valueType="num">
                                      <p:cBhvr additive="base">
                                        <p:cTn dur="500" fill="hold" id="36"/>
                                        <p:tgtEl>
                                          <p:spTgt spid="7"/>
                                        </p:tgtEl>
                                        <p:attrNameLst>
                                          <p:attrName>ppt_y</p:attrName>
                                        </p:attrNameLst>
                                      </p:cBhvr>
                                      <p:tavLst>
                                        <p:tav tm="0">
                                          <p:val>
                                            <p:strVal val="#ppt_y"/>
                                          </p:val>
                                        </p:tav>
                                        <p:tav tm="100000">
                                          <p:val>
                                            <p:strVal val="#ppt_y"/>
                                          </p:val>
                                        </p:tav>
                                      </p:tavLst>
                                    </p:anim>
                                  </p:childTnLst>
                                </p:cTn>
                              </p:par>
                              <p:par>
                                <p:cTn fill="hold" grpId="0" id="37" nodeType="withEffect" presetClass="entr" presetID="22" presetSubtype="8">
                                  <p:stCondLst>
                                    <p:cond delay="5000"/>
                                  </p:stCondLst>
                                  <p:childTnLst>
                                    <p:set>
                                      <p:cBhvr>
                                        <p:cTn dur="1" fill="hold" id="38">
                                          <p:stCondLst>
                                            <p:cond delay="0"/>
                                          </p:stCondLst>
                                        </p:cTn>
                                        <p:tgtEl>
                                          <p:spTgt spid="8"/>
                                        </p:tgtEl>
                                        <p:attrNameLst>
                                          <p:attrName>style.visibility</p:attrName>
                                        </p:attrNameLst>
                                      </p:cBhvr>
                                      <p:to>
                                        <p:strVal val="visible"/>
                                      </p:to>
                                    </p:set>
                                    <p:animEffect filter="wipe(left)" transition="in">
                                      <p:cBhvr>
                                        <p:cTn dur="250" id="39"/>
                                        <p:tgtEl>
                                          <p:spTgt spid="8"/>
                                        </p:tgtEl>
                                      </p:cBhvr>
                                    </p:animEffect>
                                  </p:childTnLst>
                                </p:cTn>
                              </p:par>
                              <p:par>
                                <p:cTn fill="hold" grpId="0" id="40" nodeType="withEffect" presetClass="entr" presetID="22" presetSubtype="1">
                                  <p:stCondLst>
                                    <p:cond delay="6000"/>
                                  </p:stCondLst>
                                  <p:childTnLst>
                                    <p:set>
                                      <p:cBhvr>
                                        <p:cTn dur="1" fill="hold" id="41">
                                          <p:stCondLst>
                                            <p:cond delay="0"/>
                                          </p:stCondLst>
                                        </p:cTn>
                                        <p:tgtEl>
                                          <p:spTgt spid="18"/>
                                        </p:tgtEl>
                                        <p:attrNameLst>
                                          <p:attrName>style.visibility</p:attrName>
                                        </p:attrNameLst>
                                      </p:cBhvr>
                                      <p:to>
                                        <p:strVal val="visible"/>
                                      </p:to>
                                    </p:set>
                                    <p:animEffect filter="wipe(up)" transition="in">
                                      <p:cBhvr>
                                        <p:cTn dur="2000" id="42"/>
                                        <p:tgtEl>
                                          <p:spTgt spid="18"/>
                                        </p:tgtEl>
                                      </p:cBhvr>
                                    </p:animEffect>
                                  </p:childTnLst>
                                </p:cTn>
                              </p:par>
                              <p:par>
                                <p:cTn fill="hold" grpId="2" id="43" nodeType="withEffect" presetClass="entr" presetID="1" presetSubtype="0">
                                  <p:stCondLst>
                                    <p:cond delay="750"/>
                                  </p:stCondLst>
                                  <p:childTnLst>
                                    <p:set>
                                      <p:cBhvr>
                                        <p:cTn dur="1" fill="hold" id="44">
                                          <p:stCondLst>
                                            <p:cond delay="0"/>
                                          </p:stCondLst>
                                        </p:cTn>
                                        <p:tgtEl>
                                          <p:spTgt spid="25"/>
                                        </p:tgtEl>
                                        <p:attrNameLst>
                                          <p:attrName>style.visibility</p:attrName>
                                        </p:attrNameLst>
                                      </p:cBhvr>
                                      <p:to>
                                        <p:strVal val="visible"/>
                                      </p:to>
                                    </p:set>
                                  </p:childTnLst>
                                </p:cTn>
                              </p:par>
                              <p:par>
                                <p:cTn fill="hold" grpId="0" id="45" nodeType="withEffect" presetClass="emph" presetID="8" presetSubtype="0">
                                  <p:stCondLst>
                                    <p:cond delay="750"/>
                                  </p:stCondLst>
                                  <p:childTnLst>
                                    <p:animRot by="21600000">
                                      <p:cBhvr>
                                        <p:cTn dur="6750" fill="hold" id="46"/>
                                        <p:tgtEl>
                                          <p:spTgt spid="25"/>
                                        </p:tgtEl>
                                        <p:attrNameLst>
                                          <p:attrName>r</p:attrName>
                                        </p:attrNameLst>
                                      </p:cBhvr>
                                    </p:animRot>
                                  </p:childTnLst>
                                </p:cTn>
                              </p:par>
                              <p:par>
                                <p:cTn fill="hold" grpId="1" id="47" nodeType="withEffect" presetClass="entr" presetID="42" presetSubtype="0">
                                  <p:stCondLst>
                                    <p:cond delay="750"/>
                                  </p:stCondLst>
                                  <p:childTnLst>
                                    <p:set>
                                      <p:cBhvr>
                                        <p:cTn dur="1" fill="hold" id="48">
                                          <p:stCondLst>
                                            <p:cond delay="0"/>
                                          </p:stCondLst>
                                        </p:cTn>
                                        <p:tgtEl>
                                          <p:spTgt spid="25"/>
                                        </p:tgtEl>
                                        <p:attrNameLst>
                                          <p:attrName>style.visibility</p:attrName>
                                        </p:attrNameLst>
                                      </p:cBhvr>
                                      <p:to>
                                        <p:strVal val="visible"/>
                                      </p:to>
                                    </p:set>
                                    <p:animEffect filter="fade" transition="in">
                                      <p:cBhvr>
                                        <p:cTn dur="1000" id="49"/>
                                        <p:tgtEl>
                                          <p:spTgt spid="25"/>
                                        </p:tgtEl>
                                      </p:cBhvr>
                                    </p:animEffect>
                                    <p:anim calcmode="lin" valueType="num">
                                      <p:cBhvr>
                                        <p:cTn dur="1000" fill="hold" id="50"/>
                                        <p:tgtEl>
                                          <p:spTgt spid="25"/>
                                        </p:tgtEl>
                                        <p:attrNameLst>
                                          <p:attrName>ppt_x</p:attrName>
                                        </p:attrNameLst>
                                      </p:cBhvr>
                                      <p:tavLst>
                                        <p:tav tm="0">
                                          <p:val>
                                            <p:strVal val="#ppt_x"/>
                                          </p:val>
                                        </p:tav>
                                        <p:tav tm="100000">
                                          <p:val>
                                            <p:strVal val="#ppt_x"/>
                                          </p:val>
                                        </p:tav>
                                      </p:tavLst>
                                    </p:anim>
                                    <p:anim calcmode="lin" valueType="num">
                                      <p:cBhvr>
                                        <p:cTn dur="1000" fill="hold" id="51"/>
                                        <p:tgtEl>
                                          <p:spTgt spid="25"/>
                                        </p:tgtEl>
                                        <p:attrNameLst>
                                          <p:attrName>ppt_y</p:attrName>
                                        </p:attrNameLst>
                                      </p:cBhvr>
                                      <p:tavLst>
                                        <p:tav tm="0">
                                          <p:val>
                                            <p:strVal val="#ppt_y+.1"/>
                                          </p:val>
                                        </p:tav>
                                        <p:tav tm="100000">
                                          <p:val>
                                            <p:strVal val="#ppt_y"/>
                                          </p:val>
                                        </p:tav>
                                      </p:tavLst>
                                    </p:anim>
                                  </p:childTnLst>
                                </p:cTn>
                              </p:par>
                              <p:par>
                                <p:cTn fill="hold" grpId="2" id="52" nodeType="withEffect" presetClass="entr" presetID="1" presetSubtype="0">
                                  <p:stCondLst>
                                    <p:cond delay="750"/>
                                  </p:stCondLst>
                                  <p:childTnLst>
                                    <p:set>
                                      <p:cBhvr>
                                        <p:cTn dur="1" fill="hold" id="53">
                                          <p:stCondLst>
                                            <p:cond delay="0"/>
                                          </p:stCondLst>
                                        </p:cTn>
                                        <p:tgtEl>
                                          <p:spTgt spid="30"/>
                                        </p:tgtEl>
                                        <p:attrNameLst>
                                          <p:attrName>style.visibility</p:attrName>
                                        </p:attrNameLst>
                                      </p:cBhvr>
                                      <p:to>
                                        <p:strVal val="visible"/>
                                      </p:to>
                                    </p:set>
                                  </p:childTnLst>
                                </p:cTn>
                              </p:par>
                              <p:par>
                                <p:cTn fill="hold" grpId="0" id="54" nodeType="withEffect" presetClass="emph" presetID="8" presetSubtype="0">
                                  <p:stCondLst>
                                    <p:cond delay="1250"/>
                                  </p:stCondLst>
                                  <p:childTnLst>
                                    <p:animRot by="21600000">
                                      <p:cBhvr>
                                        <p:cTn dur="6750" fill="hold" id="55"/>
                                        <p:tgtEl>
                                          <p:spTgt spid="30"/>
                                        </p:tgtEl>
                                        <p:attrNameLst>
                                          <p:attrName>r</p:attrName>
                                        </p:attrNameLst>
                                      </p:cBhvr>
                                    </p:animRot>
                                  </p:childTnLst>
                                </p:cTn>
                              </p:par>
                              <p:par>
                                <p:cTn fill="hold" grpId="1" id="56" nodeType="withEffect" presetClass="entr" presetID="42" presetSubtype="0">
                                  <p:stCondLst>
                                    <p:cond delay="1250"/>
                                  </p:stCondLst>
                                  <p:childTnLst>
                                    <p:set>
                                      <p:cBhvr>
                                        <p:cTn dur="1" fill="hold" id="57">
                                          <p:stCondLst>
                                            <p:cond delay="0"/>
                                          </p:stCondLst>
                                        </p:cTn>
                                        <p:tgtEl>
                                          <p:spTgt spid="30"/>
                                        </p:tgtEl>
                                        <p:attrNameLst>
                                          <p:attrName>style.visibility</p:attrName>
                                        </p:attrNameLst>
                                      </p:cBhvr>
                                      <p:to>
                                        <p:strVal val="visible"/>
                                      </p:to>
                                    </p:set>
                                    <p:animEffect filter="fade" transition="in">
                                      <p:cBhvr>
                                        <p:cTn dur="1000" id="58"/>
                                        <p:tgtEl>
                                          <p:spTgt spid="30"/>
                                        </p:tgtEl>
                                      </p:cBhvr>
                                    </p:animEffect>
                                    <p:anim calcmode="lin" valueType="num">
                                      <p:cBhvr>
                                        <p:cTn dur="1000" fill="hold" id="59"/>
                                        <p:tgtEl>
                                          <p:spTgt spid="30"/>
                                        </p:tgtEl>
                                        <p:attrNameLst>
                                          <p:attrName>ppt_x</p:attrName>
                                        </p:attrNameLst>
                                      </p:cBhvr>
                                      <p:tavLst>
                                        <p:tav tm="0">
                                          <p:val>
                                            <p:strVal val="#ppt_x"/>
                                          </p:val>
                                        </p:tav>
                                        <p:tav tm="100000">
                                          <p:val>
                                            <p:strVal val="#ppt_x"/>
                                          </p:val>
                                        </p:tav>
                                      </p:tavLst>
                                    </p:anim>
                                    <p:anim calcmode="lin" valueType="num">
                                      <p:cBhvr>
                                        <p:cTn dur="1000" fill="hold" id="60"/>
                                        <p:tgtEl>
                                          <p:spTgt spid="30"/>
                                        </p:tgtEl>
                                        <p:attrNameLst>
                                          <p:attrName>ppt_y</p:attrName>
                                        </p:attrNameLst>
                                      </p:cBhvr>
                                      <p:tavLst>
                                        <p:tav tm="0">
                                          <p:val>
                                            <p:strVal val="#ppt_y+.1"/>
                                          </p:val>
                                        </p:tav>
                                        <p:tav tm="100000">
                                          <p:val>
                                            <p:strVal val="#ppt_y"/>
                                          </p:val>
                                        </p:tav>
                                      </p:tavLst>
                                    </p:anim>
                                  </p:childTnLst>
                                </p:cTn>
                              </p:par>
                              <p:par>
                                <p:cTn fill="hold" grpId="2" id="61" nodeType="withEffect" presetClass="entr" presetID="1" presetSubtype="0">
                                  <p:stCondLst>
                                    <p:cond delay="2000"/>
                                  </p:stCondLst>
                                  <p:childTnLst>
                                    <p:set>
                                      <p:cBhvr>
                                        <p:cTn dur="1" fill="hold" id="62">
                                          <p:stCondLst>
                                            <p:cond delay="0"/>
                                          </p:stCondLst>
                                        </p:cTn>
                                        <p:tgtEl>
                                          <p:spTgt spid="29"/>
                                        </p:tgtEl>
                                        <p:attrNameLst>
                                          <p:attrName>style.visibility</p:attrName>
                                        </p:attrNameLst>
                                      </p:cBhvr>
                                      <p:to>
                                        <p:strVal val="visible"/>
                                      </p:to>
                                    </p:set>
                                  </p:childTnLst>
                                </p:cTn>
                              </p:par>
                              <p:par>
                                <p:cTn fill="hold" grpId="0" id="63" nodeType="withEffect" presetClass="emph" presetID="8" presetSubtype="0">
                                  <p:stCondLst>
                                    <p:cond delay="2000"/>
                                  </p:stCondLst>
                                  <p:childTnLst>
                                    <p:animRot by="21600000">
                                      <p:cBhvr>
                                        <p:cTn dur="6750" fill="hold" id="64"/>
                                        <p:tgtEl>
                                          <p:spTgt spid="29"/>
                                        </p:tgtEl>
                                        <p:attrNameLst>
                                          <p:attrName>r</p:attrName>
                                        </p:attrNameLst>
                                      </p:cBhvr>
                                    </p:animRot>
                                  </p:childTnLst>
                                </p:cTn>
                              </p:par>
                              <p:par>
                                <p:cTn fill="hold" grpId="1" id="65" nodeType="withEffect" presetClass="entr" presetID="42" presetSubtype="0">
                                  <p:stCondLst>
                                    <p:cond delay="2000"/>
                                  </p:stCondLst>
                                  <p:childTnLst>
                                    <p:set>
                                      <p:cBhvr>
                                        <p:cTn dur="1" fill="hold" id="66">
                                          <p:stCondLst>
                                            <p:cond delay="0"/>
                                          </p:stCondLst>
                                        </p:cTn>
                                        <p:tgtEl>
                                          <p:spTgt spid="29"/>
                                        </p:tgtEl>
                                        <p:attrNameLst>
                                          <p:attrName>style.visibility</p:attrName>
                                        </p:attrNameLst>
                                      </p:cBhvr>
                                      <p:to>
                                        <p:strVal val="visible"/>
                                      </p:to>
                                    </p:set>
                                    <p:animEffect filter="fade" transition="in">
                                      <p:cBhvr>
                                        <p:cTn dur="1000" id="67"/>
                                        <p:tgtEl>
                                          <p:spTgt spid="29"/>
                                        </p:tgtEl>
                                      </p:cBhvr>
                                    </p:animEffect>
                                    <p:anim calcmode="lin" valueType="num">
                                      <p:cBhvr>
                                        <p:cTn dur="1000" fill="hold" id="68"/>
                                        <p:tgtEl>
                                          <p:spTgt spid="29"/>
                                        </p:tgtEl>
                                        <p:attrNameLst>
                                          <p:attrName>ppt_x</p:attrName>
                                        </p:attrNameLst>
                                      </p:cBhvr>
                                      <p:tavLst>
                                        <p:tav tm="0">
                                          <p:val>
                                            <p:strVal val="#ppt_x"/>
                                          </p:val>
                                        </p:tav>
                                        <p:tav tm="100000">
                                          <p:val>
                                            <p:strVal val="#ppt_x"/>
                                          </p:val>
                                        </p:tav>
                                      </p:tavLst>
                                    </p:anim>
                                    <p:anim calcmode="lin" valueType="num">
                                      <p:cBhvr>
                                        <p:cTn dur="1000" fill="hold" id="69"/>
                                        <p:tgtEl>
                                          <p:spTgt spid="29"/>
                                        </p:tgtEl>
                                        <p:attrNameLst>
                                          <p:attrName>ppt_y</p:attrName>
                                        </p:attrNameLst>
                                      </p:cBhvr>
                                      <p:tavLst>
                                        <p:tav tm="0">
                                          <p:val>
                                            <p:strVal val="#ppt_y+.1"/>
                                          </p:val>
                                        </p:tav>
                                        <p:tav tm="100000">
                                          <p:val>
                                            <p:strVal val="#ppt_y"/>
                                          </p:val>
                                        </p:tav>
                                      </p:tavLst>
                                    </p:anim>
                                  </p:childTnLst>
                                </p:cTn>
                              </p:par>
                              <p:par>
                                <p:cTn fill="hold" grpId="0" id="70" nodeType="withEffect" presetClass="emph" presetID="8" presetSubtype="0">
                                  <p:stCondLst>
                                    <p:cond delay="2750"/>
                                  </p:stCondLst>
                                  <p:childTnLst>
                                    <p:animRot by="21600000">
                                      <p:cBhvr>
                                        <p:cTn dur="6750" fill="hold" id="71"/>
                                        <p:tgtEl>
                                          <p:spTgt spid="31"/>
                                        </p:tgtEl>
                                        <p:attrNameLst>
                                          <p:attrName>r</p:attrName>
                                        </p:attrNameLst>
                                      </p:cBhvr>
                                    </p:animRot>
                                  </p:childTnLst>
                                </p:cTn>
                              </p:par>
                              <p:par>
                                <p:cTn fill="hold" grpId="1" id="72" nodeType="withEffect" presetClass="entr" presetID="42" presetSubtype="0">
                                  <p:stCondLst>
                                    <p:cond delay="2750"/>
                                  </p:stCondLst>
                                  <p:childTnLst>
                                    <p:set>
                                      <p:cBhvr>
                                        <p:cTn dur="1" fill="hold" id="73">
                                          <p:stCondLst>
                                            <p:cond delay="0"/>
                                          </p:stCondLst>
                                        </p:cTn>
                                        <p:tgtEl>
                                          <p:spTgt spid="31"/>
                                        </p:tgtEl>
                                        <p:attrNameLst>
                                          <p:attrName>style.visibility</p:attrName>
                                        </p:attrNameLst>
                                      </p:cBhvr>
                                      <p:to>
                                        <p:strVal val="visible"/>
                                      </p:to>
                                    </p:set>
                                    <p:animEffect filter="fade" transition="in">
                                      <p:cBhvr>
                                        <p:cTn dur="1000" id="74"/>
                                        <p:tgtEl>
                                          <p:spTgt spid="31"/>
                                        </p:tgtEl>
                                      </p:cBhvr>
                                    </p:animEffect>
                                    <p:anim calcmode="lin" valueType="num">
                                      <p:cBhvr>
                                        <p:cTn dur="1000" fill="hold" id="75"/>
                                        <p:tgtEl>
                                          <p:spTgt spid="31"/>
                                        </p:tgtEl>
                                        <p:attrNameLst>
                                          <p:attrName>ppt_x</p:attrName>
                                        </p:attrNameLst>
                                      </p:cBhvr>
                                      <p:tavLst>
                                        <p:tav tm="0">
                                          <p:val>
                                            <p:strVal val="#ppt_x"/>
                                          </p:val>
                                        </p:tav>
                                        <p:tav tm="100000">
                                          <p:val>
                                            <p:strVal val="#ppt_x"/>
                                          </p:val>
                                        </p:tav>
                                      </p:tavLst>
                                    </p:anim>
                                    <p:anim calcmode="lin" valueType="num">
                                      <p:cBhvr>
                                        <p:cTn dur="1000" fill="hold" id="76"/>
                                        <p:tgtEl>
                                          <p:spTgt spid="31"/>
                                        </p:tgtEl>
                                        <p:attrNameLst>
                                          <p:attrName>ppt_y</p:attrName>
                                        </p:attrNameLst>
                                      </p:cBhvr>
                                      <p:tavLst>
                                        <p:tav tm="0">
                                          <p:val>
                                            <p:strVal val="#ppt_y+.1"/>
                                          </p:val>
                                        </p:tav>
                                        <p:tav tm="100000">
                                          <p:val>
                                            <p:strVal val="#ppt_y"/>
                                          </p:val>
                                        </p:tav>
                                      </p:tavLst>
                                    </p:anim>
                                  </p:childTnLst>
                                </p:cTn>
                              </p:par>
                              <p:par>
                                <p:cTn fill="hold" grpId="2" id="77" nodeType="withEffect" presetClass="entr" presetID="1" presetSubtype="0">
                                  <p:stCondLst>
                                    <p:cond delay="2750"/>
                                  </p:stCondLst>
                                  <p:childTnLst>
                                    <p:set>
                                      <p:cBhvr>
                                        <p:cTn dur="1" fill="hold" id="78">
                                          <p:stCondLst>
                                            <p:cond delay="0"/>
                                          </p:stCondLst>
                                        </p:cTn>
                                        <p:tgtEl>
                                          <p:spTgt spid="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7"/>
      <p:bldP grpId="0" spid="8"/>
      <p:bldP grpId="0" spid="15"/>
      <p:bldP grpId="0" spid="17"/>
      <p:bldP grpId="0" spid="18"/>
      <p:bldP grpId="0" spid="19"/>
      <p:bldP grpId="0" spid="21"/>
      <p:bldP grpId="0" spid="23"/>
      <p:bldP grpId="0" spid="24"/>
      <p:bldP grpId="0" spid="25"/>
      <p:bldP grpId="1" spid="25"/>
      <p:bldP grpId="2" spid="25"/>
      <p:bldP grpId="0" spid="29"/>
      <p:bldP grpId="1" spid="29"/>
      <p:bldP grpId="2" spid="29"/>
      <p:bldP grpId="0" spid="30"/>
      <p:bldP grpId="1" spid="30"/>
      <p:bldP grpId="2" spid="30"/>
      <p:bldP grpId="0" spid="31"/>
      <p:bldP grpId="1" spid="31"/>
      <p:bldP grpId="2" spid="3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流程图: 过程 5"/>
          <p:cNvSpPr/>
          <p:nvPr/>
        </p:nvSpPr>
        <p:spPr>
          <a:xfrm>
            <a:off x="0" y="1356894"/>
            <a:ext cx="3431006" cy="3503863"/>
          </a:xfrm>
          <a:prstGeom prst="flowChartProcess">
            <a:avLst/>
          </a:prstGeom>
          <a:solidFill>
            <a:srgbClr val="BC9D98">
              <a:alpha val="28000"/>
            </a:srgbClr>
          </a:solidFill>
          <a:ln>
            <a:noFill/>
          </a:ln>
          <a:effectLst>
            <a:outerShdw algn="ctr" blurRad="50800" dir="5400000" dist="50800"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latin charset="-122" panose="02010609000101010101" pitchFamily="49" typeface="汉真广标"/>
              <a:ea charset="-122" panose="02010609000101010101" pitchFamily="49" typeface="汉真广标"/>
            </a:endParaRPr>
          </a:p>
        </p:txBody>
      </p:sp>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pic>
        <p:nvPicPr>
          <p:cNvPr id="5" name="图片 4"/>
          <p:cNvPicPr>
            <a:picLocks noChangeAspect="1"/>
          </p:cNvPicPr>
          <p:nvPr/>
        </p:nvPicPr>
        <p:blipFill>
          <a:blip r:embed="rId2">
            <a:extLst>
              <a:ext uri="{28A0092B-C50C-407E-A947-70E740481C1C}">
                <a14:useLocalDpi val="0"/>
              </a:ext>
            </a:extLst>
          </a:blip>
          <a:stretch>
            <a:fillRect/>
          </a:stretch>
        </p:blipFill>
        <p:spPr>
          <a:xfrm>
            <a:off x="3431006" y="1356894"/>
            <a:ext cx="5329988" cy="3503863"/>
          </a:xfrm>
          <a:prstGeom prst="rect">
            <a:avLst/>
          </a:prstGeom>
        </p:spPr>
      </p:pic>
      <p:sp>
        <p:nvSpPr>
          <p:cNvPr id="8" name="流程图: 过程 7"/>
          <p:cNvSpPr/>
          <p:nvPr/>
        </p:nvSpPr>
        <p:spPr>
          <a:xfrm>
            <a:off x="8760994" y="1356894"/>
            <a:ext cx="3431006" cy="3503863"/>
          </a:xfrm>
          <a:prstGeom prst="flowChartProcess">
            <a:avLst/>
          </a:prstGeom>
          <a:solidFill>
            <a:srgbClr val="BC9D98">
              <a:alpha val="28000"/>
            </a:srgbClr>
          </a:solidFill>
          <a:ln>
            <a:noFill/>
          </a:ln>
          <a:effectLst>
            <a:outerShdw algn="ctr" blurRad="50800" dir="5400000" dist="50800"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8"/>
          <p:cNvSpPr/>
          <p:nvPr/>
        </p:nvSpPr>
        <p:spPr>
          <a:xfrm>
            <a:off x="702644" y="1547881"/>
            <a:ext cx="2011680" cy="365760"/>
          </a:xfrm>
          <a:prstGeom prst="rect">
            <a:avLst/>
          </a:prstGeom>
        </p:spPr>
        <p:txBody>
          <a:bodyPr wrap="none">
            <a:spAutoFit/>
          </a:bodyPr>
          <a:lstStyle/>
          <a:p>
            <a:pPr algn="ctr"/>
            <a:r>
              <a:rPr altLang="en-US" lang="zh-CN">
                <a:solidFill>
                  <a:srgbClr val="002060"/>
                </a:solidFill>
                <a:latin charset="-122" panose="02010609000101010101" pitchFamily="49" typeface="汉真广标"/>
                <a:ea charset="-122" panose="02010609000101010101" pitchFamily="49" typeface="汉真广标"/>
              </a:rPr>
              <a:t>请在此添加小标题</a:t>
            </a:r>
          </a:p>
        </p:txBody>
      </p:sp>
      <p:grpSp>
        <p:nvGrpSpPr>
          <p:cNvPr id="12" name="组合 11"/>
          <p:cNvGrpSpPr/>
          <p:nvPr/>
        </p:nvGrpSpPr>
        <p:grpSpPr>
          <a:xfrm>
            <a:off x="244642" y="1917213"/>
            <a:ext cx="2787316" cy="2573340"/>
            <a:chOff x="244642" y="1917213"/>
            <a:chExt cx="2787316" cy="2573340"/>
          </a:xfrm>
        </p:grpSpPr>
        <p:sp>
          <p:nvSpPr>
            <p:cNvPr id="10" name="矩形 9"/>
            <p:cNvSpPr/>
            <p:nvPr/>
          </p:nvSpPr>
          <p:spPr>
            <a:xfrm>
              <a:off x="244642" y="1917213"/>
              <a:ext cx="2787316" cy="13487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a:t>
              </a:r>
            </a:p>
          </p:txBody>
        </p:sp>
        <p:sp>
          <p:nvSpPr>
            <p:cNvPr id="11" name="矩形 10"/>
            <p:cNvSpPr/>
            <p:nvPr/>
          </p:nvSpPr>
          <p:spPr>
            <a:xfrm>
              <a:off x="244642" y="3170127"/>
              <a:ext cx="2787316" cy="13487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a:t>
              </a:r>
            </a:p>
          </p:txBody>
        </p:sp>
      </p:grpSp>
      <p:sp>
        <p:nvSpPr>
          <p:cNvPr id="13" name="矩形 12"/>
          <p:cNvSpPr/>
          <p:nvPr/>
        </p:nvSpPr>
        <p:spPr>
          <a:xfrm>
            <a:off x="9540841" y="1547881"/>
            <a:ext cx="2011680" cy="365760"/>
          </a:xfrm>
          <a:prstGeom prst="rect">
            <a:avLst/>
          </a:prstGeom>
        </p:spPr>
        <p:txBody>
          <a:bodyPr wrap="none">
            <a:spAutoFit/>
          </a:bodyPr>
          <a:lstStyle/>
          <a:p>
            <a:pPr algn="ctr"/>
            <a:r>
              <a:rPr altLang="en-US" lang="zh-CN">
                <a:solidFill>
                  <a:srgbClr val="002060"/>
                </a:solidFill>
                <a:latin charset="-122" panose="02010609000101010101" pitchFamily="49" typeface="汉真广标"/>
                <a:ea charset="-122" panose="02010609000101010101" pitchFamily="49" typeface="汉真广标"/>
              </a:rPr>
              <a:t>请在此添加小标题</a:t>
            </a:r>
          </a:p>
        </p:txBody>
      </p:sp>
      <p:grpSp>
        <p:nvGrpSpPr>
          <p:cNvPr id="14" name="组合 13"/>
          <p:cNvGrpSpPr/>
          <p:nvPr/>
        </p:nvGrpSpPr>
        <p:grpSpPr>
          <a:xfrm>
            <a:off x="9082839" y="1917213"/>
            <a:ext cx="2787316" cy="2573340"/>
            <a:chOff x="244642" y="1917213"/>
            <a:chExt cx="2787316" cy="2573340"/>
          </a:xfrm>
        </p:grpSpPr>
        <p:sp>
          <p:nvSpPr>
            <p:cNvPr id="15" name="矩形 14"/>
            <p:cNvSpPr/>
            <p:nvPr/>
          </p:nvSpPr>
          <p:spPr>
            <a:xfrm>
              <a:off x="244642" y="1917213"/>
              <a:ext cx="2787316" cy="13487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a:t>
              </a:r>
            </a:p>
          </p:txBody>
        </p:sp>
        <p:sp>
          <p:nvSpPr>
            <p:cNvPr id="16" name="矩形 15"/>
            <p:cNvSpPr/>
            <p:nvPr/>
          </p:nvSpPr>
          <p:spPr>
            <a:xfrm>
              <a:off x="244642" y="3170127"/>
              <a:ext cx="2787316" cy="13487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a:t>
              </a:r>
            </a:p>
          </p:txBody>
        </p:sp>
      </p:grpSp>
      <p:sp>
        <p:nvSpPr>
          <p:cNvPr id="17" name="矩形 16"/>
          <p:cNvSpPr/>
          <p:nvPr/>
        </p:nvSpPr>
        <p:spPr>
          <a:xfrm>
            <a:off x="1638300" y="4866305"/>
            <a:ext cx="8736426" cy="1737360"/>
          </a:xfrm>
          <a:prstGeom prst="rect">
            <a:avLst/>
          </a:prstGeom>
        </p:spPr>
        <p:txBody>
          <a:bodyPr wrap="square">
            <a:spAutoFit/>
          </a:bodyPr>
          <a:lstStyle/>
          <a:p>
            <a:pPr algn="ctr">
              <a:lnSpc>
                <a:spcPct val="150000"/>
              </a:lnSpc>
            </a:pPr>
            <a:r>
              <a:rPr altLang="zh-CN" lang="en-US">
                <a:solidFill>
                  <a:schemeClr val="bg1">
                    <a:lumMod val="65000"/>
                  </a:schemeClr>
                </a:solidFill>
                <a:ea charset="0" panose="02000000000000000000" pitchFamily="2" typeface="Roboto"/>
              </a:rPr>
              <a:t>There are many variations of passages of Lorem Ipsum available, but the majority have suffered alteration in some form, by injected humor, or randomized words which don't look even slightly believable. If you are going to use a passage of Lorem Ipsum, you need to be sure there isn't anything embarrassing hidden in the middle of text.</a:t>
            </a:r>
          </a:p>
        </p:txBody>
      </p:sp>
    </p:spTree>
    <p:extLst>
      <p:ext uri="{BB962C8B-B14F-4D97-AF65-F5344CB8AC3E}">
        <p14:creationId val="2219969477"/>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id="9" nodeType="withEffect" presetClass="entr" presetID="2" presetSubtype="1">
                                  <p:stCondLst>
                                    <p:cond delay="50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ppt_x"/>
                                          </p:val>
                                        </p:tav>
                                        <p:tav tm="100000">
                                          <p:val>
                                            <p:strVal val="#ppt_x"/>
                                          </p:val>
                                        </p:tav>
                                      </p:tavLst>
                                    </p:anim>
                                    <p:anim calcmode="lin" valueType="num">
                                      <p:cBhvr additive="base">
                                        <p:cTn dur="500" fill="hold" id="12"/>
                                        <p:tgtEl>
                                          <p:spTgt spid="5"/>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8">
                                  <p:stCondLst>
                                    <p:cond delay="50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500" fill="hold" id="15"/>
                                        <p:tgtEl>
                                          <p:spTgt spid="6"/>
                                        </p:tgtEl>
                                        <p:attrNameLst>
                                          <p:attrName>ppt_x</p:attrName>
                                        </p:attrNameLst>
                                      </p:cBhvr>
                                      <p:tavLst>
                                        <p:tav tm="0">
                                          <p:val>
                                            <p:strVal val="0-#ppt_w/2"/>
                                          </p:val>
                                        </p:tav>
                                        <p:tav tm="100000">
                                          <p:val>
                                            <p:strVal val="#ppt_x"/>
                                          </p:val>
                                        </p:tav>
                                      </p:tavLst>
                                    </p:anim>
                                    <p:anim calcmode="lin" valueType="num">
                                      <p:cBhvr additive="base">
                                        <p:cTn dur="500" fill="hold" id="16"/>
                                        <p:tgtEl>
                                          <p:spTgt spid="6"/>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500"/>
                                  </p:stCondLst>
                                  <p:childTnLst>
                                    <p:set>
                                      <p:cBhvr>
                                        <p:cTn dur="1" fill="hold" id="18">
                                          <p:stCondLst>
                                            <p:cond delay="0"/>
                                          </p:stCondLst>
                                        </p:cTn>
                                        <p:tgtEl>
                                          <p:spTgt spid="8"/>
                                        </p:tgtEl>
                                        <p:attrNameLst>
                                          <p:attrName>style.visibility</p:attrName>
                                        </p:attrNameLst>
                                      </p:cBhvr>
                                      <p:to>
                                        <p:strVal val="visible"/>
                                      </p:to>
                                    </p:set>
                                    <p:anim calcmode="lin" valueType="num">
                                      <p:cBhvr additive="base">
                                        <p:cTn dur="500" fill="hold" id="19"/>
                                        <p:tgtEl>
                                          <p:spTgt spid="8"/>
                                        </p:tgtEl>
                                        <p:attrNameLst>
                                          <p:attrName>ppt_x</p:attrName>
                                        </p:attrNameLst>
                                      </p:cBhvr>
                                      <p:tavLst>
                                        <p:tav tm="0">
                                          <p:val>
                                            <p:strVal val="1+#ppt_w/2"/>
                                          </p:val>
                                        </p:tav>
                                        <p:tav tm="100000">
                                          <p:val>
                                            <p:strVal val="#ppt_x"/>
                                          </p:val>
                                        </p:tav>
                                      </p:tavLst>
                                    </p:anim>
                                    <p:anim calcmode="lin" valueType="num">
                                      <p:cBhvr additive="base">
                                        <p:cTn dur="500" fill="hold" id="20"/>
                                        <p:tgtEl>
                                          <p:spTgt spid="8"/>
                                        </p:tgtEl>
                                        <p:attrNameLst>
                                          <p:attrName>ppt_y</p:attrName>
                                        </p:attrNameLst>
                                      </p:cBhvr>
                                      <p:tavLst>
                                        <p:tav tm="0">
                                          <p:val>
                                            <p:strVal val="#ppt_y"/>
                                          </p:val>
                                        </p:tav>
                                        <p:tav tm="100000">
                                          <p:val>
                                            <p:strVal val="#ppt_y"/>
                                          </p:val>
                                        </p:tav>
                                      </p:tavLst>
                                    </p:anim>
                                  </p:childTnLst>
                                </p:cTn>
                              </p:par>
                              <p:par>
                                <p:cTn fill="hold" grpId="0" id="21" nodeType="withEffect" presetClass="entr" presetID="22" presetSubtype="1">
                                  <p:stCondLst>
                                    <p:cond delay="1250"/>
                                  </p:stCondLst>
                                  <p:childTnLst>
                                    <p:set>
                                      <p:cBhvr>
                                        <p:cTn dur="1" fill="hold" id="22">
                                          <p:stCondLst>
                                            <p:cond delay="0"/>
                                          </p:stCondLst>
                                        </p:cTn>
                                        <p:tgtEl>
                                          <p:spTgt spid="9"/>
                                        </p:tgtEl>
                                        <p:attrNameLst>
                                          <p:attrName>style.visibility</p:attrName>
                                        </p:attrNameLst>
                                      </p:cBhvr>
                                      <p:to>
                                        <p:strVal val="visible"/>
                                      </p:to>
                                    </p:set>
                                    <p:animEffect filter="wipe(up)" transition="in">
                                      <p:cBhvr>
                                        <p:cTn dur="2000" id="23"/>
                                        <p:tgtEl>
                                          <p:spTgt spid="9"/>
                                        </p:tgtEl>
                                      </p:cBhvr>
                                    </p:animEffect>
                                  </p:childTnLst>
                                </p:cTn>
                              </p:par>
                              <p:par>
                                <p:cTn fill="hold" id="24" nodeType="withEffect" presetClass="entr" presetID="22" presetSubtype="1">
                                  <p:stCondLst>
                                    <p:cond delay="2000"/>
                                  </p:stCondLst>
                                  <p:childTnLst>
                                    <p:set>
                                      <p:cBhvr>
                                        <p:cTn dur="1" fill="hold" id="25">
                                          <p:stCondLst>
                                            <p:cond delay="0"/>
                                          </p:stCondLst>
                                        </p:cTn>
                                        <p:tgtEl>
                                          <p:spTgt spid="12"/>
                                        </p:tgtEl>
                                        <p:attrNameLst>
                                          <p:attrName>style.visibility</p:attrName>
                                        </p:attrNameLst>
                                      </p:cBhvr>
                                      <p:to>
                                        <p:strVal val="visible"/>
                                      </p:to>
                                    </p:set>
                                    <p:animEffect filter="wipe(up)" transition="in">
                                      <p:cBhvr>
                                        <p:cTn dur="1000" id="26"/>
                                        <p:tgtEl>
                                          <p:spTgt spid="12"/>
                                        </p:tgtEl>
                                      </p:cBhvr>
                                    </p:animEffect>
                                  </p:childTnLst>
                                </p:cTn>
                              </p:par>
                              <p:par>
                                <p:cTn fill="hold" grpId="0" id="27" nodeType="withEffect" presetClass="entr" presetID="22" presetSubtype="1">
                                  <p:stCondLst>
                                    <p:cond delay="1250"/>
                                  </p:stCondLst>
                                  <p:childTnLst>
                                    <p:set>
                                      <p:cBhvr>
                                        <p:cTn dur="1" fill="hold" id="28">
                                          <p:stCondLst>
                                            <p:cond delay="0"/>
                                          </p:stCondLst>
                                        </p:cTn>
                                        <p:tgtEl>
                                          <p:spTgt spid="13"/>
                                        </p:tgtEl>
                                        <p:attrNameLst>
                                          <p:attrName>style.visibility</p:attrName>
                                        </p:attrNameLst>
                                      </p:cBhvr>
                                      <p:to>
                                        <p:strVal val="visible"/>
                                      </p:to>
                                    </p:set>
                                    <p:animEffect filter="wipe(up)" transition="in">
                                      <p:cBhvr>
                                        <p:cTn dur="2000" id="29"/>
                                        <p:tgtEl>
                                          <p:spTgt spid="13"/>
                                        </p:tgtEl>
                                      </p:cBhvr>
                                    </p:animEffect>
                                  </p:childTnLst>
                                </p:cTn>
                              </p:par>
                              <p:par>
                                <p:cTn fill="hold" id="30" nodeType="withEffect" presetClass="entr" presetID="22" presetSubtype="1">
                                  <p:stCondLst>
                                    <p:cond delay="2000"/>
                                  </p:stCondLst>
                                  <p:childTnLst>
                                    <p:set>
                                      <p:cBhvr>
                                        <p:cTn dur="1" fill="hold" id="31">
                                          <p:stCondLst>
                                            <p:cond delay="0"/>
                                          </p:stCondLst>
                                        </p:cTn>
                                        <p:tgtEl>
                                          <p:spTgt spid="14"/>
                                        </p:tgtEl>
                                        <p:attrNameLst>
                                          <p:attrName>style.visibility</p:attrName>
                                        </p:attrNameLst>
                                      </p:cBhvr>
                                      <p:to>
                                        <p:strVal val="visible"/>
                                      </p:to>
                                    </p:set>
                                    <p:animEffect filter="wipe(up)" transition="in">
                                      <p:cBhvr>
                                        <p:cTn dur="1000" id="32"/>
                                        <p:tgtEl>
                                          <p:spTgt spid="14"/>
                                        </p:tgtEl>
                                      </p:cBhvr>
                                    </p:animEffect>
                                  </p:childTnLst>
                                </p:cTn>
                              </p:par>
                              <p:par>
                                <p:cTn fill="hold" grpId="0" id="33" nodeType="withEffect" presetClass="entr" presetID="42" presetSubtype="0">
                                  <p:stCondLst>
                                    <p:cond delay="3000"/>
                                  </p:stCondLst>
                                  <p:childTnLst>
                                    <p:set>
                                      <p:cBhvr>
                                        <p:cTn dur="1" fill="hold" id="34">
                                          <p:stCondLst>
                                            <p:cond delay="0"/>
                                          </p:stCondLst>
                                        </p:cTn>
                                        <p:tgtEl>
                                          <p:spTgt spid="17"/>
                                        </p:tgtEl>
                                        <p:attrNameLst>
                                          <p:attrName>style.visibility</p:attrName>
                                        </p:attrNameLst>
                                      </p:cBhvr>
                                      <p:to>
                                        <p:strVal val="visible"/>
                                      </p:to>
                                    </p:set>
                                    <p:animEffect filter="fade" transition="in">
                                      <p:cBhvr>
                                        <p:cTn dur="1000" id="35"/>
                                        <p:tgtEl>
                                          <p:spTgt spid="17"/>
                                        </p:tgtEl>
                                      </p:cBhvr>
                                    </p:animEffect>
                                    <p:anim calcmode="lin" valueType="num">
                                      <p:cBhvr>
                                        <p:cTn dur="1000" fill="hold" id="36"/>
                                        <p:tgtEl>
                                          <p:spTgt spid="17"/>
                                        </p:tgtEl>
                                        <p:attrNameLst>
                                          <p:attrName>ppt_x</p:attrName>
                                        </p:attrNameLst>
                                      </p:cBhvr>
                                      <p:tavLst>
                                        <p:tav tm="0">
                                          <p:val>
                                            <p:strVal val="#ppt_x"/>
                                          </p:val>
                                        </p:tav>
                                        <p:tav tm="100000">
                                          <p:val>
                                            <p:strVal val="#ppt_x"/>
                                          </p:val>
                                        </p:tav>
                                      </p:tavLst>
                                    </p:anim>
                                    <p:anim calcmode="lin" valueType="num">
                                      <p:cBhvr>
                                        <p:cTn dur="1000" fill="hold" id="3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8"/>
      <p:bldP grpId="0" spid="9"/>
      <p:bldP grpId="0" spid="13"/>
      <p:bldP grpId="0" spid="1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26" name="矩形 25"/>
          <p:cNvSpPr/>
          <p:nvPr/>
        </p:nvSpPr>
        <p:spPr>
          <a:xfrm>
            <a:off x="469231" y="3805027"/>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27" name="矩形 26"/>
          <p:cNvSpPr/>
          <p:nvPr/>
        </p:nvSpPr>
        <p:spPr>
          <a:xfrm>
            <a:off x="1482179" y="3592889"/>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28" name="矩形 27"/>
          <p:cNvSpPr/>
          <p:nvPr/>
        </p:nvSpPr>
        <p:spPr>
          <a:xfrm>
            <a:off x="5917727" y="794423"/>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29" name="矩形 28"/>
          <p:cNvSpPr/>
          <p:nvPr/>
        </p:nvSpPr>
        <p:spPr>
          <a:xfrm>
            <a:off x="6930675" y="582284"/>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30" name="矩形 29"/>
          <p:cNvSpPr/>
          <p:nvPr/>
        </p:nvSpPr>
        <p:spPr>
          <a:xfrm>
            <a:off x="3269514" y="2272250"/>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31" name="矩形 30"/>
          <p:cNvSpPr/>
          <p:nvPr/>
        </p:nvSpPr>
        <p:spPr>
          <a:xfrm>
            <a:off x="4282463" y="2060111"/>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grpSp>
        <p:nvGrpSpPr>
          <p:cNvPr id="2" name="组合 1"/>
          <p:cNvGrpSpPr/>
          <p:nvPr/>
        </p:nvGrpSpPr>
        <p:grpSpPr>
          <a:xfrm>
            <a:off x="1708484" y="667753"/>
            <a:ext cx="9631278" cy="4421606"/>
            <a:chOff x="1708484" y="667753"/>
            <a:chExt cx="9631278" cy="4421606"/>
          </a:xfrm>
        </p:grpSpPr>
        <p:grpSp>
          <p:nvGrpSpPr>
            <p:cNvPr id="25" name="组合 24"/>
            <p:cNvGrpSpPr/>
            <p:nvPr/>
          </p:nvGrpSpPr>
          <p:grpSpPr>
            <a:xfrm>
              <a:off x="1708484" y="842211"/>
              <a:ext cx="9300411" cy="4247148"/>
              <a:chOff x="1359568" y="2658977"/>
              <a:chExt cx="8510337" cy="2983834"/>
            </a:xfrm>
          </p:grpSpPr>
          <p:cxnSp>
            <p:nvCxnSpPr>
              <p:cNvPr id="8" name="肘形连接符 7"/>
              <p:cNvCxnSpPr/>
              <p:nvPr/>
            </p:nvCxnSpPr>
            <p:spPr>
              <a:xfrm flipV="1">
                <a:off x="1359568" y="4644191"/>
                <a:ext cx="3200400" cy="998620"/>
              </a:xfrm>
              <a:prstGeom prst="bentConnector3">
                <a:avLst>
                  <a:gd fmla="val 65789" name="adj1"/>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cxnSp>
            <p:nvCxnSpPr>
              <p:cNvPr id="12" name="肘形连接符 11"/>
              <p:cNvCxnSpPr/>
              <p:nvPr/>
            </p:nvCxnSpPr>
            <p:spPr>
              <a:xfrm flipV="1">
                <a:off x="4471737" y="3645569"/>
                <a:ext cx="2586789" cy="998621"/>
              </a:xfrm>
              <a:prstGeom prst="bentConnector3">
                <a:avLst>
                  <a:gd fmla="val 50000" name="adj1"/>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cxnSp>
            <p:nvCxnSpPr>
              <p:cNvPr id="13" name="肘形连接符 12"/>
              <p:cNvCxnSpPr/>
              <p:nvPr/>
            </p:nvCxnSpPr>
            <p:spPr>
              <a:xfrm flipV="1">
                <a:off x="7058526" y="2658977"/>
                <a:ext cx="2811379" cy="986591"/>
              </a:xfrm>
              <a:prstGeom prst="bentConnector3">
                <a:avLst>
                  <a:gd fmla="val 34593" name="adj1"/>
                </a:avLst>
              </a:prstGeom>
              <a:ln w="38100">
                <a:solidFill>
                  <a:schemeClr val="bg2">
                    <a:lumMod val="50000"/>
                    <a:alpha val="39000"/>
                  </a:schemeClr>
                </a:solidFill>
              </a:ln>
            </p:spPr>
            <p:style>
              <a:lnRef idx="1">
                <a:schemeClr val="accent1"/>
              </a:lnRef>
              <a:fillRef idx="0">
                <a:schemeClr val="accent1"/>
              </a:fillRef>
              <a:effectRef idx="0">
                <a:schemeClr val="accent1"/>
              </a:effectRef>
              <a:fontRef idx="minor">
                <a:schemeClr val="tx1"/>
              </a:fontRef>
            </p:style>
          </p:cxnSp>
        </p:grpSp>
        <p:sp>
          <p:nvSpPr>
            <p:cNvPr id="32" name="等腰三角形 31"/>
            <p:cNvSpPr/>
            <p:nvPr/>
          </p:nvSpPr>
          <p:spPr>
            <a:xfrm rot="5400000">
              <a:off x="11014910" y="691816"/>
              <a:ext cx="348915" cy="300789"/>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圆角矩形 32"/>
          <p:cNvSpPr/>
          <p:nvPr/>
        </p:nvSpPr>
        <p:spPr>
          <a:xfrm>
            <a:off x="8053679" y="2997388"/>
            <a:ext cx="2466474" cy="2935705"/>
          </a:xfrm>
          <a:prstGeom prst="roundRect">
            <a:avLst/>
          </a:prstGeom>
          <a:solidFill>
            <a:srgbClr val="BC9D98">
              <a:alpha val="28000"/>
            </a:srgbClr>
          </a:solidFill>
          <a:ln>
            <a:noFill/>
          </a:ln>
          <a:effectLst>
            <a:outerShdw algn="ctr" blurRad="50800" dir="5400000" dist="50800"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2060"/>
              </a:solidFill>
              <a:latin charset="-122" panose="02010609000101010101" pitchFamily="49" typeface="汉真广标"/>
              <a:ea charset="-122" panose="02010609000101010101" pitchFamily="49" typeface="汉真广标"/>
            </a:endParaRPr>
          </a:p>
        </p:txBody>
      </p:sp>
      <p:sp>
        <p:nvSpPr>
          <p:cNvPr id="34" name="矩形 33"/>
          <p:cNvSpPr/>
          <p:nvPr/>
        </p:nvSpPr>
        <p:spPr>
          <a:xfrm>
            <a:off x="8395375" y="3314759"/>
            <a:ext cx="1783080" cy="365760"/>
          </a:xfrm>
          <a:prstGeom prst="rect">
            <a:avLst/>
          </a:prstGeom>
        </p:spPr>
        <p:txBody>
          <a:bodyPr wrap="none">
            <a:spAutoFit/>
          </a:bodyPr>
          <a:lstStyle/>
          <a:p>
            <a:pPr algn="ctr"/>
            <a:r>
              <a:rPr altLang="en-US" lang="zh-CN" smtClean="0">
                <a:solidFill>
                  <a:srgbClr val="002060"/>
                </a:solidFill>
                <a:latin charset="-122" panose="02010609000101010101" pitchFamily="49" typeface="汉真广标"/>
                <a:ea charset="-122" panose="02010609000101010101" pitchFamily="49" typeface="汉真广标"/>
              </a:rPr>
              <a:t>在此添加小标题</a:t>
            </a:r>
          </a:p>
        </p:txBody>
      </p:sp>
      <p:grpSp>
        <p:nvGrpSpPr>
          <p:cNvPr id="35" name="组合 34"/>
          <p:cNvGrpSpPr/>
          <p:nvPr/>
        </p:nvGrpSpPr>
        <p:grpSpPr>
          <a:xfrm>
            <a:off x="8195032" y="3703388"/>
            <a:ext cx="1980098" cy="1768440"/>
            <a:chOff x="244642" y="1917213"/>
            <a:chExt cx="2787316" cy="1768440"/>
          </a:xfrm>
        </p:grpSpPr>
        <p:sp>
          <p:nvSpPr>
            <p:cNvPr id="36" name="矩形 35"/>
            <p:cNvSpPr/>
            <p:nvPr/>
          </p:nvSpPr>
          <p:spPr>
            <a:xfrm>
              <a:off x="244641" y="1917214"/>
              <a:ext cx="2787316" cy="13487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a:t>
              </a:r>
            </a:p>
          </p:txBody>
        </p:sp>
        <p:sp>
          <p:nvSpPr>
            <p:cNvPr id="37" name="矩形 36"/>
            <p:cNvSpPr/>
            <p:nvPr/>
          </p:nvSpPr>
          <p:spPr>
            <a:xfrm>
              <a:off x="244641" y="3170127"/>
              <a:ext cx="2787316" cy="510540"/>
            </a:xfrm>
            <a:prstGeom prst="rect">
              <a:avLst/>
            </a:prstGeom>
          </p:spPr>
          <p:txBody>
            <a:bodyPr wrap="square">
              <a:spAutoFit/>
            </a:bodyPr>
            <a:lstStyle/>
            <a:p>
              <a:pPr algn="r"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a:t>
              </a:r>
            </a:p>
          </p:txBody>
        </p:sp>
      </p:grpSp>
    </p:spTree>
    <p:extLst>
      <p:ext uri="{BB962C8B-B14F-4D97-AF65-F5344CB8AC3E}">
        <p14:creationId val="4063156321"/>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750" fill="hold" id="11"/>
                                        <p:tgtEl>
                                          <p:spTgt spid="29"/>
                                        </p:tgtEl>
                                        <p:attrNameLst>
                                          <p:attrName>ppt_x</p:attrName>
                                        </p:attrNameLst>
                                      </p:cBhvr>
                                      <p:tavLst>
                                        <p:tav tm="0">
                                          <p:val>
                                            <p:strVal val="0-#ppt_w/2"/>
                                          </p:val>
                                        </p:tav>
                                        <p:tav tm="100000">
                                          <p:val>
                                            <p:strVal val="#ppt_x"/>
                                          </p:val>
                                        </p:tav>
                                      </p:tavLst>
                                    </p:anim>
                                    <p:anim calcmode="lin" valueType="num">
                                      <p:cBhvr additive="base">
                                        <p:cTn dur="750" fill="hold" id="12"/>
                                        <p:tgtEl>
                                          <p:spTgt spid="29"/>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250"/>
                            </p:stCondLst>
                            <p:childTnLst>
                              <p:par>
                                <p:cTn fill="hold" grpId="0" id="14" nodeType="afterEffect" presetClass="entr" presetID="22" presetSubtype="1">
                                  <p:stCondLst>
                                    <p:cond delay="750"/>
                                  </p:stCondLst>
                                  <p:childTnLst>
                                    <p:set>
                                      <p:cBhvr>
                                        <p:cTn dur="1" fill="hold" id="15">
                                          <p:stCondLst>
                                            <p:cond delay="0"/>
                                          </p:stCondLst>
                                        </p:cTn>
                                        <p:tgtEl>
                                          <p:spTgt spid="28"/>
                                        </p:tgtEl>
                                        <p:attrNameLst>
                                          <p:attrName>style.visibility</p:attrName>
                                        </p:attrNameLst>
                                      </p:cBhvr>
                                      <p:to>
                                        <p:strVal val="visible"/>
                                      </p:to>
                                    </p:set>
                                    <p:animEffect filter="wipe(up)" transition="in">
                                      <p:cBhvr>
                                        <p:cTn dur="750" id="16"/>
                                        <p:tgtEl>
                                          <p:spTgt spid="28"/>
                                        </p:tgtEl>
                                      </p:cBhvr>
                                    </p:animEffect>
                                  </p:childTnLst>
                                </p:cTn>
                              </p:par>
                            </p:childTnLst>
                          </p:cTn>
                        </p:par>
                        <p:par>
                          <p:cTn fill="hold" id="17" nodeType="afterGroup">
                            <p:stCondLst>
                              <p:cond delay="2750"/>
                            </p:stCondLst>
                            <p:childTnLst>
                              <p:par>
                                <p:cTn fill="hold" grpId="0" id="18" nodeType="afterEffect" presetClass="entr" presetID="2" presetSubtype="8">
                                  <p:stCondLst>
                                    <p:cond delay="100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750" fill="hold" id="20"/>
                                        <p:tgtEl>
                                          <p:spTgt spid="31"/>
                                        </p:tgtEl>
                                        <p:attrNameLst>
                                          <p:attrName>ppt_x</p:attrName>
                                        </p:attrNameLst>
                                      </p:cBhvr>
                                      <p:tavLst>
                                        <p:tav tm="0">
                                          <p:val>
                                            <p:strVal val="0-#ppt_w/2"/>
                                          </p:val>
                                        </p:tav>
                                        <p:tav tm="100000">
                                          <p:val>
                                            <p:strVal val="#ppt_x"/>
                                          </p:val>
                                        </p:tav>
                                      </p:tavLst>
                                    </p:anim>
                                    <p:anim calcmode="lin" valueType="num">
                                      <p:cBhvr additive="base">
                                        <p:cTn dur="750" fill="hold" id="21"/>
                                        <p:tgtEl>
                                          <p:spTgt spid="31"/>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4500"/>
                            </p:stCondLst>
                            <p:childTnLst>
                              <p:par>
                                <p:cTn fill="hold" grpId="0" id="23" nodeType="afterEffect" presetClass="entr" presetID="22" presetSubtype="1">
                                  <p:stCondLst>
                                    <p:cond delay="500"/>
                                  </p:stCondLst>
                                  <p:childTnLst>
                                    <p:set>
                                      <p:cBhvr>
                                        <p:cTn dur="1" fill="hold" id="24">
                                          <p:stCondLst>
                                            <p:cond delay="0"/>
                                          </p:stCondLst>
                                        </p:cTn>
                                        <p:tgtEl>
                                          <p:spTgt spid="30"/>
                                        </p:tgtEl>
                                        <p:attrNameLst>
                                          <p:attrName>style.visibility</p:attrName>
                                        </p:attrNameLst>
                                      </p:cBhvr>
                                      <p:to>
                                        <p:strVal val="visible"/>
                                      </p:to>
                                    </p:set>
                                    <p:animEffect filter="wipe(up)" transition="in">
                                      <p:cBhvr>
                                        <p:cTn dur="750" id="25"/>
                                        <p:tgtEl>
                                          <p:spTgt spid="30"/>
                                        </p:tgtEl>
                                      </p:cBhvr>
                                    </p:animEffect>
                                  </p:childTnLst>
                                </p:cTn>
                              </p:par>
                              <p:par>
                                <p:cTn fill="hold" grpId="0" id="26" nodeType="withEffect" presetClass="entr" presetID="2" presetSubtype="8">
                                  <p:stCondLst>
                                    <p:cond delay="150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fill="hold" id="28"/>
                                        <p:tgtEl>
                                          <p:spTgt spid="27"/>
                                        </p:tgtEl>
                                        <p:attrNameLst>
                                          <p:attrName>ppt_x</p:attrName>
                                        </p:attrNameLst>
                                      </p:cBhvr>
                                      <p:tavLst>
                                        <p:tav tm="0">
                                          <p:val>
                                            <p:strVal val="0-#ppt_w/2"/>
                                          </p:val>
                                        </p:tav>
                                        <p:tav tm="100000">
                                          <p:val>
                                            <p:strVal val="#ppt_x"/>
                                          </p:val>
                                        </p:tav>
                                      </p:tavLst>
                                    </p:anim>
                                    <p:anim calcmode="lin" valueType="num">
                                      <p:cBhvr additive="base">
                                        <p:cTn dur="500" fill="hold" id="29"/>
                                        <p:tgtEl>
                                          <p:spTgt spid="27"/>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6500"/>
                            </p:stCondLst>
                            <p:childTnLst>
                              <p:par>
                                <p:cTn fill="hold" grpId="0" id="31" nodeType="afterEffect" presetClass="entr" presetID="22" presetSubtype="1">
                                  <p:stCondLst>
                                    <p:cond delay="2000"/>
                                  </p:stCondLst>
                                  <p:childTnLst>
                                    <p:set>
                                      <p:cBhvr>
                                        <p:cTn dur="1" fill="hold" id="32">
                                          <p:stCondLst>
                                            <p:cond delay="0"/>
                                          </p:stCondLst>
                                        </p:cTn>
                                        <p:tgtEl>
                                          <p:spTgt spid="26"/>
                                        </p:tgtEl>
                                        <p:attrNameLst>
                                          <p:attrName>style.visibility</p:attrName>
                                        </p:attrNameLst>
                                      </p:cBhvr>
                                      <p:to>
                                        <p:strVal val="visible"/>
                                      </p:to>
                                    </p:set>
                                    <p:animEffect filter="wipe(up)" transition="in">
                                      <p:cBhvr>
                                        <p:cTn dur="500" id="33"/>
                                        <p:tgtEl>
                                          <p:spTgt spid="26"/>
                                        </p:tgtEl>
                                      </p:cBhvr>
                                    </p:animEffect>
                                  </p:childTnLst>
                                </p:cTn>
                              </p:par>
                              <p:par>
                                <p:cTn fill="hold" grpId="0" id="34" nodeType="withEffect" presetClass="entr" presetID="42" presetSubtype="0">
                                  <p:stCondLst>
                                    <p:cond delay="1000"/>
                                  </p:stCondLst>
                                  <p:childTnLst>
                                    <p:set>
                                      <p:cBhvr>
                                        <p:cTn dur="1" fill="hold" id="35">
                                          <p:stCondLst>
                                            <p:cond delay="0"/>
                                          </p:stCondLst>
                                        </p:cTn>
                                        <p:tgtEl>
                                          <p:spTgt spid="33"/>
                                        </p:tgtEl>
                                        <p:attrNameLst>
                                          <p:attrName>style.visibility</p:attrName>
                                        </p:attrNameLst>
                                      </p:cBhvr>
                                      <p:to>
                                        <p:strVal val="visible"/>
                                      </p:to>
                                    </p:set>
                                    <p:animEffect filter="fade" transition="in">
                                      <p:cBhvr>
                                        <p:cTn dur="1000" id="36"/>
                                        <p:tgtEl>
                                          <p:spTgt spid="33"/>
                                        </p:tgtEl>
                                      </p:cBhvr>
                                    </p:animEffect>
                                    <p:anim calcmode="lin" valueType="num">
                                      <p:cBhvr>
                                        <p:cTn dur="1000" fill="hold" id="37"/>
                                        <p:tgtEl>
                                          <p:spTgt spid="33"/>
                                        </p:tgtEl>
                                        <p:attrNameLst>
                                          <p:attrName>ppt_x</p:attrName>
                                        </p:attrNameLst>
                                      </p:cBhvr>
                                      <p:tavLst>
                                        <p:tav tm="0">
                                          <p:val>
                                            <p:strVal val="#ppt_x"/>
                                          </p:val>
                                        </p:tav>
                                        <p:tav tm="100000">
                                          <p:val>
                                            <p:strVal val="#ppt_x"/>
                                          </p:val>
                                        </p:tav>
                                      </p:tavLst>
                                    </p:anim>
                                    <p:anim calcmode="lin" valueType="num">
                                      <p:cBhvr>
                                        <p:cTn dur="1000" fill="hold" id="38"/>
                                        <p:tgtEl>
                                          <p:spTgt spid="33"/>
                                        </p:tgtEl>
                                        <p:attrNameLst>
                                          <p:attrName>ppt_y</p:attrName>
                                        </p:attrNameLst>
                                      </p:cBhvr>
                                      <p:tavLst>
                                        <p:tav tm="0">
                                          <p:val>
                                            <p:strVal val="#ppt_y+.1"/>
                                          </p:val>
                                        </p:tav>
                                        <p:tav tm="100000">
                                          <p:val>
                                            <p:strVal val="#ppt_y"/>
                                          </p:val>
                                        </p:tav>
                                      </p:tavLst>
                                    </p:anim>
                                  </p:childTnLst>
                                </p:cTn>
                              </p:par>
                              <p:par>
                                <p:cTn fill="hold" grpId="0" id="39" nodeType="withEffect" presetClass="entr" presetID="10" presetSubtype="0">
                                  <p:stCondLst>
                                    <p:cond delay="1000"/>
                                  </p:stCondLst>
                                  <p:childTnLst>
                                    <p:set>
                                      <p:cBhvr>
                                        <p:cTn dur="1" fill="hold" id="40">
                                          <p:stCondLst>
                                            <p:cond delay="0"/>
                                          </p:stCondLst>
                                        </p:cTn>
                                        <p:tgtEl>
                                          <p:spTgt spid="34"/>
                                        </p:tgtEl>
                                        <p:attrNameLst>
                                          <p:attrName>style.visibility</p:attrName>
                                        </p:attrNameLst>
                                      </p:cBhvr>
                                      <p:to>
                                        <p:strVal val="visible"/>
                                      </p:to>
                                    </p:set>
                                    <p:animEffect filter="fade" transition="in">
                                      <p:cBhvr>
                                        <p:cTn dur="500" id="41"/>
                                        <p:tgtEl>
                                          <p:spTgt spid="34"/>
                                        </p:tgtEl>
                                      </p:cBhvr>
                                    </p:animEffect>
                                  </p:childTnLst>
                                </p:cTn>
                              </p:par>
                              <p:par>
                                <p:cTn fill="hold" id="42" nodeType="withEffect" presetClass="entr" presetID="10" presetSubtype="0">
                                  <p:stCondLst>
                                    <p:cond delay="1000"/>
                                  </p:stCondLst>
                                  <p:childTnLst>
                                    <p:set>
                                      <p:cBhvr>
                                        <p:cTn dur="1" fill="hold" id="43">
                                          <p:stCondLst>
                                            <p:cond delay="0"/>
                                          </p:stCondLst>
                                        </p:cTn>
                                        <p:tgtEl>
                                          <p:spTgt spid="35"/>
                                        </p:tgtEl>
                                        <p:attrNameLst>
                                          <p:attrName>style.visibility</p:attrName>
                                        </p:attrNameLst>
                                      </p:cBhvr>
                                      <p:to>
                                        <p:strVal val="visible"/>
                                      </p:to>
                                    </p:set>
                                    <p:animEffect filter="fade" transition="in">
                                      <p:cBhvr>
                                        <p:cTn dur="500" id="44"/>
                                        <p:tgtEl>
                                          <p:spTgt spid="35"/>
                                        </p:tgtEl>
                                      </p:cBhvr>
                                    </p:animEffect>
                                  </p:childTnLst>
                                </p:cTn>
                              </p:par>
                              <p:par>
                                <p:cTn fill="hold" id="45" nodeType="withEffect" presetClass="entr" presetID="22" presetSubtype="4">
                                  <p:stCondLst>
                                    <p:cond delay="500"/>
                                  </p:stCondLst>
                                  <p:childTnLst>
                                    <p:set>
                                      <p:cBhvr>
                                        <p:cTn dur="1" fill="hold" id="46">
                                          <p:stCondLst>
                                            <p:cond delay="0"/>
                                          </p:stCondLst>
                                        </p:cTn>
                                        <p:tgtEl>
                                          <p:spTgt spid="2"/>
                                        </p:tgtEl>
                                        <p:attrNameLst>
                                          <p:attrName>style.visibility</p:attrName>
                                        </p:attrNameLst>
                                      </p:cBhvr>
                                      <p:to>
                                        <p:strVal val="visible"/>
                                      </p:to>
                                    </p:set>
                                    <p:animEffect filter="wipe(down)" transition="in">
                                      <p:cBhvr>
                                        <p:cTn dur="3250" id="47"/>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6"/>
      <p:bldP grpId="0" spid="27"/>
      <p:bldP grpId="0" spid="28"/>
      <p:bldP grpId="0" spid="29"/>
      <p:bldP grpId="0" spid="30"/>
      <p:bldP grpId="0" spid="31"/>
      <p:bldP grpId="0" spid="33"/>
      <p:bldP grpId="0" spid="34"/>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rot="19578596">
            <a:off x="3980446" y="471231"/>
            <a:ext cx="3324726" cy="2426369"/>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5041231" y="1070810"/>
            <a:ext cx="2779295" cy="1920240"/>
          </a:xfrm>
          <a:prstGeom prst="rect">
            <a:avLst/>
          </a:prstGeom>
          <a:noFill/>
        </p:spPr>
        <p:txBody>
          <a:bodyPr rtlCol="0" wrap="square">
            <a:spAutoFit/>
          </a:bodyPr>
          <a:lstStyle/>
          <a:p>
            <a:r>
              <a:rPr altLang="zh-CN" b="1" lang="en-US" smtClean="0" sz="120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02</a:t>
            </a:r>
          </a:p>
        </p:txBody>
      </p:sp>
      <p:sp>
        <p:nvSpPr>
          <p:cNvPr id="6" name="文本框 5"/>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7" name="矩形 6"/>
          <p:cNvSpPr/>
          <p:nvPr/>
        </p:nvSpPr>
        <p:spPr>
          <a:xfrm>
            <a:off x="3695343" y="4026521"/>
            <a:ext cx="4754880" cy="1005840"/>
          </a:xfrm>
          <a:prstGeom prst="rect">
            <a:avLst/>
          </a:prstGeom>
        </p:spPr>
        <p:txBody>
          <a:bodyPr wrap="none">
            <a:spAutoFit/>
          </a:bodyPr>
          <a:lstStyle/>
          <a:p>
            <a:r>
              <a:rPr altLang="en-US" b="1" lang="zh-CN" smtClean="0" sz="6000">
                <a:solidFill>
                  <a:srgbClr val="BDD7EE"/>
                </a:solidFill>
                <a:latin charset="0" panose="020b0a04020102020204" pitchFamily="34" typeface="Arial Black"/>
              </a:rPr>
              <a:t>成功项目展示</a:t>
            </a:r>
          </a:p>
        </p:txBody>
      </p:sp>
      <p:sp>
        <p:nvSpPr>
          <p:cNvPr id="8" name="矩形 7"/>
          <p:cNvSpPr/>
          <p:nvPr/>
        </p:nvSpPr>
        <p:spPr>
          <a:xfrm>
            <a:off x="3048000" y="4933898"/>
            <a:ext cx="6096000" cy="579120"/>
          </a:xfrm>
          <a:prstGeom prst="rect">
            <a:avLst/>
          </a:prstGeom>
        </p:spPr>
        <p:txBody>
          <a:bodyPr>
            <a:spAutoFit/>
          </a:bodyPr>
          <a:lstStyle/>
          <a:p>
            <a:pPr algn="ctr"/>
            <a:r>
              <a:rPr altLang="zh-CN" lang="en-US" sz="1600">
                <a:solidFill>
                  <a:srgbClr val="BDD7EE"/>
                </a:solidFill>
                <a:latin charset="0" panose="020b0a04020102020204" pitchFamily="34" typeface="Arial Black"/>
                <a:ea charset="0" panose="02000000000000000000" pitchFamily="2" typeface="Roboto"/>
              </a:rPr>
              <a:t>Lorem ipsum dolor sit amet, consectetur adipiscing elit. Fusce suscipit neque non </a:t>
            </a:r>
          </a:p>
        </p:txBody>
      </p:sp>
      <p:sp>
        <p:nvSpPr>
          <p:cNvPr id="9" name="等腰三角形 8"/>
          <p:cNvSpPr/>
          <p:nvPr/>
        </p:nvSpPr>
        <p:spPr>
          <a:xfrm rot="19050072">
            <a:off x="5642771" y="2637752"/>
            <a:ext cx="906456" cy="723990"/>
          </a:xfrm>
          <a:prstGeom prst="triangle">
            <a:avLst/>
          </a:prstGeom>
          <a:noFill/>
          <a:ln w="28575">
            <a:solidFill>
              <a:schemeClr val="bg1">
                <a:lumMod val="75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56561607"/>
      </p:ext>
    </p:extLst>
  </p:cSld>
  <p:clrMapOvr>
    <a:masterClrMapping/>
  </p:clrMapOvr>
  <mc:AlternateContent>
    <mc:Choice Requires="p15">
      <p:transition advClick="0" advTm="2000" p14:dur="2000" spd="slow">
        <p15:prstTrans prst="drape"/>
      </p:transition>
    </mc:Choice>
    <mc:Fallback>
      <p:transition advClick="0"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0-#ppt_w/2"/>
                                          </p:val>
                                        </p:tav>
                                        <p:tav tm="100000">
                                          <p:val>
                                            <p:strVal val="#ppt_x"/>
                                          </p:val>
                                        </p:tav>
                                      </p:tavLst>
                                    </p:anim>
                                    <p:anim calcmode="lin" valueType="num">
                                      <p:cBhvr additive="base">
                                        <p:cTn dur="500" fill="hold" id="8"/>
                                        <p:tgtEl>
                                          <p:spTgt spid="6"/>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500"/>
                                  </p:stCondLst>
                                  <p:childTnLst>
                                    <p:set>
                                      <p:cBhvr>
                                        <p:cTn dur="1" fill="hold" id="10">
                                          <p:stCondLst>
                                            <p:cond delay="0"/>
                                          </p:stCondLst>
                                        </p:cTn>
                                        <p:tgtEl>
                                          <p:spTgt spid="5"/>
                                        </p:tgtEl>
                                        <p:attrNameLst>
                                          <p:attrName>style.visibility</p:attrName>
                                        </p:attrNameLst>
                                      </p:cBhvr>
                                      <p:to>
                                        <p:strVal val="visible"/>
                                      </p:to>
                                    </p:set>
                                    <p:animEffect filter="fade" transition="in">
                                      <p:cBhvr>
                                        <p:cTn dur="500" id="11"/>
                                        <p:tgtEl>
                                          <p:spTgt spid="5"/>
                                        </p:tgtEl>
                                      </p:cBhvr>
                                    </p:animEffect>
                                    <p:anim calcmode="lin" valueType="num">
                                      <p:cBhvr>
                                        <p:cTn dur="500" fill="hold" id="12"/>
                                        <p:tgtEl>
                                          <p:spTgt spid="5"/>
                                        </p:tgtEl>
                                        <p:attrNameLst>
                                          <p:attrName>ppt_x</p:attrName>
                                        </p:attrNameLst>
                                      </p:cBhvr>
                                      <p:tavLst>
                                        <p:tav tm="0">
                                          <p:val>
                                            <p:strVal val="#ppt_x"/>
                                          </p:val>
                                        </p:tav>
                                        <p:tav tm="100000">
                                          <p:val>
                                            <p:strVal val="#ppt_x"/>
                                          </p:val>
                                        </p:tav>
                                      </p:tavLst>
                                    </p:anim>
                                    <p:anim calcmode="lin" valueType="num">
                                      <p:cBhvr>
                                        <p:cTn dur="500" fill="hold" id="13"/>
                                        <p:tgtEl>
                                          <p:spTgt spid="5"/>
                                        </p:tgtEl>
                                        <p:attrNameLst>
                                          <p:attrName>ppt_y</p:attrName>
                                        </p:attrNameLst>
                                      </p:cBhvr>
                                      <p:tavLst>
                                        <p:tav tm="0">
                                          <p:val>
                                            <p:strVal val="#ppt_y+.1"/>
                                          </p:val>
                                        </p:tav>
                                        <p:tav tm="100000">
                                          <p:val>
                                            <p:strVal val="#ppt_y"/>
                                          </p:val>
                                        </p:tav>
                                      </p:tavLst>
                                    </p:anim>
                                  </p:childTnLst>
                                </p:cTn>
                              </p:par>
                              <p:par>
                                <p:cTn fill="hold" grpId="0" id="14" nodeType="withEffect" presetClass="emph" presetID="8" presetSubtype="0">
                                  <p:stCondLst>
                                    <p:cond delay="500"/>
                                  </p:stCondLst>
                                  <p:childTnLst>
                                    <p:animRot by="21600000">
                                      <p:cBhvr>
                                        <p:cTn dur="3000" fill="hold" id="15"/>
                                        <p:tgtEl>
                                          <p:spTgt spid="4"/>
                                        </p:tgtEl>
                                        <p:attrNameLst>
                                          <p:attrName>r</p:attrName>
                                        </p:attrNameLst>
                                      </p:cBhvr>
                                    </p:animRot>
                                  </p:childTnLst>
                                </p:cTn>
                              </p:par>
                              <p:par>
                                <p:cTn fill="hold" grpId="0" id="16" nodeType="withEffect" presetClass="emph" presetID="8" presetSubtype="0">
                                  <p:stCondLst>
                                    <p:cond delay="750"/>
                                  </p:stCondLst>
                                  <p:childTnLst>
                                    <p:animRot by="-21600000">
                                      <p:cBhvr>
                                        <p:cTn dur="2500" fill="hold" id="17"/>
                                        <p:tgtEl>
                                          <p:spTgt spid="9"/>
                                        </p:tgtEl>
                                        <p:attrNameLst>
                                          <p:attrName>r</p:attrName>
                                        </p:attrNameLst>
                                      </p:cBhvr>
                                    </p:animRot>
                                  </p:childTnLst>
                                </p:cTn>
                              </p:par>
                              <p:par>
                                <p:cTn fill="hold" grpId="0" id="18" nodeType="withEffect" presetClass="entr" presetID="42" presetSubtype="0">
                                  <p:stCondLst>
                                    <p:cond delay="150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1500"/>
                                  </p:stCondLst>
                                  <p:childTnLst>
                                    <p:set>
                                      <p:cBhvr>
                                        <p:cTn dur="1" fill="hold" id="24">
                                          <p:stCondLst>
                                            <p:cond delay="0"/>
                                          </p:stCondLst>
                                        </p:cTn>
                                        <p:tgtEl>
                                          <p:spTgt spid="8"/>
                                        </p:tgtEl>
                                        <p:attrNameLst>
                                          <p:attrName>style.visibility</p:attrName>
                                        </p:attrNameLst>
                                      </p:cBhvr>
                                      <p:to>
                                        <p:strVal val="visible"/>
                                      </p:to>
                                    </p:set>
                                    <p:animEffect filter="fade" transition="in">
                                      <p:cBhvr>
                                        <p:cTn dur="1000" id="25"/>
                                        <p:tgtEl>
                                          <p:spTgt spid="8"/>
                                        </p:tgtEl>
                                      </p:cBhvr>
                                    </p:animEffect>
                                    <p:anim calcmode="lin" valueType="num">
                                      <p:cBhvr>
                                        <p:cTn dur="1000" fill="hold" id="26"/>
                                        <p:tgtEl>
                                          <p:spTgt spid="8"/>
                                        </p:tgtEl>
                                        <p:attrNameLst>
                                          <p:attrName>ppt_x</p:attrName>
                                        </p:attrNameLst>
                                      </p:cBhvr>
                                      <p:tavLst>
                                        <p:tav tm="0">
                                          <p:val>
                                            <p:strVal val="#ppt_x"/>
                                          </p:val>
                                        </p:tav>
                                        <p:tav tm="100000">
                                          <p:val>
                                            <p:strVal val="#ppt_x"/>
                                          </p:val>
                                        </p:tav>
                                      </p:tavLst>
                                    </p:anim>
                                    <p:anim calcmode="lin" valueType="num">
                                      <p:cBhvr>
                                        <p:cTn dur="1000" fill="hold" id="27"/>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sp>
        <p:nvSpPr>
          <p:cNvPr id="6" name="Content Placeholder 7"/>
          <p:cNvSpPr txBox="1">
            <a:spLocks noChangeAspect="1"/>
          </p:cNvSpPr>
          <p:nvPr/>
        </p:nvSpPr>
        <p:spPr>
          <a:xfrm>
            <a:off x="941025" y="4174583"/>
            <a:ext cx="1978835" cy="475488"/>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80000"/>
              </a:lnSpc>
              <a:buFont charset="0" panose="020b0604020202020204" pitchFamily="34" typeface="Arial"/>
              <a:buNone/>
            </a:pPr>
            <a:r>
              <a:rPr lang="id-ID" smtClean="0" sz="1400">
                <a:solidFill>
                  <a:schemeClr val="bg1">
                    <a:lumMod val="50000"/>
                  </a:schemeClr>
                </a:solidFill>
                <a:ea charset="0" panose="02000000000000000000" pitchFamily="2" typeface="Roboto"/>
              </a:rPr>
              <a:t>Robben Van Rozak</a:t>
            </a:r>
          </a:p>
          <a:p>
            <a:pPr algn="ctr" indent="0" marL="0">
              <a:lnSpc>
                <a:spcPct val="80000"/>
              </a:lnSpc>
              <a:buFont charset="0" panose="020b0604020202020204" pitchFamily="34" typeface="Arial"/>
              <a:buNone/>
            </a:pPr>
            <a:r>
              <a:rPr lang="id-ID" smtClean="0" sz="1400">
                <a:solidFill>
                  <a:schemeClr val="bg1">
                    <a:lumMod val="50000"/>
                  </a:schemeClr>
                </a:solidFill>
                <a:ea charset="0" panose="02000000000000000000" pitchFamily="2" typeface="Roboto"/>
              </a:rPr>
              <a:t>Administration</a:t>
            </a:r>
          </a:p>
        </p:txBody>
      </p:sp>
      <p:grpSp>
        <p:nvGrpSpPr>
          <p:cNvPr id="7" name="Group 6"/>
          <p:cNvGrpSpPr>
            <a:grpSpLocks noChangeAspect="1"/>
          </p:cNvGrpSpPr>
          <p:nvPr/>
        </p:nvGrpSpPr>
        <p:grpSpPr>
          <a:xfrm>
            <a:off x="941026" y="4038098"/>
            <a:ext cx="1978834" cy="109645"/>
            <a:chOff x="821415" y="5132620"/>
            <a:chExt cx="3298056" cy="182741"/>
          </a:xfrm>
        </p:grpSpPr>
        <p:cxnSp>
          <p:nvCxnSpPr>
            <p:cNvPr id="8" name="Straight Connector 7"/>
            <p:cNvCxnSpPr/>
            <p:nvPr/>
          </p:nvCxnSpPr>
          <p:spPr>
            <a:xfrm>
              <a:off x="821415"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39471"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30443" y="5132620"/>
              <a:ext cx="1080000" cy="182741"/>
              <a:chOff x="1930443" y="5132620"/>
              <a:chExt cx="1080000" cy="182741"/>
            </a:xfrm>
          </p:grpSpPr>
          <p:cxnSp>
            <p:nvCxnSpPr>
              <p:cNvPr id="11" name="Straight Connector 10"/>
              <p:cNvCxnSpPr/>
              <p:nvPr/>
            </p:nvCxnSpPr>
            <p:spPr>
              <a:xfrm>
                <a:off x="1930443" y="5132620"/>
                <a:ext cx="1080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Flowchart: Merge 11"/>
              <p:cNvSpPr/>
              <p:nvPr/>
            </p:nvSpPr>
            <p:spPr>
              <a:xfrm>
                <a:off x="2368840" y="5206293"/>
                <a:ext cx="203205" cy="109068"/>
              </a:xfrm>
              <a:prstGeom prst="flowChartMer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p>
            </p:txBody>
          </p:sp>
        </p:grpSp>
      </p:grpSp>
      <p:grpSp>
        <p:nvGrpSpPr>
          <p:cNvPr id="13" name="Group 12"/>
          <p:cNvGrpSpPr>
            <a:grpSpLocks noChangeAspect="1"/>
          </p:cNvGrpSpPr>
          <p:nvPr/>
        </p:nvGrpSpPr>
        <p:grpSpPr>
          <a:xfrm>
            <a:off x="3309262" y="2199044"/>
            <a:ext cx="2332311" cy="117794"/>
            <a:chOff x="5805714" y="2264228"/>
            <a:chExt cx="2873824" cy="145143"/>
          </a:xfrm>
          <a:noFill/>
        </p:grpSpPr>
        <p:sp>
          <p:nvSpPr>
            <p:cNvPr id="14" name="Rounded Rectangle 13"/>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5" name="Rounded Rectangle 14"/>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6" name="Rounded Rectangle 15"/>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7" name="Rounded Rectangle 16"/>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8" name="Rounded Rectangle 17"/>
            <p:cNvSpPr/>
            <p:nvPr/>
          </p:nvSpPr>
          <p:spPr>
            <a:xfrm>
              <a:off x="812799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9" name="Title 13"/>
          <p:cNvSpPr txBox="1"/>
          <p:nvPr/>
        </p:nvSpPr>
        <p:spPr>
          <a:xfrm>
            <a:off x="3222023" y="1998943"/>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Powerpoint</a:t>
            </a:r>
          </a:p>
        </p:txBody>
      </p:sp>
      <p:grpSp>
        <p:nvGrpSpPr>
          <p:cNvPr id="20" name="Group 19"/>
          <p:cNvGrpSpPr>
            <a:grpSpLocks noChangeAspect="1"/>
          </p:cNvGrpSpPr>
          <p:nvPr/>
        </p:nvGrpSpPr>
        <p:grpSpPr>
          <a:xfrm>
            <a:off x="3309261" y="2206181"/>
            <a:ext cx="1861138" cy="117794"/>
            <a:chOff x="5805714" y="2264228"/>
            <a:chExt cx="2293254" cy="145143"/>
          </a:xfrm>
          <a:solidFill>
            <a:schemeClr val="accent1"/>
          </a:solidFill>
        </p:grpSpPr>
        <p:sp>
          <p:nvSpPr>
            <p:cNvPr id="21" name="Rounded Rectangle 20"/>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2" name="Rounded Rectangle 21"/>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3" name="Rounded Rectangle 22"/>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4" name="Rounded Rectangle 23"/>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25" name="Group 24"/>
          <p:cNvGrpSpPr>
            <a:grpSpLocks noChangeAspect="1"/>
          </p:cNvGrpSpPr>
          <p:nvPr/>
        </p:nvGrpSpPr>
        <p:grpSpPr>
          <a:xfrm>
            <a:off x="3320480" y="2545836"/>
            <a:ext cx="2332311" cy="117794"/>
            <a:chOff x="5805714" y="2264228"/>
            <a:chExt cx="2873824" cy="145143"/>
          </a:xfrm>
          <a:noFill/>
        </p:grpSpPr>
        <p:sp>
          <p:nvSpPr>
            <p:cNvPr id="26" name="Rounded Rectangle 25"/>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7" name="Rounded Rectangle 26"/>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8" name="Rounded Rectangle 27"/>
            <p:cNvSpPr/>
            <p:nvPr/>
          </p:nvSpPr>
          <p:spPr>
            <a:xfrm>
              <a:off x="696685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29" name="Rounded Rectangle 28"/>
            <p:cNvSpPr/>
            <p:nvPr/>
          </p:nvSpPr>
          <p:spPr>
            <a:xfrm>
              <a:off x="754742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0" name="Rounded Rectangle 29"/>
            <p:cNvSpPr/>
            <p:nvPr/>
          </p:nvSpPr>
          <p:spPr>
            <a:xfrm>
              <a:off x="812799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31" name="Title 13"/>
          <p:cNvSpPr txBox="1"/>
          <p:nvPr/>
        </p:nvSpPr>
        <p:spPr>
          <a:xfrm>
            <a:off x="3233241" y="2345734"/>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Css</a:t>
            </a:r>
          </a:p>
        </p:txBody>
      </p:sp>
      <p:grpSp>
        <p:nvGrpSpPr>
          <p:cNvPr id="32" name="Group 31"/>
          <p:cNvGrpSpPr>
            <a:grpSpLocks noChangeAspect="1"/>
          </p:cNvGrpSpPr>
          <p:nvPr/>
        </p:nvGrpSpPr>
        <p:grpSpPr>
          <a:xfrm>
            <a:off x="3320480" y="2552975"/>
            <a:ext cx="918791" cy="117793"/>
            <a:chOff x="5805714" y="2264229"/>
            <a:chExt cx="1132114" cy="145142"/>
          </a:xfrm>
          <a:solidFill>
            <a:srgbClr val="002060"/>
          </a:solidFill>
        </p:grpSpPr>
        <p:sp>
          <p:nvSpPr>
            <p:cNvPr id="33" name="Rounded Rectangle 32"/>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4" name="Rounded Rectangle 33"/>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35" name="Group 34"/>
          <p:cNvGrpSpPr>
            <a:grpSpLocks noChangeAspect="1"/>
          </p:cNvGrpSpPr>
          <p:nvPr/>
        </p:nvGrpSpPr>
        <p:grpSpPr>
          <a:xfrm>
            <a:off x="3323776" y="2885491"/>
            <a:ext cx="2332311" cy="117794"/>
            <a:chOff x="5805714" y="2264228"/>
            <a:chExt cx="2873824" cy="145143"/>
          </a:xfrm>
          <a:noFill/>
        </p:grpSpPr>
        <p:sp>
          <p:nvSpPr>
            <p:cNvPr id="36" name="Rounded Rectangle 35"/>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7" name="Rounded Rectangle 36"/>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8" name="Rounded Rectangle 37"/>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39" name="Rounded Rectangle 38"/>
            <p:cNvSpPr/>
            <p:nvPr/>
          </p:nvSpPr>
          <p:spPr>
            <a:xfrm>
              <a:off x="754742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40" name="Rounded Rectangle 39"/>
            <p:cNvSpPr/>
            <p:nvPr/>
          </p:nvSpPr>
          <p:spPr>
            <a:xfrm>
              <a:off x="812799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41" name="Title 13"/>
          <p:cNvSpPr txBox="1"/>
          <p:nvPr/>
        </p:nvSpPr>
        <p:spPr>
          <a:xfrm>
            <a:off x="3236537" y="2685390"/>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Photoshop</a:t>
            </a:r>
          </a:p>
        </p:txBody>
      </p:sp>
      <p:grpSp>
        <p:nvGrpSpPr>
          <p:cNvPr id="42" name="Group 41"/>
          <p:cNvGrpSpPr>
            <a:grpSpLocks noChangeAspect="1"/>
          </p:cNvGrpSpPr>
          <p:nvPr/>
        </p:nvGrpSpPr>
        <p:grpSpPr>
          <a:xfrm>
            <a:off x="3323775" y="2892630"/>
            <a:ext cx="1389964" cy="117793"/>
            <a:chOff x="5805714" y="2264229"/>
            <a:chExt cx="1712684" cy="145142"/>
          </a:xfrm>
          <a:solidFill>
            <a:schemeClr val="accent3"/>
          </a:solidFill>
        </p:grpSpPr>
        <p:sp>
          <p:nvSpPr>
            <p:cNvPr id="43" name="Rounded Rectangle 42"/>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44" name="Rounded Rectangle 43"/>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45" name="Rounded Rectangle 44"/>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46" name="Group 45"/>
          <p:cNvGrpSpPr>
            <a:grpSpLocks noChangeAspect="1"/>
          </p:cNvGrpSpPr>
          <p:nvPr/>
        </p:nvGrpSpPr>
        <p:grpSpPr>
          <a:xfrm>
            <a:off x="3320480" y="3235181"/>
            <a:ext cx="2332311" cy="117794"/>
            <a:chOff x="5805714" y="2264228"/>
            <a:chExt cx="2873824" cy="145143"/>
          </a:xfrm>
          <a:solidFill>
            <a:srgbClr val="7030A0"/>
          </a:solidFill>
        </p:grpSpPr>
        <p:sp>
          <p:nvSpPr>
            <p:cNvPr id="47" name="Rounded Rectangle 4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48" name="Rounded Rectangle 4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49" name="Rounded Rectangle 48"/>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50" name="Rounded Rectangle 49"/>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51" name="Rounded Rectangle 50"/>
            <p:cNvSpPr/>
            <p:nvPr/>
          </p:nvSpPr>
          <p:spPr>
            <a:xfrm>
              <a:off x="812799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52" name="Title 13"/>
          <p:cNvSpPr txBox="1"/>
          <p:nvPr/>
        </p:nvSpPr>
        <p:spPr>
          <a:xfrm>
            <a:off x="3233241" y="3035079"/>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Indesign</a:t>
            </a:r>
          </a:p>
        </p:txBody>
      </p:sp>
      <p:grpSp>
        <p:nvGrpSpPr>
          <p:cNvPr id="53" name="Group 52"/>
          <p:cNvGrpSpPr>
            <a:grpSpLocks noChangeAspect="1"/>
          </p:cNvGrpSpPr>
          <p:nvPr/>
        </p:nvGrpSpPr>
        <p:grpSpPr>
          <a:xfrm>
            <a:off x="3320479" y="3242318"/>
            <a:ext cx="1861138" cy="117794"/>
            <a:chOff x="5805714" y="2264228"/>
            <a:chExt cx="2293254" cy="145143"/>
          </a:xfrm>
          <a:solidFill>
            <a:srgbClr val="7030A0"/>
          </a:solidFill>
        </p:grpSpPr>
        <p:sp>
          <p:nvSpPr>
            <p:cNvPr id="54" name="Rounded Rectangle 53"/>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55" name="Rounded Rectangle 54"/>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56" name="Rounded Rectangle 55"/>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57" name="Rounded Rectangle 56"/>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58" name="Group 57"/>
          <p:cNvGrpSpPr>
            <a:grpSpLocks noChangeAspect="1"/>
          </p:cNvGrpSpPr>
          <p:nvPr/>
        </p:nvGrpSpPr>
        <p:grpSpPr>
          <a:xfrm>
            <a:off x="3309262" y="3592248"/>
            <a:ext cx="2332311" cy="117794"/>
            <a:chOff x="5805714" y="2264228"/>
            <a:chExt cx="2873824" cy="145143"/>
          </a:xfrm>
          <a:noFill/>
        </p:grpSpPr>
        <p:sp>
          <p:nvSpPr>
            <p:cNvPr id="59" name="Rounded Rectangle 58"/>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0" name="Rounded Rectangle 59"/>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1" name="Rounded Rectangle 60"/>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2" name="Rounded Rectangle 61"/>
            <p:cNvSpPr/>
            <p:nvPr/>
          </p:nvSpPr>
          <p:spPr>
            <a:xfrm>
              <a:off x="754742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3" name="Rounded Rectangle 62"/>
            <p:cNvSpPr/>
            <p:nvPr/>
          </p:nvSpPr>
          <p:spPr>
            <a:xfrm>
              <a:off x="812799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64" name="Title 13"/>
          <p:cNvSpPr txBox="1"/>
          <p:nvPr/>
        </p:nvSpPr>
        <p:spPr>
          <a:xfrm>
            <a:off x="3222023" y="3392146"/>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Illustrator</a:t>
            </a:r>
          </a:p>
        </p:txBody>
      </p:sp>
      <p:grpSp>
        <p:nvGrpSpPr>
          <p:cNvPr id="65" name="Group 64"/>
          <p:cNvGrpSpPr>
            <a:grpSpLocks noChangeAspect="1"/>
          </p:cNvGrpSpPr>
          <p:nvPr/>
        </p:nvGrpSpPr>
        <p:grpSpPr>
          <a:xfrm>
            <a:off x="3309261" y="3599387"/>
            <a:ext cx="1389964" cy="117793"/>
            <a:chOff x="5805714" y="2264229"/>
            <a:chExt cx="1712684" cy="145142"/>
          </a:xfrm>
          <a:solidFill>
            <a:schemeClr val="accent5"/>
          </a:solidFill>
        </p:grpSpPr>
        <p:sp>
          <p:nvSpPr>
            <p:cNvPr id="66" name="Rounded Rectangle 65"/>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7" name="Rounded Rectangle 66"/>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68" name="Rounded Rectangle 67"/>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69" name="Group 68"/>
          <p:cNvGrpSpPr>
            <a:grpSpLocks noChangeAspect="1"/>
          </p:cNvGrpSpPr>
          <p:nvPr/>
        </p:nvGrpSpPr>
        <p:grpSpPr>
          <a:xfrm>
            <a:off x="3320480" y="3936955"/>
            <a:ext cx="2332311" cy="117794"/>
            <a:chOff x="5805714" y="2264228"/>
            <a:chExt cx="2873824" cy="145143"/>
          </a:xfrm>
          <a:solidFill>
            <a:schemeClr val="accent5">
              <a:lumMod val="40000"/>
              <a:lumOff val="60000"/>
            </a:schemeClr>
          </a:solidFill>
        </p:grpSpPr>
        <p:sp>
          <p:nvSpPr>
            <p:cNvPr id="70" name="Rounded Rectangle 69"/>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71" name="Rounded Rectangle 70"/>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72" name="Rounded Rectangle 71"/>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73" name="Rounded Rectangle 72"/>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74" name="Rounded Rectangle 73"/>
            <p:cNvSpPr/>
            <p:nvPr/>
          </p:nvSpPr>
          <p:spPr>
            <a:xfrm>
              <a:off x="812799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75" name="Title 13"/>
          <p:cNvSpPr txBox="1"/>
          <p:nvPr/>
        </p:nvSpPr>
        <p:spPr>
          <a:xfrm>
            <a:off x="3233241" y="3736854"/>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Web</a:t>
            </a:r>
          </a:p>
        </p:txBody>
      </p:sp>
      <p:grpSp>
        <p:nvGrpSpPr>
          <p:cNvPr id="76" name="Group 75"/>
          <p:cNvGrpSpPr>
            <a:grpSpLocks noChangeAspect="1"/>
          </p:cNvGrpSpPr>
          <p:nvPr/>
        </p:nvGrpSpPr>
        <p:grpSpPr>
          <a:xfrm>
            <a:off x="3320480" y="3944094"/>
            <a:ext cx="918791" cy="117793"/>
            <a:chOff x="5805714" y="2264229"/>
            <a:chExt cx="1132114" cy="145142"/>
          </a:xfrm>
          <a:solidFill>
            <a:schemeClr val="accent5">
              <a:lumMod val="40000"/>
              <a:lumOff val="60000"/>
            </a:schemeClr>
          </a:solidFill>
        </p:grpSpPr>
        <p:sp>
          <p:nvSpPr>
            <p:cNvPr id="77" name="Rounded Rectangle 7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78" name="Rounded Rectangle 7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79" name="Title 13"/>
          <p:cNvSpPr txBox="1"/>
          <p:nvPr/>
        </p:nvSpPr>
        <p:spPr>
          <a:xfrm>
            <a:off x="3229796" y="1655019"/>
            <a:ext cx="943579" cy="3962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en-US" smtClean="0" sz="2000">
                <a:solidFill>
                  <a:schemeClr val="bg1">
                    <a:lumMod val="50000"/>
                  </a:schemeClr>
                </a:solidFill>
                <a:latin typeface="+mn-lt"/>
                <a:ea charset="0" panose="02000000000000000000" pitchFamily="2" typeface="Roboto"/>
              </a:rPr>
              <a:t>Skills</a:t>
            </a:r>
          </a:p>
        </p:txBody>
      </p:sp>
      <p:sp>
        <p:nvSpPr>
          <p:cNvPr id="82" name="椭圆 81"/>
          <p:cNvSpPr/>
          <p:nvPr/>
        </p:nvSpPr>
        <p:spPr>
          <a:xfrm>
            <a:off x="941025" y="1866381"/>
            <a:ext cx="1967605" cy="1967605"/>
          </a:xfrm>
          <a:prstGeom prst="ellipse">
            <a:avLst/>
          </a:prstGeom>
          <a:blipFill dpi="0" rotWithShape="1">
            <a:blip r:embed="rId2">
              <a:extLst>
                <a:ext uri="{28A0092B-C50C-407E-A947-70E740481C1C}">
                  <a14:useLocalDpi val="0"/>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Content Placeholder 7"/>
          <p:cNvSpPr txBox="1">
            <a:spLocks noChangeAspect="1"/>
          </p:cNvSpPr>
          <p:nvPr/>
        </p:nvSpPr>
        <p:spPr>
          <a:xfrm>
            <a:off x="6567793" y="4174583"/>
            <a:ext cx="1978835" cy="475488"/>
          </a:xfrm>
          <a:prstGeom prst="rect">
            <a:avLst/>
          </a:prstGeom>
        </p:spPr>
        <p:txBody>
          <a:bodyPr bIns="45720" lIns="91440" rIns="91440" rtlCol="0" tIns="45720" vert="horz" wrap="square">
            <a:spAutoFit/>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80000"/>
              </a:lnSpc>
              <a:buFont charset="0" panose="020b0604020202020204" pitchFamily="34" typeface="Arial"/>
              <a:buNone/>
            </a:pPr>
            <a:r>
              <a:rPr lang="id-ID" smtClean="0" sz="1400">
                <a:solidFill>
                  <a:schemeClr val="bg1">
                    <a:lumMod val="50000"/>
                  </a:schemeClr>
                </a:solidFill>
                <a:ea charset="0" panose="02000000000000000000" pitchFamily="2" typeface="Roboto"/>
              </a:rPr>
              <a:t>Robben Van Rozak</a:t>
            </a:r>
          </a:p>
          <a:p>
            <a:pPr algn="ctr" indent="0" marL="0">
              <a:lnSpc>
                <a:spcPct val="80000"/>
              </a:lnSpc>
              <a:buFont charset="0" panose="020b0604020202020204" pitchFamily="34" typeface="Arial"/>
              <a:buNone/>
            </a:pPr>
            <a:r>
              <a:rPr lang="id-ID" smtClean="0" sz="1400">
                <a:solidFill>
                  <a:schemeClr val="bg1">
                    <a:lumMod val="50000"/>
                  </a:schemeClr>
                </a:solidFill>
                <a:ea charset="0" panose="02000000000000000000" pitchFamily="2" typeface="Roboto"/>
              </a:rPr>
              <a:t>Administration</a:t>
            </a:r>
          </a:p>
        </p:txBody>
      </p:sp>
      <p:grpSp>
        <p:nvGrpSpPr>
          <p:cNvPr id="84" name="Group 6"/>
          <p:cNvGrpSpPr>
            <a:grpSpLocks noChangeAspect="1"/>
          </p:cNvGrpSpPr>
          <p:nvPr/>
        </p:nvGrpSpPr>
        <p:grpSpPr>
          <a:xfrm>
            <a:off x="6567794" y="4038098"/>
            <a:ext cx="1978834" cy="109645"/>
            <a:chOff x="821415" y="5132620"/>
            <a:chExt cx="3298056" cy="182741"/>
          </a:xfrm>
        </p:grpSpPr>
        <p:cxnSp>
          <p:nvCxnSpPr>
            <p:cNvPr id="85" name="Straight Connector 7"/>
            <p:cNvCxnSpPr/>
            <p:nvPr/>
          </p:nvCxnSpPr>
          <p:spPr>
            <a:xfrm>
              <a:off x="821415"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
            <p:cNvCxnSpPr/>
            <p:nvPr/>
          </p:nvCxnSpPr>
          <p:spPr>
            <a:xfrm>
              <a:off x="3039471" y="5132620"/>
              <a:ext cx="108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7" name="Group 9"/>
            <p:cNvGrpSpPr/>
            <p:nvPr/>
          </p:nvGrpSpPr>
          <p:grpSpPr>
            <a:xfrm>
              <a:off x="1930443" y="5132620"/>
              <a:ext cx="1080000" cy="182741"/>
              <a:chOff x="1930443" y="5132620"/>
              <a:chExt cx="1080000" cy="182741"/>
            </a:xfrm>
          </p:grpSpPr>
          <p:cxnSp>
            <p:nvCxnSpPr>
              <p:cNvPr id="88" name="Straight Connector 10"/>
              <p:cNvCxnSpPr/>
              <p:nvPr/>
            </p:nvCxnSpPr>
            <p:spPr>
              <a:xfrm>
                <a:off x="1930443" y="5132620"/>
                <a:ext cx="1080000" cy="0"/>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9" name="Flowchart: Merge 11"/>
              <p:cNvSpPr/>
              <p:nvPr/>
            </p:nvSpPr>
            <p:spPr>
              <a:xfrm>
                <a:off x="2368840" y="5206293"/>
                <a:ext cx="203205" cy="109068"/>
              </a:xfrm>
              <a:prstGeom prst="flowChartMerg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800"/>
              </a:p>
            </p:txBody>
          </p:sp>
        </p:grpSp>
      </p:grpSp>
      <p:grpSp>
        <p:nvGrpSpPr>
          <p:cNvPr id="90" name="Group 12"/>
          <p:cNvGrpSpPr>
            <a:grpSpLocks noChangeAspect="1"/>
          </p:cNvGrpSpPr>
          <p:nvPr/>
        </p:nvGrpSpPr>
        <p:grpSpPr>
          <a:xfrm>
            <a:off x="8936030" y="2199044"/>
            <a:ext cx="2332311" cy="117794"/>
            <a:chOff x="5805714" y="2264228"/>
            <a:chExt cx="2873824" cy="145143"/>
          </a:xfrm>
          <a:noFill/>
        </p:grpSpPr>
        <p:sp>
          <p:nvSpPr>
            <p:cNvPr id="91" name="Rounded Rectangle 13"/>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92" name="Rounded Rectangle 14"/>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93" name="Rounded Rectangle 15"/>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94" name="Rounded Rectangle 16"/>
            <p:cNvSpPr/>
            <p:nvPr/>
          </p:nvSpPr>
          <p:spPr>
            <a:xfrm>
              <a:off x="754742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95" name="Rounded Rectangle 17"/>
            <p:cNvSpPr/>
            <p:nvPr/>
          </p:nvSpPr>
          <p:spPr>
            <a:xfrm>
              <a:off x="8127995" y="2264228"/>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96" name="Title 13"/>
          <p:cNvSpPr txBox="1"/>
          <p:nvPr/>
        </p:nvSpPr>
        <p:spPr>
          <a:xfrm>
            <a:off x="8848792" y="1998943"/>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Powerpoint</a:t>
            </a:r>
          </a:p>
        </p:txBody>
      </p:sp>
      <p:grpSp>
        <p:nvGrpSpPr>
          <p:cNvPr id="97" name="Group 19"/>
          <p:cNvGrpSpPr>
            <a:grpSpLocks noChangeAspect="1"/>
          </p:cNvGrpSpPr>
          <p:nvPr/>
        </p:nvGrpSpPr>
        <p:grpSpPr>
          <a:xfrm>
            <a:off x="8936029" y="2206181"/>
            <a:ext cx="1861138" cy="117794"/>
            <a:chOff x="5805714" y="2264228"/>
            <a:chExt cx="2293254" cy="145143"/>
          </a:xfrm>
          <a:solidFill>
            <a:schemeClr val="accent1"/>
          </a:solidFill>
        </p:grpSpPr>
        <p:sp>
          <p:nvSpPr>
            <p:cNvPr id="98" name="Rounded Rectangle 20"/>
            <p:cNvSpPr/>
            <p:nvPr/>
          </p:nvSpPr>
          <p:spPr>
            <a:xfrm>
              <a:off x="5805714"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99" name="Rounded Rectangle 21"/>
            <p:cNvSpPr/>
            <p:nvPr/>
          </p:nvSpPr>
          <p:spPr>
            <a:xfrm>
              <a:off x="638628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0" name="Rounded Rectangle 22"/>
            <p:cNvSpPr/>
            <p:nvPr/>
          </p:nvSpPr>
          <p:spPr>
            <a:xfrm>
              <a:off x="6966855" y="2264229"/>
              <a:ext cx="551543" cy="145142"/>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1" name="Rounded Rectangle 23"/>
            <p:cNvSpPr/>
            <p:nvPr/>
          </p:nvSpPr>
          <p:spPr>
            <a:xfrm>
              <a:off x="7547425" y="2264228"/>
              <a:ext cx="551543" cy="1451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102" name="Group 24"/>
          <p:cNvGrpSpPr>
            <a:grpSpLocks noChangeAspect="1"/>
          </p:cNvGrpSpPr>
          <p:nvPr/>
        </p:nvGrpSpPr>
        <p:grpSpPr>
          <a:xfrm>
            <a:off x="8947248" y="2545836"/>
            <a:ext cx="2332311" cy="117794"/>
            <a:chOff x="5805714" y="2264228"/>
            <a:chExt cx="2873824" cy="145143"/>
          </a:xfrm>
          <a:noFill/>
        </p:grpSpPr>
        <p:sp>
          <p:nvSpPr>
            <p:cNvPr id="103" name="Rounded Rectangle 25"/>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4" name="Rounded Rectangle 26"/>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5" name="Rounded Rectangle 27"/>
            <p:cNvSpPr/>
            <p:nvPr/>
          </p:nvSpPr>
          <p:spPr>
            <a:xfrm>
              <a:off x="6966855" y="2264229"/>
              <a:ext cx="551543" cy="145142"/>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6" name="Rounded Rectangle 28"/>
            <p:cNvSpPr/>
            <p:nvPr/>
          </p:nvSpPr>
          <p:spPr>
            <a:xfrm>
              <a:off x="7547425" y="2264228"/>
              <a:ext cx="551543" cy="145142"/>
            </a:xfrm>
            <a:prstGeom prst="roundRect">
              <a:avLst/>
            </a:prstGeom>
            <a:solidFill>
              <a:srgbClr val="00206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07" name="Rounded Rectangle 29"/>
            <p:cNvSpPr/>
            <p:nvPr/>
          </p:nvSpPr>
          <p:spPr>
            <a:xfrm>
              <a:off x="8127995" y="2264228"/>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08" name="Title 13"/>
          <p:cNvSpPr txBox="1"/>
          <p:nvPr/>
        </p:nvSpPr>
        <p:spPr>
          <a:xfrm>
            <a:off x="8860010" y="2345734"/>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Css</a:t>
            </a:r>
          </a:p>
        </p:txBody>
      </p:sp>
      <p:grpSp>
        <p:nvGrpSpPr>
          <p:cNvPr id="109" name="Group 31"/>
          <p:cNvGrpSpPr>
            <a:grpSpLocks noChangeAspect="1"/>
          </p:cNvGrpSpPr>
          <p:nvPr/>
        </p:nvGrpSpPr>
        <p:grpSpPr>
          <a:xfrm>
            <a:off x="8947248" y="2552975"/>
            <a:ext cx="918791" cy="117793"/>
            <a:chOff x="5805714" y="2264229"/>
            <a:chExt cx="1132114" cy="145142"/>
          </a:xfrm>
          <a:solidFill>
            <a:srgbClr val="002060"/>
          </a:solidFill>
        </p:grpSpPr>
        <p:sp>
          <p:nvSpPr>
            <p:cNvPr id="110" name="Rounded Rectangle 32"/>
            <p:cNvSpPr/>
            <p:nvPr/>
          </p:nvSpPr>
          <p:spPr>
            <a:xfrm>
              <a:off x="5805714"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11" name="Rounded Rectangle 33"/>
            <p:cNvSpPr/>
            <p:nvPr/>
          </p:nvSpPr>
          <p:spPr>
            <a:xfrm>
              <a:off x="6386285" y="2264229"/>
              <a:ext cx="551543" cy="145142"/>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112" name="Group 34"/>
          <p:cNvGrpSpPr>
            <a:grpSpLocks noChangeAspect="1"/>
          </p:cNvGrpSpPr>
          <p:nvPr/>
        </p:nvGrpSpPr>
        <p:grpSpPr>
          <a:xfrm>
            <a:off x="8950544" y="2885491"/>
            <a:ext cx="2332311" cy="117794"/>
            <a:chOff x="5805714" y="2264228"/>
            <a:chExt cx="2873824" cy="145143"/>
          </a:xfrm>
          <a:noFill/>
        </p:grpSpPr>
        <p:sp>
          <p:nvSpPr>
            <p:cNvPr id="113" name="Rounded Rectangle 35"/>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14" name="Rounded Rectangle 36"/>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15" name="Rounded Rectangle 37"/>
            <p:cNvSpPr/>
            <p:nvPr/>
          </p:nvSpPr>
          <p:spPr>
            <a:xfrm>
              <a:off x="696685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16" name="Rounded Rectangle 38"/>
            <p:cNvSpPr/>
            <p:nvPr/>
          </p:nvSpPr>
          <p:spPr>
            <a:xfrm>
              <a:off x="754742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17" name="Rounded Rectangle 39"/>
            <p:cNvSpPr/>
            <p:nvPr/>
          </p:nvSpPr>
          <p:spPr>
            <a:xfrm>
              <a:off x="8127995" y="2264228"/>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18" name="Title 13"/>
          <p:cNvSpPr txBox="1"/>
          <p:nvPr/>
        </p:nvSpPr>
        <p:spPr>
          <a:xfrm>
            <a:off x="8863306" y="2685390"/>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Photoshop</a:t>
            </a:r>
          </a:p>
        </p:txBody>
      </p:sp>
      <p:grpSp>
        <p:nvGrpSpPr>
          <p:cNvPr id="119" name="Group 41"/>
          <p:cNvGrpSpPr>
            <a:grpSpLocks noChangeAspect="1"/>
          </p:cNvGrpSpPr>
          <p:nvPr/>
        </p:nvGrpSpPr>
        <p:grpSpPr>
          <a:xfrm>
            <a:off x="8950543" y="2892630"/>
            <a:ext cx="1389964" cy="117793"/>
            <a:chOff x="5805714" y="2264229"/>
            <a:chExt cx="1712684" cy="145142"/>
          </a:xfrm>
          <a:solidFill>
            <a:schemeClr val="accent3"/>
          </a:solidFill>
        </p:grpSpPr>
        <p:sp>
          <p:nvSpPr>
            <p:cNvPr id="120" name="Rounded Rectangle 42"/>
            <p:cNvSpPr/>
            <p:nvPr/>
          </p:nvSpPr>
          <p:spPr>
            <a:xfrm>
              <a:off x="5805714"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1" name="Rounded Rectangle 43"/>
            <p:cNvSpPr/>
            <p:nvPr/>
          </p:nvSpPr>
          <p:spPr>
            <a:xfrm>
              <a:off x="6386285" y="2264229"/>
              <a:ext cx="551543" cy="145142"/>
            </a:xfrm>
            <a:prstGeom prst="roundRect">
              <a:avLst/>
            </a:prstGeom>
            <a:grp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2" name="Rounded Rectangle 44"/>
            <p:cNvSpPr/>
            <p:nvPr/>
          </p:nvSpPr>
          <p:spPr>
            <a:xfrm>
              <a:off x="6966855" y="2264229"/>
              <a:ext cx="551543" cy="145142"/>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123" name="Group 45"/>
          <p:cNvGrpSpPr>
            <a:grpSpLocks noChangeAspect="1"/>
          </p:cNvGrpSpPr>
          <p:nvPr/>
        </p:nvGrpSpPr>
        <p:grpSpPr>
          <a:xfrm>
            <a:off x="8947248" y="3235181"/>
            <a:ext cx="2332311" cy="117794"/>
            <a:chOff x="5805714" y="2264228"/>
            <a:chExt cx="2873824" cy="145143"/>
          </a:xfrm>
          <a:solidFill>
            <a:srgbClr val="7030A0"/>
          </a:solidFill>
        </p:grpSpPr>
        <p:sp>
          <p:nvSpPr>
            <p:cNvPr id="124" name="Rounded Rectangle 4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5" name="Rounded Rectangle 4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6" name="Rounded Rectangle 48"/>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7" name="Rounded Rectangle 49"/>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28" name="Rounded Rectangle 50"/>
            <p:cNvSpPr/>
            <p:nvPr/>
          </p:nvSpPr>
          <p:spPr>
            <a:xfrm>
              <a:off x="812799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29" name="Title 13"/>
          <p:cNvSpPr txBox="1"/>
          <p:nvPr/>
        </p:nvSpPr>
        <p:spPr>
          <a:xfrm>
            <a:off x="8860010" y="3035079"/>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Indesign</a:t>
            </a:r>
          </a:p>
        </p:txBody>
      </p:sp>
      <p:grpSp>
        <p:nvGrpSpPr>
          <p:cNvPr id="130" name="Group 52"/>
          <p:cNvGrpSpPr>
            <a:grpSpLocks noChangeAspect="1"/>
          </p:cNvGrpSpPr>
          <p:nvPr/>
        </p:nvGrpSpPr>
        <p:grpSpPr>
          <a:xfrm>
            <a:off x="8947247" y="3242318"/>
            <a:ext cx="1861138" cy="117794"/>
            <a:chOff x="5805714" y="2264228"/>
            <a:chExt cx="2293254" cy="145143"/>
          </a:xfrm>
          <a:solidFill>
            <a:srgbClr val="7030A0"/>
          </a:solidFill>
        </p:grpSpPr>
        <p:sp>
          <p:nvSpPr>
            <p:cNvPr id="131" name="Rounded Rectangle 53"/>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2" name="Rounded Rectangle 54"/>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3" name="Rounded Rectangle 55"/>
            <p:cNvSpPr/>
            <p:nvPr/>
          </p:nvSpPr>
          <p:spPr>
            <a:xfrm>
              <a:off x="696685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4" name="Rounded Rectangle 56"/>
            <p:cNvSpPr/>
            <p:nvPr/>
          </p:nvSpPr>
          <p:spPr>
            <a:xfrm>
              <a:off x="7547425" y="2264228"/>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135" name="Group 57"/>
          <p:cNvGrpSpPr>
            <a:grpSpLocks noChangeAspect="1"/>
          </p:cNvGrpSpPr>
          <p:nvPr/>
        </p:nvGrpSpPr>
        <p:grpSpPr>
          <a:xfrm>
            <a:off x="8936030" y="3592248"/>
            <a:ext cx="2332311" cy="117794"/>
            <a:chOff x="5805714" y="2264228"/>
            <a:chExt cx="2873824" cy="145143"/>
          </a:xfrm>
          <a:noFill/>
        </p:grpSpPr>
        <p:sp>
          <p:nvSpPr>
            <p:cNvPr id="136" name="Rounded Rectangle 58"/>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7" name="Rounded Rectangle 59"/>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8" name="Rounded Rectangle 60"/>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39" name="Rounded Rectangle 61"/>
            <p:cNvSpPr/>
            <p:nvPr/>
          </p:nvSpPr>
          <p:spPr>
            <a:xfrm>
              <a:off x="754742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40" name="Rounded Rectangle 62"/>
            <p:cNvSpPr/>
            <p:nvPr/>
          </p:nvSpPr>
          <p:spPr>
            <a:xfrm>
              <a:off x="8127995" y="2264228"/>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41" name="Title 13"/>
          <p:cNvSpPr txBox="1"/>
          <p:nvPr/>
        </p:nvSpPr>
        <p:spPr>
          <a:xfrm>
            <a:off x="8848792" y="3392146"/>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Illustrator</a:t>
            </a:r>
          </a:p>
        </p:txBody>
      </p:sp>
      <p:grpSp>
        <p:nvGrpSpPr>
          <p:cNvPr id="142" name="Group 64"/>
          <p:cNvGrpSpPr>
            <a:grpSpLocks noChangeAspect="1"/>
          </p:cNvGrpSpPr>
          <p:nvPr/>
        </p:nvGrpSpPr>
        <p:grpSpPr>
          <a:xfrm>
            <a:off x="8936029" y="3599387"/>
            <a:ext cx="1389964" cy="117793"/>
            <a:chOff x="5805714" y="2264229"/>
            <a:chExt cx="1712684" cy="145142"/>
          </a:xfrm>
          <a:solidFill>
            <a:schemeClr val="accent5"/>
          </a:solidFill>
        </p:grpSpPr>
        <p:sp>
          <p:nvSpPr>
            <p:cNvPr id="143" name="Rounded Rectangle 65"/>
            <p:cNvSpPr/>
            <p:nvPr/>
          </p:nvSpPr>
          <p:spPr>
            <a:xfrm>
              <a:off x="5805714"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44" name="Rounded Rectangle 66"/>
            <p:cNvSpPr/>
            <p:nvPr/>
          </p:nvSpPr>
          <p:spPr>
            <a:xfrm>
              <a:off x="638628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45" name="Rounded Rectangle 67"/>
            <p:cNvSpPr/>
            <p:nvPr/>
          </p:nvSpPr>
          <p:spPr>
            <a:xfrm>
              <a:off x="6966855" y="2264229"/>
              <a:ext cx="551543" cy="145142"/>
            </a:xfrm>
            <a:prstGeom prst="round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grpSp>
        <p:nvGrpSpPr>
          <p:cNvPr id="146" name="Group 68"/>
          <p:cNvGrpSpPr>
            <a:grpSpLocks noChangeAspect="1"/>
          </p:cNvGrpSpPr>
          <p:nvPr/>
        </p:nvGrpSpPr>
        <p:grpSpPr>
          <a:xfrm>
            <a:off x="8947248" y="3936955"/>
            <a:ext cx="2332311" cy="117794"/>
            <a:chOff x="5805714" y="2264228"/>
            <a:chExt cx="2873824" cy="145143"/>
          </a:xfrm>
          <a:solidFill>
            <a:schemeClr val="accent5">
              <a:lumMod val="40000"/>
              <a:lumOff val="60000"/>
            </a:schemeClr>
          </a:solidFill>
        </p:grpSpPr>
        <p:sp>
          <p:nvSpPr>
            <p:cNvPr id="147" name="Rounded Rectangle 69"/>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48" name="Rounded Rectangle 70"/>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49" name="Rounded Rectangle 71"/>
            <p:cNvSpPr/>
            <p:nvPr/>
          </p:nvSpPr>
          <p:spPr>
            <a:xfrm>
              <a:off x="6966855" y="2264229"/>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50" name="Rounded Rectangle 72"/>
            <p:cNvSpPr/>
            <p:nvPr/>
          </p:nvSpPr>
          <p:spPr>
            <a:xfrm>
              <a:off x="754742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51" name="Rounded Rectangle 73"/>
            <p:cNvSpPr/>
            <p:nvPr/>
          </p:nvSpPr>
          <p:spPr>
            <a:xfrm>
              <a:off x="8127995" y="2264228"/>
              <a:ext cx="551543" cy="1451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52" name="Title 13"/>
          <p:cNvSpPr txBox="1"/>
          <p:nvPr/>
        </p:nvSpPr>
        <p:spPr>
          <a:xfrm>
            <a:off x="8860010" y="3736854"/>
            <a:ext cx="943579" cy="2438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id-ID" smtClean="0" sz="1000">
                <a:solidFill>
                  <a:schemeClr val="bg1">
                    <a:lumMod val="65000"/>
                  </a:schemeClr>
                </a:solidFill>
                <a:latin typeface="+mn-lt"/>
                <a:ea charset="0" panose="02000000000000000000" pitchFamily="2" typeface="Roboto"/>
              </a:rPr>
              <a:t>Web</a:t>
            </a:r>
          </a:p>
        </p:txBody>
      </p:sp>
      <p:grpSp>
        <p:nvGrpSpPr>
          <p:cNvPr id="153" name="Group 75"/>
          <p:cNvGrpSpPr>
            <a:grpSpLocks noChangeAspect="1"/>
          </p:cNvGrpSpPr>
          <p:nvPr/>
        </p:nvGrpSpPr>
        <p:grpSpPr>
          <a:xfrm>
            <a:off x="8947248" y="3944094"/>
            <a:ext cx="918791" cy="117793"/>
            <a:chOff x="5805714" y="2264229"/>
            <a:chExt cx="1132114" cy="145142"/>
          </a:xfrm>
          <a:solidFill>
            <a:schemeClr val="accent5">
              <a:lumMod val="40000"/>
              <a:lumOff val="60000"/>
            </a:schemeClr>
          </a:solidFill>
        </p:grpSpPr>
        <p:sp>
          <p:nvSpPr>
            <p:cNvPr id="154" name="Rounded Rectangle 76"/>
            <p:cNvSpPr/>
            <p:nvPr/>
          </p:nvSpPr>
          <p:spPr>
            <a:xfrm>
              <a:off x="5805714"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sp>
          <p:nvSpPr>
            <p:cNvPr id="155" name="Rounded Rectangle 77"/>
            <p:cNvSpPr/>
            <p:nvPr/>
          </p:nvSpPr>
          <p:spPr>
            <a:xfrm>
              <a:off x="6386285" y="2264229"/>
              <a:ext cx="551543" cy="145142"/>
            </a:xfrm>
            <a:prstGeom prst="roundRect">
              <a:avLst/>
            </a:prstGeom>
            <a:grp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sz="2000"/>
            </a:p>
          </p:txBody>
        </p:sp>
      </p:grpSp>
      <p:sp>
        <p:nvSpPr>
          <p:cNvPr id="156" name="Title 13"/>
          <p:cNvSpPr txBox="1"/>
          <p:nvPr/>
        </p:nvSpPr>
        <p:spPr>
          <a:xfrm>
            <a:off x="8856565" y="1655019"/>
            <a:ext cx="943579" cy="396240"/>
          </a:xfrm>
          <a:prstGeom prst="rect">
            <a:avLst/>
          </a:prstGeom>
        </p:spPr>
        <p:txBody>
          <a:bodyPr anchor="ctr" bIns="45720" lIns="91440" rIns="91440" rtlCol="0" tIns="45720" vert="horz" wrap="square">
            <a:spAutoFit/>
          </a:bodyPr>
          <a:lstStyle>
            <a:lvl1pPr algn="l" defTabSz="914400" eaLnBrk="1" hangingPunct="1" latinLnBrk="0" rtl="0">
              <a:spcBef>
                <a:spcPct val="0"/>
              </a:spcBef>
              <a:buNone/>
              <a:defRPr b="0" kern="1200" sz="3200">
                <a:solidFill>
                  <a:schemeClr val="tx1">
                    <a:lumMod val="65000"/>
                    <a:lumOff val="35000"/>
                  </a:schemeClr>
                </a:solidFill>
                <a:latin charset="0" pitchFamily="34" typeface="Source Sans Pro Light"/>
                <a:ea typeface="+mj-ea"/>
                <a:cs typeface="+mj-cs"/>
              </a:defRPr>
            </a:lvl1pPr>
          </a:lstStyle>
          <a:p>
            <a:r>
              <a:rPr lang="en-US" smtClean="0" sz="2000">
                <a:solidFill>
                  <a:schemeClr val="bg1">
                    <a:lumMod val="50000"/>
                  </a:schemeClr>
                </a:solidFill>
                <a:latin typeface="+mn-lt"/>
                <a:ea charset="0" panose="02000000000000000000" pitchFamily="2" typeface="Roboto"/>
              </a:rPr>
              <a:t>Skills</a:t>
            </a:r>
          </a:p>
        </p:txBody>
      </p:sp>
      <p:sp>
        <p:nvSpPr>
          <p:cNvPr id="159" name="椭圆 158"/>
          <p:cNvSpPr/>
          <p:nvPr/>
        </p:nvSpPr>
        <p:spPr>
          <a:xfrm>
            <a:off x="6567793" y="1866381"/>
            <a:ext cx="1967605" cy="1967605"/>
          </a:xfrm>
          <a:prstGeom prst="ellipse">
            <a:avLst/>
          </a:prstGeom>
          <a:blipFill dpi="0" rotWithShape="1">
            <a:blip r:embed="rId2">
              <a:extLst>
                <a:ext uri="{28A0092B-C50C-407E-A947-70E740481C1C}">
                  <a14:useLocalDpi val="0"/>
                </a:ext>
              </a:extLst>
            </a:blip>
            <a:stretch>
              <a:fillRect/>
            </a:stretch>
          </a:blipFill>
          <a:ln w="3492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矩形 159"/>
          <p:cNvSpPr/>
          <p:nvPr/>
        </p:nvSpPr>
        <p:spPr>
          <a:xfrm>
            <a:off x="923155" y="5325944"/>
            <a:ext cx="4247244" cy="9296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61" name="矩形 160"/>
          <p:cNvSpPr/>
          <p:nvPr/>
        </p:nvSpPr>
        <p:spPr>
          <a:xfrm>
            <a:off x="979448" y="4920778"/>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
        <p:nvSpPr>
          <p:cNvPr id="162" name="矩形 161"/>
          <p:cNvSpPr/>
          <p:nvPr/>
        </p:nvSpPr>
        <p:spPr>
          <a:xfrm>
            <a:off x="6501560" y="5358192"/>
            <a:ext cx="4247244" cy="9296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63" name="矩形 162"/>
          <p:cNvSpPr/>
          <p:nvPr/>
        </p:nvSpPr>
        <p:spPr>
          <a:xfrm>
            <a:off x="6557854" y="4953026"/>
            <a:ext cx="2011680" cy="365760"/>
          </a:xfrm>
          <a:prstGeom prst="rect">
            <a:avLst/>
          </a:prstGeom>
        </p:spPr>
        <p:txBody>
          <a:bodyPr wrap="none">
            <a:spAutoFit/>
          </a:bodyPr>
          <a:lstStyle/>
          <a:p>
            <a:pPr algn="ctr"/>
            <a:r>
              <a:rPr altLang="en-US" lang="zh-CN">
                <a:solidFill>
                  <a:srgbClr val="BDD7EE"/>
                </a:solidFill>
                <a:latin charset="-122" panose="02010609000101010101" pitchFamily="49" typeface="汉真广标"/>
                <a:ea charset="-122" panose="02010609000101010101" pitchFamily="49" typeface="汉真广标"/>
              </a:rPr>
              <a:t>请在此添加小标题</a:t>
            </a:r>
          </a:p>
        </p:txBody>
      </p:sp>
    </p:spTree>
    <p:extLst>
      <p:ext uri="{BB962C8B-B14F-4D97-AF65-F5344CB8AC3E}">
        <p14:creationId val="2384678152"/>
      </p:ext>
    </p:extLst>
  </p:cSld>
  <p:clrMapOvr>
    <a:masterClrMapping/>
  </p:clrMapOvr>
  <mc:AlternateContent>
    <mc:Choice Requires="p15">
      <p:transition advTm="2000" p14:dur="175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42" presetSubtype="0">
                                  <p:stCondLst>
                                    <p:cond delay="500"/>
                                  </p:stCondLst>
                                  <p:childTnLst>
                                    <p:set>
                                      <p:cBhvr>
                                        <p:cTn dur="1" fill="hold" id="10">
                                          <p:stCondLst>
                                            <p:cond delay="0"/>
                                          </p:stCondLst>
                                        </p:cTn>
                                        <p:tgtEl>
                                          <p:spTgt spid="82"/>
                                        </p:tgtEl>
                                        <p:attrNameLst>
                                          <p:attrName>style.visibility</p:attrName>
                                        </p:attrNameLst>
                                      </p:cBhvr>
                                      <p:to>
                                        <p:strVal val="visible"/>
                                      </p:to>
                                    </p:set>
                                    <p:animEffect filter="fade" transition="in">
                                      <p:cBhvr>
                                        <p:cTn dur="1000" id="11"/>
                                        <p:tgtEl>
                                          <p:spTgt spid="82"/>
                                        </p:tgtEl>
                                      </p:cBhvr>
                                    </p:animEffect>
                                    <p:anim calcmode="lin" valueType="num">
                                      <p:cBhvr>
                                        <p:cTn dur="1000" fill="hold" id="12"/>
                                        <p:tgtEl>
                                          <p:spTgt spid="82"/>
                                        </p:tgtEl>
                                        <p:attrNameLst>
                                          <p:attrName>ppt_x</p:attrName>
                                        </p:attrNameLst>
                                      </p:cBhvr>
                                      <p:tavLst>
                                        <p:tav tm="0">
                                          <p:val>
                                            <p:strVal val="#ppt_x"/>
                                          </p:val>
                                        </p:tav>
                                        <p:tav tm="100000">
                                          <p:val>
                                            <p:strVal val="#ppt_x"/>
                                          </p:val>
                                        </p:tav>
                                      </p:tavLst>
                                    </p:anim>
                                    <p:anim calcmode="lin" valueType="num">
                                      <p:cBhvr>
                                        <p:cTn dur="1000" fill="hold" id="13"/>
                                        <p:tgtEl>
                                          <p:spTgt spid="82"/>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500"/>
                                  </p:stCondLst>
                                  <p:childTnLst>
                                    <p:set>
                                      <p:cBhvr>
                                        <p:cTn dur="1" fill="hold" id="15">
                                          <p:stCondLst>
                                            <p:cond delay="0"/>
                                          </p:stCondLst>
                                        </p:cTn>
                                        <p:tgtEl>
                                          <p:spTgt spid="159"/>
                                        </p:tgtEl>
                                        <p:attrNameLst>
                                          <p:attrName>style.visibility</p:attrName>
                                        </p:attrNameLst>
                                      </p:cBhvr>
                                      <p:to>
                                        <p:strVal val="visible"/>
                                      </p:to>
                                    </p:set>
                                    <p:animEffect filter="fade" transition="in">
                                      <p:cBhvr>
                                        <p:cTn dur="1000" id="16"/>
                                        <p:tgtEl>
                                          <p:spTgt spid="159"/>
                                        </p:tgtEl>
                                      </p:cBhvr>
                                    </p:animEffect>
                                    <p:anim calcmode="lin" valueType="num">
                                      <p:cBhvr>
                                        <p:cTn dur="1000" fill="hold" id="17"/>
                                        <p:tgtEl>
                                          <p:spTgt spid="159"/>
                                        </p:tgtEl>
                                        <p:attrNameLst>
                                          <p:attrName>ppt_x</p:attrName>
                                        </p:attrNameLst>
                                      </p:cBhvr>
                                      <p:tavLst>
                                        <p:tav tm="0">
                                          <p:val>
                                            <p:strVal val="#ppt_x"/>
                                          </p:val>
                                        </p:tav>
                                        <p:tav tm="100000">
                                          <p:val>
                                            <p:strVal val="#ppt_x"/>
                                          </p:val>
                                        </p:tav>
                                      </p:tavLst>
                                    </p:anim>
                                    <p:anim calcmode="lin" valueType="num">
                                      <p:cBhvr>
                                        <p:cTn dur="1000" fill="hold" id="18"/>
                                        <p:tgtEl>
                                          <p:spTgt spid="159"/>
                                        </p:tgtEl>
                                        <p:attrNameLst>
                                          <p:attrName>ppt_y</p:attrName>
                                        </p:attrNameLst>
                                      </p:cBhvr>
                                      <p:tavLst>
                                        <p:tav tm="0">
                                          <p:val>
                                            <p:strVal val="#ppt_y+.1"/>
                                          </p:val>
                                        </p:tav>
                                        <p:tav tm="100000">
                                          <p:val>
                                            <p:strVal val="#ppt_y"/>
                                          </p:val>
                                        </p:tav>
                                      </p:tavLst>
                                    </p:anim>
                                  </p:childTnLst>
                                </p:cTn>
                              </p:par>
                              <p:par>
                                <p:cTn fill="hold" id="19" nodeType="withEffect" presetClass="entr" presetID="16" presetSubtype="37">
                                  <p:stCondLst>
                                    <p:cond delay="2500"/>
                                  </p:stCondLst>
                                  <p:childTnLst>
                                    <p:set>
                                      <p:cBhvr>
                                        <p:cTn dur="1" fill="hold" id="20">
                                          <p:stCondLst>
                                            <p:cond delay="0"/>
                                          </p:stCondLst>
                                        </p:cTn>
                                        <p:tgtEl>
                                          <p:spTgt spid="7"/>
                                        </p:tgtEl>
                                        <p:attrNameLst>
                                          <p:attrName>style.visibility</p:attrName>
                                        </p:attrNameLst>
                                      </p:cBhvr>
                                      <p:to>
                                        <p:strVal val="visible"/>
                                      </p:to>
                                    </p:set>
                                    <p:animEffect filter="barn(outVertical)" transition="in">
                                      <p:cBhvr>
                                        <p:cTn dur="500" id="21"/>
                                        <p:tgtEl>
                                          <p:spTgt spid="7"/>
                                        </p:tgtEl>
                                      </p:cBhvr>
                                    </p:animEffect>
                                  </p:childTnLst>
                                </p:cTn>
                              </p:par>
                              <p:par>
                                <p:cTn fill="hold" grpId="0" id="22" nodeType="withEffect" presetClass="entr" presetID="22" presetSubtype="1">
                                  <p:stCondLst>
                                    <p:cond delay="3000"/>
                                  </p:stCondLst>
                                  <p:childTnLst>
                                    <p:set>
                                      <p:cBhvr>
                                        <p:cTn dur="1" fill="hold" id="23">
                                          <p:stCondLst>
                                            <p:cond delay="0"/>
                                          </p:stCondLst>
                                        </p:cTn>
                                        <p:tgtEl>
                                          <p:spTgt spid="6"/>
                                        </p:tgtEl>
                                        <p:attrNameLst>
                                          <p:attrName>style.visibility</p:attrName>
                                        </p:attrNameLst>
                                      </p:cBhvr>
                                      <p:to>
                                        <p:strVal val="visible"/>
                                      </p:to>
                                    </p:set>
                                    <p:animEffect filter="wipe(up)" transition="in">
                                      <p:cBhvr>
                                        <p:cTn dur="500" id="24"/>
                                        <p:tgtEl>
                                          <p:spTgt spid="6"/>
                                        </p:tgtEl>
                                      </p:cBhvr>
                                    </p:animEffect>
                                  </p:childTnLst>
                                </p:cTn>
                              </p:par>
                              <p:par>
                                <p:cTn fill="hold" grpId="0" id="25" nodeType="withEffect" presetClass="entr" presetID="22" presetSubtype="8">
                                  <p:stCondLst>
                                    <p:cond delay="4000"/>
                                  </p:stCondLst>
                                  <p:childTnLst>
                                    <p:set>
                                      <p:cBhvr>
                                        <p:cTn dur="1" fill="hold" id="26">
                                          <p:stCondLst>
                                            <p:cond delay="0"/>
                                          </p:stCondLst>
                                        </p:cTn>
                                        <p:tgtEl>
                                          <p:spTgt spid="19"/>
                                        </p:tgtEl>
                                        <p:attrNameLst>
                                          <p:attrName>style.visibility</p:attrName>
                                        </p:attrNameLst>
                                      </p:cBhvr>
                                      <p:to>
                                        <p:strVal val="visible"/>
                                      </p:to>
                                    </p:set>
                                    <p:animEffect filter="wipe(left)" transition="in">
                                      <p:cBhvr>
                                        <p:cTn dur="500" id="27"/>
                                        <p:tgtEl>
                                          <p:spTgt spid="19"/>
                                        </p:tgtEl>
                                      </p:cBhvr>
                                    </p:animEffect>
                                  </p:childTnLst>
                                </p:cTn>
                              </p:par>
                              <p:par>
                                <p:cTn fill="hold" id="28" nodeType="withEffect" presetClass="entr" presetID="22" presetSubtype="8">
                                  <p:stCondLst>
                                    <p:cond delay="4500"/>
                                  </p:stCondLst>
                                  <p:childTnLst>
                                    <p:set>
                                      <p:cBhvr>
                                        <p:cTn dur="1" fill="hold" id="29">
                                          <p:stCondLst>
                                            <p:cond delay="0"/>
                                          </p:stCondLst>
                                        </p:cTn>
                                        <p:tgtEl>
                                          <p:spTgt spid="13"/>
                                        </p:tgtEl>
                                        <p:attrNameLst>
                                          <p:attrName>style.visibility</p:attrName>
                                        </p:attrNameLst>
                                      </p:cBhvr>
                                      <p:to>
                                        <p:strVal val="visible"/>
                                      </p:to>
                                    </p:set>
                                    <p:animEffect filter="wipe(left)" transition="in">
                                      <p:cBhvr>
                                        <p:cTn dur="500" id="30"/>
                                        <p:tgtEl>
                                          <p:spTgt spid="13"/>
                                        </p:tgtEl>
                                      </p:cBhvr>
                                    </p:animEffect>
                                  </p:childTnLst>
                                </p:cTn>
                              </p:par>
                              <p:par>
                                <p:cTn fill="hold" id="31" nodeType="withEffect" presetClass="entr" presetID="22" presetSubtype="8">
                                  <p:stCondLst>
                                    <p:cond delay="5000"/>
                                  </p:stCondLst>
                                  <p:childTnLst>
                                    <p:set>
                                      <p:cBhvr>
                                        <p:cTn dur="1" fill="hold" id="32">
                                          <p:stCondLst>
                                            <p:cond delay="0"/>
                                          </p:stCondLst>
                                        </p:cTn>
                                        <p:tgtEl>
                                          <p:spTgt spid="20"/>
                                        </p:tgtEl>
                                        <p:attrNameLst>
                                          <p:attrName>style.visibility</p:attrName>
                                        </p:attrNameLst>
                                      </p:cBhvr>
                                      <p:to>
                                        <p:strVal val="visible"/>
                                      </p:to>
                                    </p:set>
                                    <p:animEffect filter="wipe(left)" transition="in">
                                      <p:cBhvr>
                                        <p:cTn dur="500" id="33"/>
                                        <p:tgtEl>
                                          <p:spTgt spid="20"/>
                                        </p:tgtEl>
                                      </p:cBhvr>
                                    </p:animEffect>
                                  </p:childTnLst>
                                </p:cTn>
                              </p:par>
                              <p:par>
                                <p:cTn fill="hold" grpId="0" id="34" nodeType="withEffect" presetClass="entr" presetID="22" presetSubtype="8">
                                  <p:stCondLst>
                                    <p:cond delay="4000"/>
                                  </p:stCondLst>
                                  <p:childTnLst>
                                    <p:set>
                                      <p:cBhvr>
                                        <p:cTn dur="1" fill="hold" id="35">
                                          <p:stCondLst>
                                            <p:cond delay="0"/>
                                          </p:stCondLst>
                                        </p:cTn>
                                        <p:tgtEl>
                                          <p:spTgt spid="31"/>
                                        </p:tgtEl>
                                        <p:attrNameLst>
                                          <p:attrName>style.visibility</p:attrName>
                                        </p:attrNameLst>
                                      </p:cBhvr>
                                      <p:to>
                                        <p:strVal val="visible"/>
                                      </p:to>
                                    </p:set>
                                    <p:animEffect filter="wipe(left)" transition="in">
                                      <p:cBhvr>
                                        <p:cTn dur="500" id="36"/>
                                        <p:tgtEl>
                                          <p:spTgt spid="31"/>
                                        </p:tgtEl>
                                      </p:cBhvr>
                                    </p:animEffect>
                                  </p:childTnLst>
                                </p:cTn>
                              </p:par>
                              <p:par>
                                <p:cTn fill="hold" id="37" nodeType="withEffect" presetClass="entr" presetID="22" presetSubtype="8">
                                  <p:stCondLst>
                                    <p:cond delay="4500"/>
                                  </p:stCondLst>
                                  <p:childTnLst>
                                    <p:set>
                                      <p:cBhvr>
                                        <p:cTn dur="1" fill="hold" id="38">
                                          <p:stCondLst>
                                            <p:cond delay="0"/>
                                          </p:stCondLst>
                                        </p:cTn>
                                        <p:tgtEl>
                                          <p:spTgt spid="25"/>
                                        </p:tgtEl>
                                        <p:attrNameLst>
                                          <p:attrName>style.visibility</p:attrName>
                                        </p:attrNameLst>
                                      </p:cBhvr>
                                      <p:to>
                                        <p:strVal val="visible"/>
                                      </p:to>
                                    </p:set>
                                    <p:animEffect filter="wipe(left)" transition="in">
                                      <p:cBhvr>
                                        <p:cTn dur="500" id="39"/>
                                        <p:tgtEl>
                                          <p:spTgt spid="25"/>
                                        </p:tgtEl>
                                      </p:cBhvr>
                                    </p:animEffect>
                                  </p:childTnLst>
                                </p:cTn>
                              </p:par>
                              <p:par>
                                <p:cTn fill="hold" id="40" nodeType="withEffect" presetClass="entr" presetID="22" presetSubtype="8">
                                  <p:stCondLst>
                                    <p:cond delay="5000"/>
                                  </p:stCondLst>
                                  <p:childTnLst>
                                    <p:set>
                                      <p:cBhvr>
                                        <p:cTn dur="1" fill="hold" id="41">
                                          <p:stCondLst>
                                            <p:cond delay="0"/>
                                          </p:stCondLst>
                                        </p:cTn>
                                        <p:tgtEl>
                                          <p:spTgt spid="32"/>
                                        </p:tgtEl>
                                        <p:attrNameLst>
                                          <p:attrName>style.visibility</p:attrName>
                                        </p:attrNameLst>
                                      </p:cBhvr>
                                      <p:to>
                                        <p:strVal val="visible"/>
                                      </p:to>
                                    </p:set>
                                    <p:animEffect filter="wipe(left)" transition="in">
                                      <p:cBhvr>
                                        <p:cTn dur="500" id="42"/>
                                        <p:tgtEl>
                                          <p:spTgt spid="32"/>
                                        </p:tgtEl>
                                      </p:cBhvr>
                                    </p:animEffect>
                                  </p:childTnLst>
                                </p:cTn>
                              </p:par>
                              <p:par>
                                <p:cTn fill="hold" grpId="0" id="43" nodeType="withEffect" presetClass="entr" presetID="22" presetSubtype="8">
                                  <p:stCondLst>
                                    <p:cond delay="4000"/>
                                  </p:stCondLst>
                                  <p:childTnLst>
                                    <p:set>
                                      <p:cBhvr>
                                        <p:cTn dur="1" fill="hold" id="44">
                                          <p:stCondLst>
                                            <p:cond delay="0"/>
                                          </p:stCondLst>
                                        </p:cTn>
                                        <p:tgtEl>
                                          <p:spTgt spid="41"/>
                                        </p:tgtEl>
                                        <p:attrNameLst>
                                          <p:attrName>style.visibility</p:attrName>
                                        </p:attrNameLst>
                                      </p:cBhvr>
                                      <p:to>
                                        <p:strVal val="visible"/>
                                      </p:to>
                                    </p:set>
                                    <p:animEffect filter="wipe(left)" transition="in">
                                      <p:cBhvr>
                                        <p:cTn dur="500" id="45"/>
                                        <p:tgtEl>
                                          <p:spTgt spid="41"/>
                                        </p:tgtEl>
                                      </p:cBhvr>
                                    </p:animEffect>
                                  </p:childTnLst>
                                </p:cTn>
                              </p:par>
                              <p:par>
                                <p:cTn fill="hold" id="46" nodeType="withEffect" presetClass="entr" presetID="22" presetSubtype="8">
                                  <p:stCondLst>
                                    <p:cond delay="4500"/>
                                  </p:stCondLst>
                                  <p:childTnLst>
                                    <p:set>
                                      <p:cBhvr>
                                        <p:cTn dur="1" fill="hold" id="47">
                                          <p:stCondLst>
                                            <p:cond delay="0"/>
                                          </p:stCondLst>
                                        </p:cTn>
                                        <p:tgtEl>
                                          <p:spTgt spid="35"/>
                                        </p:tgtEl>
                                        <p:attrNameLst>
                                          <p:attrName>style.visibility</p:attrName>
                                        </p:attrNameLst>
                                      </p:cBhvr>
                                      <p:to>
                                        <p:strVal val="visible"/>
                                      </p:to>
                                    </p:set>
                                    <p:animEffect filter="wipe(left)" transition="in">
                                      <p:cBhvr>
                                        <p:cTn dur="500" id="48"/>
                                        <p:tgtEl>
                                          <p:spTgt spid="35"/>
                                        </p:tgtEl>
                                      </p:cBhvr>
                                    </p:animEffect>
                                  </p:childTnLst>
                                </p:cTn>
                              </p:par>
                              <p:par>
                                <p:cTn fill="hold" id="49" nodeType="withEffect" presetClass="entr" presetID="22" presetSubtype="8">
                                  <p:stCondLst>
                                    <p:cond delay="5000"/>
                                  </p:stCondLst>
                                  <p:childTnLst>
                                    <p:set>
                                      <p:cBhvr>
                                        <p:cTn dur="1" fill="hold" id="50">
                                          <p:stCondLst>
                                            <p:cond delay="0"/>
                                          </p:stCondLst>
                                        </p:cTn>
                                        <p:tgtEl>
                                          <p:spTgt spid="42"/>
                                        </p:tgtEl>
                                        <p:attrNameLst>
                                          <p:attrName>style.visibility</p:attrName>
                                        </p:attrNameLst>
                                      </p:cBhvr>
                                      <p:to>
                                        <p:strVal val="visible"/>
                                      </p:to>
                                    </p:set>
                                    <p:animEffect filter="wipe(left)" transition="in">
                                      <p:cBhvr>
                                        <p:cTn dur="500" id="51"/>
                                        <p:tgtEl>
                                          <p:spTgt spid="42"/>
                                        </p:tgtEl>
                                      </p:cBhvr>
                                    </p:animEffect>
                                  </p:childTnLst>
                                </p:cTn>
                              </p:par>
                              <p:par>
                                <p:cTn fill="hold" grpId="0" id="52" nodeType="withEffect" presetClass="entr" presetID="22" presetSubtype="8">
                                  <p:stCondLst>
                                    <p:cond delay="4000"/>
                                  </p:stCondLst>
                                  <p:childTnLst>
                                    <p:set>
                                      <p:cBhvr>
                                        <p:cTn dur="1" fill="hold" id="53">
                                          <p:stCondLst>
                                            <p:cond delay="0"/>
                                          </p:stCondLst>
                                        </p:cTn>
                                        <p:tgtEl>
                                          <p:spTgt spid="52"/>
                                        </p:tgtEl>
                                        <p:attrNameLst>
                                          <p:attrName>style.visibility</p:attrName>
                                        </p:attrNameLst>
                                      </p:cBhvr>
                                      <p:to>
                                        <p:strVal val="visible"/>
                                      </p:to>
                                    </p:set>
                                    <p:animEffect filter="wipe(left)" transition="in">
                                      <p:cBhvr>
                                        <p:cTn dur="500" id="54"/>
                                        <p:tgtEl>
                                          <p:spTgt spid="52"/>
                                        </p:tgtEl>
                                      </p:cBhvr>
                                    </p:animEffect>
                                  </p:childTnLst>
                                </p:cTn>
                              </p:par>
                              <p:par>
                                <p:cTn fill="hold" id="55" nodeType="withEffect" presetClass="entr" presetID="22" presetSubtype="8">
                                  <p:stCondLst>
                                    <p:cond delay="4500"/>
                                  </p:stCondLst>
                                  <p:childTnLst>
                                    <p:set>
                                      <p:cBhvr>
                                        <p:cTn dur="1" fill="hold" id="56">
                                          <p:stCondLst>
                                            <p:cond delay="0"/>
                                          </p:stCondLst>
                                        </p:cTn>
                                        <p:tgtEl>
                                          <p:spTgt spid="46"/>
                                        </p:tgtEl>
                                        <p:attrNameLst>
                                          <p:attrName>style.visibility</p:attrName>
                                        </p:attrNameLst>
                                      </p:cBhvr>
                                      <p:to>
                                        <p:strVal val="visible"/>
                                      </p:to>
                                    </p:set>
                                    <p:animEffect filter="wipe(left)" transition="in">
                                      <p:cBhvr>
                                        <p:cTn dur="500" id="57"/>
                                        <p:tgtEl>
                                          <p:spTgt spid="46"/>
                                        </p:tgtEl>
                                      </p:cBhvr>
                                    </p:animEffect>
                                  </p:childTnLst>
                                </p:cTn>
                              </p:par>
                              <p:par>
                                <p:cTn fill="hold" id="58" nodeType="withEffect" presetClass="entr" presetID="22" presetSubtype="8">
                                  <p:stCondLst>
                                    <p:cond delay="5000"/>
                                  </p:stCondLst>
                                  <p:childTnLst>
                                    <p:set>
                                      <p:cBhvr>
                                        <p:cTn dur="1" fill="hold" id="59">
                                          <p:stCondLst>
                                            <p:cond delay="0"/>
                                          </p:stCondLst>
                                        </p:cTn>
                                        <p:tgtEl>
                                          <p:spTgt spid="53"/>
                                        </p:tgtEl>
                                        <p:attrNameLst>
                                          <p:attrName>style.visibility</p:attrName>
                                        </p:attrNameLst>
                                      </p:cBhvr>
                                      <p:to>
                                        <p:strVal val="visible"/>
                                      </p:to>
                                    </p:set>
                                    <p:animEffect filter="wipe(left)" transition="in">
                                      <p:cBhvr>
                                        <p:cTn dur="500" id="60"/>
                                        <p:tgtEl>
                                          <p:spTgt spid="53"/>
                                        </p:tgtEl>
                                      </p:cBhvr>
                                    </p:animEffect>
                                  </p:childTnLst>
                                </p:cTn>
                              </p:par>
                              <p:par>
                                <p:cTn fill="hold" grpId="0" id="61" nodeType="withEffect" presetClass="entr" presetID="22" presetSubtype="8">
                                  <p:stCondLst>
                                    <p:cond delay="4000"/>
                                  </p:stCondLst>
                                  <p:childTnLst>
                                    <p:set>
                                      <p:cBhvr>
                                        <p:cTn dur="1" fill="hold" id="62">
                                          <p:stCondLst>
                                            <p:cond delay="0"/>
                                          </p:stCondLst>
                                        </p:cTn>
                                        <p:tgtEl>
                                          <p:spTgt spid="64"/>
                                        </p:tgtEl>
                                        <p:attrNameLst>
                                          <p:attrName>style.visibility</p:attrName>
                                        </p:attrNameLst>
                                      </p:cBhvr>
                                      <p:to>
                                        <p:strVal val="visible"/>
                                      </p:to>
                                    </p:set>
                                    <p:animEffect filter="wipe(left)" transition="in">
                                      <p:cBhvr>
                                        <p:cTn dur="500" id="63"/>
                                        <p:tgtEl>
                                          <p:spTgt spid="64"/>
                                        </p:tgtEl>
                                      </p:cBhvr>
                                    </p:animEffect>
                                  </p:childTnLst>
                                </p:cTn>
                              </p:par>
                              <p:par>
                                <p:cTn fill="hold" id="64" nodeType="withEffect" presetClass="entr" presetID="22" presetSubtype="8">
                                  <p:stCondLst>
                                    <p:cond delay="4500"/>
                                  </p:stCondLst>
                                  <p:childTnLst>
                                    <p:set>
                                      <p:cBhvr>
                                        <p:cTn dur="1" fill="hold" id="65">
                                          <p:stCondLst>
                                            <p:cond delay="0"/>
                                          </p:stCondLst>
                                        </p:cTn>
                                        <p:tgtEl>
                                          <p:spTgt spid="58"/>
                                        </p:tgtEl>
                                        <p:attrNameLst>
                                          <p:attrName>style.visibility</p:attrName>
                                        </p:attrNameLst>
                                      </p:cBhvr>
                                      <p:to>
                                        <p:strVal val="visible"/>
                                      </p:to>
                                    </p:set>
                                    <p:animEffect filter="wipe(left)" transition="in">
                                      <p:cBhvr>
                                        <p:cTn dur="500" id="66"/>
                                        <p:tgtEl>
                                          <p:spTgt spid="58"/>
                                        </p:tgtEl>
                                      </p:cBhvr>
                                    </p:animEffect>
                                  </p:childTnLst>
                                </p:cTn>
                              </p:par>
                              <p:par>
                                <p:cTn fill="hold" id="67" nodeType="withEffect" presetClass="entr" presetID="22" presetSubtype="8">
                                  <p:stCondLst>
                                    <p:cond delay="5000"/>
                                  </p:stCondLst>
                                  <p:childTnLst>
                                    <p:set>
                                      <p:cBhvr>
                                        <p:cTn dur="1" fill="hold" id="68">
                                          <p:stCondLst>
                                            <p:cond delay="0"/>
                                          </p:stCondLst>
                                        </p:cTn>
                                        <p:tgtEl>
                                          <p:spTgt spid="65"/>
                                        </p:tgtEl>
                                        <p:attrNameLst>
                                          <p:attrName>style.visibility</p:attrName>
                                        </p:attrNameLst>
                                      </p:cBhvr>
                                      <p:to>
                                        <p:strVal val="visible"/>
                                      </p:to>
                                    </p:set>
                                    <p:animEffect filter="wipe(left)" transition="in">
                                      <p:cBhvr>
                                        <p:cTn dur="500" id="69"/>
                                        <p:tgtEl>
                                          <p:spTgt spid="65"/>
                                        </p:tgtEl>
                                      </p:cBhvr>
                                    </p:animEffect>
                                  </p:childTnLst>
                                </p:cTn>
                              </p:par>
                              <p:par>
                                <p:cTn fill="hold" grpId="0" id="70" nodeType="withEffect" presetClass="entr" presetID="22" presetSubtype="8">
                                  <p:stCondLst>
                                    <p:cond delay="4000"/>
                                  </p:stCondLst>
                                  <p:childTnLst>
                                    <p:set>
                                      <p:cBhvr>
                                        <p:cTn dur="1" fill="hold" id="71">
                                          <p:stCondLst>
                                            <p:cond delay="0"/>
                                          </p:stCondLst>
                                        </p:cTn>
                                        <p:tgtEl>
                                          <p:spTgt spid="75"/>
                                        </p:tgtEl>
                                        <p:attrNameLst>
                                          <p:attrName>style.visibility</p:attrName>
                                        </p:attrNameLst>
                                      </p:cBhvr>
                                      <p:to>
                                        <p:strVal val="visible"/>
                                      </p:to>
                                    </p:set>
                                    <p:animEffect filter="wipe(left)" transition="in">
                                      <p:cBhvr>
                                        <p:cTn dur="500" id="72"/>
                                        <p:tgtEl>
                                          <p:spTgt spid="75"/>
                                        </p:tgtEl>
                                      </p:cBhvr>
                                    </p:animEffect>
                                  </p:childTnLst>
                                </p:cTn>
                              </p:par>
                              <p:par>
                                <p:cTn fill="hold" id="73" nodeType="withEffect" presetClass="entr" presetID="22" presetSubtype="8">
                                  <p:stCondLst>
                                    <p:cond delay="4500"/>
                                  </p:stCondLst>
                                  <p:childTnLst>
                                    <p:set>
                                      <p:cBhvr>
                                        <p:cTn dur="1" fill="hold" id="74">
                                          <p:stCondLst>
                                            <p:cond delay="0"/>
                                          </p:stCondLst>
                                        </p:cTn>
                                        <p:tgtEl>
                                          <p:spTgt spid="69"/>
                                        </p:tgtEl>
                                        <p:attrNameLst>
                                          <p:attrName>style.visibility</p:attrName>
                                        </p:attrNameLst>
                                      </p:cBhvr>
                                      <p:to>
                                        <p:strVal val="visible"/>
                                      </p:to>
                                    </p:set>
                                    <p:animEffect filter="wipe(left)" transition="in">
                                      <p:cBhvr>
                                        <p:cTn dur="500" id="75"/>
                                        <p:tgtEl>
                                          <p:spTgt spid="69"/>
                                        </p:tgtEl>
                                      </p:cBhvr>
                                    </p:animEffect>
                                  </p:childTnLst>
                                </p:cTn>
                              </p:par>
                              <p:par>
                                <p:cTn fill="hold" id="76" nodeType="withEffect" presetClass="entr" presetID="22" presetSubtype="8">
                                  <p:stCondLst>
                                    <p:cond delay="5000"/>
                                  </p:stCondLst>
                                  <p:childTnLst>
                                    <p:set>
                                      <p:cBhvr>
                                        <p:cTn dur="1" fill="hold" id="77">
                                          <p:stCondLst>
                                            <p:cond delay="0"/>
                                          </p:stCondLst>
                                        </p:cTn>
                                        <p:tgtEl>
                                          <p:spTgt spid="76"/>
                                        </p:tgtEl>
                                        <p:attrNameLst>
                                          <p:attrName>style.visibility</p:attrName>
                                        </p:attrNameLst>
                                      </p:cBhvr>
                                      <p:to>
                                        <p:strVal val="visible"/>
                                      </p:to>
                                    </p:set>
                                    <p:animEffect filter="wipe(left)" transition="in">
                                      <p:cBhvr>
                                        <p:cTn dur="500" id="78"/>
                                        <p:tgtEl>
                                          <p:spTgt spid="76"/>
                                        </p:tgtEl>
                                      </p:cBhvr>
                                    </p:animEffect>
                                  </p:childTnLst>
                                </p:cTn>
                              </p:par>
                              <p:par>
                                <p:cTn fill="hold" grpId="0" id="79" nodeType="withEffect" presetClass="entr" presetID="22" presetSubtype="8">
                                  <p:stCondLst>
                                    <p:cond delay="3500"/>
                                  </p:stCondLst>
                                  <p:childTnLst>
                                    <p:set>
                                      <p:cBhvr>
                                        <p:cTn dur="1" fill="hold" id="80">
                                          <p:stCondLst>
                                            <p:cond delay="0"/>
                                          </p:stCondLst>
                                        </p:cTn>
                                        <p:tgtEl>
                                          <p:spTgt spid="79"/>
                                        </p:tgtEl>
                                        <p:attrNameLst>
                                          <p:attrName>style.visibility</p:attrName>
                                        </p:attrNameLst>
                                      </p:cBhvr>
                                      <p:to>
                                        <p:strVal val="visible"/>
                                      </p:to>
                                    </p:set>
                                    <p:animEffect filter="wipe(left)" transition="in">
                                      <p:cBhvr>
                                        <p:cTn dur="500" id="81"/>
                                        <p:tgtEl>
                                          <p:spTgt spid="79"/>
                                        </p:tgtEl>
                                      </p:cBhvr>
                                    </p:animEffect>
                                  </p:childTnLst>
                                </p:cTn>
                              </p:par>
                              <p:par>
                                <p:cTn fill="hold" id="82" nodeType="withEffect" presetClass="entr" presetID="16" presetSubtype="37">
                                  <p:stCondLst>
                                    <p:cond delay="2500"/>
                                  </p:stCondLst>
                                  <p:childTnLst>
                                    <p:set>
                                      <p:cBhvr>
                                        <p:cTn dur="1" fill="hold" id="83">
                                          <p:stCondLst>
                                            <p:cond delay="0"/>
                                          </p:stCondLst>
                                        </p:cTn>
                                        <p:tgtEl>
                                          <p:spTgt spid="84"/>
                                        </p:tgtEl>
                                        <p:attrNameLst>
                                          <p:attrName>style.visibility</p:attrName>
                                        </p:attrNameLst>
                                      </p:cBhvr>
                                      <p:to>
                                        <p:strVal val="visible"/>
                                      </p:to>
                                    </p:set>
                                    <p:animEffect filter="barn(outVertical)" transition="in">
                                      <p:cBhvr>
                                        <p:cTn dur="500" id="84"/>
                                        <p:tgtEl>
                                          <p:spTgt spid="84"/>
                                        </p:tgtEl>
                                      </p:cBhvr>
                                    </p:animEffect>
                                  </p:childTnLst>
                                </p:cTn>
                              </p:par>
                              <p:par>
                                <p:cTn fill="hold" grpId="0" id="85" nodeType="withEffect" presetClass="entr" presetID="22" presetSubtype="1">
                                  <p:stCondLst>
                                    <p:cond delay="3000"/>
                                  </p:stCondLst>
                                  <p:childTnLst>
                                    <p:set>
                                      <p:cBhvr>
                                        <p:cTn dur="1" fill="hold" id="86">
                                          <p:stCondLst>
                                            <p:cond delay="0"/>
                                          </p:stCondLst>
                                        </p:cTn>
                                        <p:tgtEl>
                                          <p:spTgt spid="83"/>
                                        </p:tgtEl>
                                        <p:attrNameLst>
                                          <p:attrName>style.visibility</p:attrName>
                                        </p:attrNameLst>
                                      </p:cBhvr>
                                      <p:to>
                                        <p:strVal val="visible"/>
                                      </p:to>
                                    </p:set>
                                    <p:animEffect filter="wipe(up)" transition="in">
                                      <p:cBhvr>
                                        <p:cTn dur="500" id="87"/>
                                        <p:tgtEl>
                                          <p:spTgt spid="83"/>
                                        </p:tgtEl>
                                      </p:cBhvr>
                                    </p:animEffect>
                                  </p:childTnLst>
                                </p:cTn>
                              </p:par>
                              <p:par>
                                <p:cTn fill="hold" grpId="0" id="88" nodeType="withEffect" presetClass="entr" presetID="22" presetSubtype="8">
                                  <p:stCondLst>
                                    <p:cond delay="4000"/>
                                  </p:stCondLst>
                                  <p:childTnLst>
                                    <p:set>
                                      <p:cBhvr>
                                        <p:cTn dur="1" fill="hold" id="89">
                                          <p:stCondLst>
                                            <p:cond delay="0"/>
                                          </p:stCondLst>
                                        </p:cTn>
                                        <p:tgtEl>
                                          <p:spTgt spid="96"/>
                                        </p:tgtEl>
                                        <p:attrNameLst>
                                          <p:attrName>style.visibility</p:attrName>
                                        </p:attrNameLst>
                                      </p:cBhvr>
                                      <p:to>
                                        <p:strVal val="visible"/>
                                      </p:to>
                                    </p:set>
                                    <p:animEffect filter="wipe(left)" transition="in">
                                      <p:cBhvr>
                                        <p:cTn dur="500" id="90"/>
                                        <p:tgtEl>
                                          <p:spTgt spid="96"/>
                                        </p:tgtEl>
                                      </p:cBhvr>
                                    </p:animEffect>
                                  </p:childTnLst>
                                </p:cTn>
                              </p:par>
                              <p:par>
                                <p:cTn fill="hold" id="91" nodeType="withEffect" presetClass="entr" presetID="22" presetSubtype="8">
                                  <p:stCondLst>
                                    <p:cond delay="4500"/>
                                  </p:stCondLst>
                                  <p:childTnLst>
                                    <p:set>
                                      <p:cBhvr>
                                        <p:cTn dur="1" fill="hold" id="92">
                                          <p:stCondLst>
                                            <p:cond delay="0"/>
                                          </p:stCondLst>
                                        </p:cTn>
                                        <p:tgtEl>
                                          <p:spTgt spid="90"/>
                                        </p:tgtEl>
                                        <p:attrNameLst>
                                          <p:attrName>style.visibility</p:attrName>
                                        </p:attrNameLst>
                                      </p:cBhvr>
                                      <p:to>
                                        <p:strVal val="visible"/>
                                      </p:to>
                                    </p:set>
                                    <p:animEffect filter="wipe(left)" transition="in">
                                      <p:cBhvr>
                                        <p:cTn dur="500" id="93"/>
                                        <p:tgtEl>
                                          <p:spTgt spid="90"/>
                                        </p:tgtEl>
                                      </p:cBhvr>
                                    </p:animEffect>
                                  </p:childTnLst>
                                </p:cTn>
                              </p:par>
                              <p:par>
                                <p:cTn fill="hold" id="94" nodeType="withEffect" presetClass="entr" presetID="22" presetSubtype="8">
                                  <p:stCondLst>
                                    <p:cond delay="5000"/>
                                  </p:stCondLst>
                                  <p:childTnLst>
                                    <p:set>
                                      <p:cBhvr>
                                        <p:cTn dur="1" fill="hold" id="95">
                                          <p:stCondLst>
                                            <p:cond delay="0"/>
                                          </p:stCondLst>
                                        </p:cTn>
                                        <p:tgtEl>
                                          <p:spTgt spid="97"/>
                                        </p:tgtEl>
                                        <p:attrNameLst>
                                          <p:attrName>style.visibility</p:attrName>
                                        </p:attrNameLst>
                                      </p:cBhvr>
                                      <p:to>
                                        <p:strVal val="visible"/>
                                      </p:to>
                                    </p:set>
                                    <p:animEffect filter="wipe(left)" transition="in">
                                      <p:cBhvr>
                                        <p:cTn dur="500" id="96"/>
                                        <p:tgtEl>
                                          <p:spTgt spid="97"/>
                                        </p:tgtEl>
                                      </p:cBhvr>
                                    </p:animEffect>
                                  </p:childTnLst>
                                </p:cTn>
                              </p:par>
                              <p:par>
                                <p:cTn fill="hold" grpId="0" id="97" nodeType="withEffect" presetClass="entr" presetID="22" presetSubtype="8">
                                  <p:stCondLst>
                                    <p:cond delay="4000"/>
                                  </p:stCondLst>
                                  <p:childTnLst>
                                    <p:set>
                                      <p:cBhvr>
                                        <p:cTn dur="1" fill="hold" id="98">
                                          <p:stCondLst>
                                            <p:cond delay="0"/>
                                          </p:stCondLst>
                                        </p:cTn>
                                        <p:tgtEl>
                                          <p:spTgt spid="108"/>
                                        </p:tgtEl>
                                        <p:attrNameLst>
                                          <p:attrName>style.visibility</p:attrName>
                                        </p:attrNameLst>
                                      </p:cBhvr>
                                      <p:to>
                                        <p:strVal val="visible"/>
                                      </p:to>
                                    </p:set>
                                    <p:animEffect filter="wipe(left)" transition="in">
                                      <p:cBhvr>
                                        <p:cTn dur="500" id="99"/>
                                        <p:tgtEl>
                                          <p:spTgt spid="108"/>
                                        </p:tgtEl>
                                      </p:cBhvr>
                                    </p:animEffect>
                                  </p:childTnLst>
                                </p:cTn>
                              </p:par>
                              <p:par>
                                <p:cTn fill="hold" id="100" nodeType="withEffect" presetClass="entr" presetID="22" presetSubtype="8">
                                  <p:stCondLst>
                                    <p:cond delay="4500"/>
                                  </p:stCondLst>
                                  <p:childTnLst>
                                    <p:set>
                                      <p:cBhvr>
                                        <p:cTn dur="1" fill="hold" id="101">
                                          <p:stCondLst>
                                            <p:cond delay="0"/>
                                          </p:stCondLst>
                                        </p:cTn>
                                        <p:tgtEl>
                                          <p:spTgt spid="102"/>
                                        </p:tgtEl>
                                        <p:attrNameLst>
                                          <p:attrName>style.visibility</p:attrName>
                                        </p:attrNameLst>
                                      </p:cBhvr>
                                      <p:to>
                                        <p:strVal val="visible"/>
                                      </p:to>
                                    </p:set>
                                    <p:animEffect filter="wipe(left)" transition="in">
                                      <p:cBhvr>
                                        <p:cTn dur="500" id="102"/>
                                        <p:tgtEl>
                                          <p:spTgt spid="102"/>
                                        </p:tgtEl>
                                      </p:cBhvr>
                                    </p:animEffect>
                                  </p:childTnLst>
                                </p:cTn>
                              </p:par>
                              <p:par>
                                <p:cTn fill="hold" id="103" nodeType="withEffect" presetClass="entr" presetID="22" presetSubtype="8">
                                  <p:stCondLst>
                                    <p:cond delay="5000"/>
                                  </p:stCondLst>
                                  <p:childTnLst>
                                    <p:set>
                                      <p:cBhvr>
                                        <p:cTn dur="1" fill="hold" id="104">
                                          <p:stCondLst>
                                            <p:cond delay="0"/>
                                          </p:stCondLst>
                                        </p:cTn>
                                        <p:tgtEl>
                                          <p:spTgt spid="109"/>
                                        </p:tgtEl>
                                        <p:attrNameLst>
                                          <p:attrName>style.visibility</p:attrName>
                                        </p:attrNameLst>
                                      </p:cBhvr>
                                      <p:to>
                                        <p:strVal val="visible"/>
                                      </p:to>
                                    </p:set>
                                    <p:animEffect filter="wipe(left)" transition="in">
                                      <p:cBhvr>
                                        <p:cTn dur="500" id="105"/>
                                        <p:tgtEl>
                                          <p:spTgt spid="109"/>
                                        </p:tgtEl>
                                      </p:cBhvr>
                                    </p:animEffect>
                                  </p:childTnLst>
                                </p:cTn>
                              </p:par>
                              <p:par>
                                <p:cTn fill="hold" grpId="0" id="106" nodeType="withEffect" presetClass="entr" presetID="22" presetSubtype="8">
                                  <p:stCondLst>
                                    <p:cond delay="4000"/>
                                  </p:stCondLst>
                                  <p:childTnLst>
                                    <p:set>
                                      <p:cBhvr>
                                        <p:cTn dur="1" fill="hold" id="107">
                                          <p:stCondLst>
                                            <p:cond delay="0"/>
                                          </p:stCondLst>
                                        </p:cTn>
                                        <p:tgtEl>
                                          <p:spTgt spid="118"/>
                                        </p:tgtEl>
                                        <p:attrNameLst>
                                          <p:attrName>style.visibility</p:attrName>
                                        </p:attrNameLst>
                                      </p:cBhvr>
                                      <p:to>
                                        <p:strVal val="visible"/>
                                      </p:to>
                                    </p:set>
                                    <p:animEffect filter="wipe(left)" transition="in">
                                      <p:cBhvr>
                                        <p:cTn dur="500" id="108"/>
                                        <p:tgtEl>
                                          <p:spTgt spid="118"/>
                                        </p:tgtEl>
                                      </p:cBhvr>
                                    </p:animEffect>
                                  </p:childTnLst>
                                </p:cTn>
                              </p:par>
                              <p:par>
                                <p:cTn fill="hold" id="109" nodeType="withEffect" presetClass="entr" presetID="22" presetSubtype="8">
                                  <p:stCondLst>
                                    <p:cond delay="4500"/>
                                  </p:stCondLst>
                                  <p:childTnLst>
                                    <p:set>
                                      <p:cBhvr>
                                        <p:cTn dur="1" fill="hold" id="110">
                                          <p:stCondLst>
                                            <p:cond delay="0"/>
                                          </p:stCondLst>
                                        </p:cTn>
                                        <p:tgtEl>
                                          <p:spTgt spid="112"/>
                                        </p:tgtEl>
                                        <p:attrNameLst>
                                          <p:attrName>style.visibility</p:attrName>
                                        </p:attrNameLst>
                                      </p:cBhvr>
                                      <p:to>
                                        <p:strVal val="visible"/>
                                      </p:to>
                                    </p:set>
                                    <p:animEffect filter="wipe(left)" transition="in">
                                      <p:cBhvr>
                                        <p:cTn dur="500" id="111"/>
                                        <p:tgtEl>
                                          <p:spTgt spid="112"/>
                                        </p:tgtEl>
                                      </p:cBhvr>
                                    </p:animEffect>
                                  </p:childTnLst>
                                </p:cTn>
                              </p:par>
                              <p:par>
                                <p:cTn fill="hold" id="112" nodeType="withEffect" presetClass="entr" presetID="22" presetSubtype="8">
                                  <p:stCondLst>
                                    <p:cond delay="5000"/>
                                  </p:stCondLst>
                                  <p:childTnLst>
                                    <p:set>
                                      <p:cBhvr>
                                        <p:cTn dur="1" fill="hold" id="113">
                                          <p:stCondLst>
                                            <p:cond delay="0"/>
                                          </p:stCondLst>
                                        </p:cTn>
                                        <p:tgtEl>
                                          <p:spTgt spid="119"/>
                                        </p:tgtEl>
                                        <p:attrNameLst>
                                          <p:attrName>style.visibility</p:attrName>
                                        </p:attrNameLst>
                                      </p:cBhvr>
                                      <p:to>
                                        <p:strVal val="visible"/>
                                      </p:to>
                                    </p:set>
                                    <p:animEffect filter="wipe(left)" transition="in">
                                      <p:cBhvr>
                                        <p:cTn dur="500" id="114"/>
                                        <p:tgtEl>
                                          <p:spTgt spid="119"/>
                                        </p:tgtEl>
                                      </p:cBhvr>
                                    </p:animEffect>
                                  </p:childTnLst>
                                </p:cTn>
                              </p:par>
                              <p:par>
                                <p:cTn fill="hold" grpId="0" id="115" nodeType="withEffect" presetClass="entr" presetID="22" presetSubtype="8">
                                  <p:stCondLst>
                                    <p:cond delay="4000"/>
                                  </p:stCondLst>
                                  <p:childTnLst>
                                    <p:set>
                                      <p:cBhvr>
                                        <p:cTn dur="1" fill="hold" id="116">
                                          <p:stCondLst>
                                            <p:cond delay="0"/>
                                          </p:stCondLst>
                                        </p:cTn>
                                        <p:tgtEl>
                                          <p:spTgt spid="129"/>
                                        </p:tgtEl>
                                        <p:attrNameLst>
                                          <p:attrName>style.visibility</p:attrName>
                                        </p:attrNameLst>
                                      </p:cBhvr>
                                      <p:to>
                                        <p:strVal val="visible"/>
                                      </p:to>
                                    </p:set>
                                    <p:animEffect filter="wipe(left)" transition="in">
                                      <p:cBhvr>
                                        <p:cTn dur="500" id="117"/>
                                        <p:tgtEl>
                                          <p:spTgt spid="129"/>
                                        </p:tgtEl>
                                      </p:cBhvr>
                                    </p:animEffect>
                                  </p:childTnLst>
                                </p:cTn>
                              </p:par>
                              <p:par>
                                <p:cTn fill="hold" id="118" nodeType="withEffect" presetClass="entr" presetID="22" presetSubtype="8">
                                  <p:stCondLst>
                                    <p:cond delay="4500"/>
                                  </p:stCondLst>
                                  <p:childTnLst>
                                    <p:set>
                                      <p:cBhvr>
                                        <p:cTn dur="1" fill="hold" id="119">
                                          <p:stCondLst>
                                            <p:cond delay="0"/>
                                          </p:stCondLst>
                                        </p:cTn>
                                        <p:tgtEl>
                                          <p:spTgt spid="123"/>
                                        </p:tgtEl>
                                        <p:attrNameLst>
                                          <p:attrName>style.visibility</p:attrName>
                                        </p:attrNameLst>
                                      </p:cBhvr>
                                      <p:to>
                                        <p:strVal val="visible"/>
                                      </p:to>
                                    </p:set>
                                    <p:animEffect filter="wipe(left)" transition="in">
                                      <p:cBhvr>
                                        <p:cTn dur="500" id="120"/>
                                        <p:tgtEl>
                                          <p:spTgt spid="123"/>
                                        </p:tgtEl>
                                      </p:cBhvr>
                                    </p:animEffect>
                                  </p:childTnLst>
                                </p:cTn>
                              </p:par>
                              <p:par>
                                <p:cTn fill="hold" id="121" nodeType="withEffect" presetClass="entr" presetID="22" presetSubtype="8">
                                  <p:stCondLst>
                                    <p:cond delay="5000"/>
                                  </p:stCondLst>
                                  <p:childTnLst>
                                    <p:set>
                                      <p:cBhvr>
                                        <p:cTn dur="1" fill="hold" id="122">
                                          <p:stCondLst>
                                            <p:cond delay="0"/>
                                          </p:stCondLst>
                                        </p:cTn>
                                        <p:tgtEl>
                                          <p:spTgt spid="130"/>
                                        </p:tgtEl>
                                        <p:attrNameLst>
                                          <p:attrName>style.visibility</p:attrName>
                                        </p:attrNameLst>
                                      </p:cBhvr>
                                      <p:to>
                                        <p:strVal val="visible"/>
                                      </p:to>
                                    </p:set>
                                    <p:animEffect filter="wipe(left)" transition="in">
                                      <p:cBhvr>
                                        <p:cTn dur="500" id="123"/>
                                        <p:tgtEl>
                                          <p:spTgt spid="130"/>
                                        </p:tgtEl>
                                      </p:cBhvr>
                                    </p:animEffect>
                                  </p:childTnLst>
                                </p:cTn>
                              </p:par>
                              <p:par>
                                <p:cTn fill="hold" grpId="0" id="124" nodeType="withEffect" presetClass="entr" presetID="22" presetSubtype="8">
                                  <p:stCondLst>
                                    <p:cond delay="4000"/>
                                  </p:stCondLst>
                                  <p:childTnLst>
                                    <p:set>
                                      <p:cBhvr>
                                        <p:cTn dur="1" fill="hold" id="125">
                                          <p:stCondLst>
                                            <p:cond delay="0"/>
                                          </p:stCondLst>
                                        </p:cTn>
                                        <p:tgtEl>
                                          <p:spTgt spid="141"/>
                                        </p:tgtEl>
                                        <p:attrNameLst>
                                          <p:attrName>style.visibility</p:attrName>
                                        </p:attrNameLst>
                                      </p:cBhvr>
                                      <p:to>
                                        <p:strVal val="visible"/>
                                      </p:to>
                                    </p:set>
                                    <p:animEffect filter="wipe(left)" transition="in">
                                      <p:cBhvr>
                                        <p:cTn dur="500" id="126"/>
                                        <p:tgtEl>
                                          <p:spTgt spid="141"/>
                                        </p:tgtEl>
                                      </p:cBhvr>
                                    </p:animEffect>
                                  </p:childTnLst>
                                </p:cTn>
                              </p:par>
                              <p:par>
                                <p:cTn fill="hold" id="127" nodeType="withEffect" presetClass="entr" presetID="22" presetSubtype="8">
                                  <p:stCondLst>
                                    <p:cond delay="4500"/>
                                  </p:stCondLst>
                                  <p:childTnLst>
                                    <p:set>
                                      <p:cBhvr>
                                        <p:cTn dur="1" fill="hold" id="128">
                                          <p:stCondLst>
                                            <p:cond delay="0"/>
                                          </p:stCondLst>
                                        </p:cTn>
                                        <p:tgtEl>
                                          <p:spTgt spid="135"/>
                                        </p:tgtEl>
                                        <p:attrNameLst>
                                          <p:attrName>style.visibility</p:attrName>
                                        </p:attrNameLst>
                                      </p:cBhvr>
                                      <p:to>
                                        <p:strVal val="visible"/>
                                      </p:to>
                                    </p:set>
                                    <p:animEffect filter="wipe(left)" transition="in">
                                      <p:cBhvr>
                                        <p:cTn dur="500" id="129"/>
                                        <p:tgtEl>
                                          <p:spTgt spid="135"/>
                                        </p:tgtEl>
                                      </p:cBhvr>
                                    </p:animEffect>
                                  </p:childTnLst>
                                </p:cTn>
                              </p:par>
                              <p:par>
                                <p:cTn fill="hold" id="130" nodeType="withEffect" presetClass="entr" presetID="22" presetSubtype="8">
                                  <p:stCondLst>
                                    <p:cond delay="5000"/>
                                  </p:stCondLst>
                                  <p:childTnLst>
                                    <p:set>
                                      <p:cBhvr>
                                        <p:cTn dur="1" fill="hold" id="131">
                                          <p:stCondLst>
                                            <p:cond delay="0"/>
                                          </p:stCondLst>
                                        </p:cTn>
                                        <p:tgtEl>
                                          <p:spTgt spid="142"/>
                                        </p:tgtEl>
                                        <p:attrNameLst>
                                          <p:attrName>style.visibility</p:attrName>
                                        </p:attrNameLst>
                                      </p:cBhvr>
                                      <p:to>
                                        <p:strVal val="visible"/>
                                      </p:to>
                                    </p:set>
                                    <p:animEffect filter="wipe(left)" transition="in">
                                      <p:cBhvr>
                                        <p:cTn dur="500" id="132"/>
                                        <p:tgtEl>
                                          <p:spTgt spid="142"/>
                                        </p:tgtEl>
                                      </p:cBhvr>
                                    </p:animEffect>
                                  </p:childTnLst>
                                </p:cTn>
                              </p:par>
                              <p:par>
                                <p:cTn fill="hold" grpId="0" id="133" nodeType="withEffect" presetClass="entr" presetID="22" presetSubtype="8">
                                  <p:stCondLst>
                                    <p:cond delay="4000"/>
                                  </p:stCondLst>
                                  <p:childTnLst>
                                    <p:set>
                                      <p:cBhvr>
                                        <p:cTn dur="1" fill="hold" id="134">
                                          <p:stCondLst>
                                            <p:cond delay="0"/>
                                          </p:stCondLst>
                                        </p:cTn>
                                        <p:tgtEl>
                                          <p:spTgt spid="152"/>
                                        </p:tgtEl>
                                        <p:attrNameLst>
                                          <p:attrName>style.visibility</p:attrName>
                                        </p:attrNameLst>
                                      </p:cBhvr>
                                      <p:to>
                                        <p:strVal val="visible"/>
                                      </p:to>
                                    </p:set>
                                    <p:animEffect filter="wipe(left)" transition="in">
                                      <p:cBhvr>
                                        <p:cTn dur="500" id="135"/>
                                        <p:tgtEl>
                                          <p:spTgt spid="152"/>
                                        </p:tgtEl>
                                      </p:cBhvr>
                                    </p:animEffect>
                                  </p:childTnLst>
                                </p:cTn>
                              </p:par>
                              <p:par>
                                <p:cTn fill="hold" id="136" nodeType="withEffect" presetClass="entr" presetID="22" presetSubtype="8">
                                  <p:stCondLst>
                                    <p:cond delay="4500"/>
                                  </p:stCondLst>
                                  <p:childTnLst>
                                    <p:set>
                                      <p:cBhvr>
                                        <p:cTn dur="1" fill="hold" id="137">
                                          <p:stCondLst>
                                            <p:cond delay="0"/>
                                          </p:stCondLst>
                                        </p:cTn>
                                        <p:tgtEl>
                                          <p:spTgt spid="146"/>
                                        </p:tgtEl>
                                        <p:attrNameLst>
                                          <p:attrName>style.visibility</p:attrName>
                                        </p:attrNameLst>
                                      </p:cBhvr>
                                      <p:to>
                                        <p:strVal val="visible"/>
                                      </p:to>
                                    </p:set>
                                    <p:animEffect filter="wipe(left)" transition="in">
                                      <p:cBhvr>
                                        <p:cTn dur="500" id="138"/>
                                        <p:tgtEl>
                                          <p:spTgt spid="146"/>
                                        </p:tgtEl>
                                      </p:cBhvr>
                                    </p:animEffect>
                                  </p:childTnLst>
                                </p:cTn>
                              </p:par>
                              <p:par>
                                <p:cTn fill="hold" id="139" nodeType="withEffect" presetClass="entr" presetID="22" presetSubtype="8">
                                  <p:stCondLst>
                                    <p:cond delay="5000"/>
                                  </p:stCondLst>
                                  <p:childTnLst>
                                    <p:set>
                                      <p:cBhvr>
                                        <p:cTn dur="1" fill="hold" id="140">
                                          <p:stCondLst>
                                            <p:cond delay="0"/>
                                          </p:stCondLst>
                                        </p:cTn>
                                        <p:tgtEl>
                                          <p:spTgt spid="153"/>
                                        </p:tgtEl>
                                        <p:attrNameLst>
                                          <p:attrName>style.visibility</p:attrName>
                                        </p:attrNameLst>
                                      </p:cBhvr>
                                      <p:to>
                                        <p:strVal val="visible"/>
                                      </p:to>
                                    </p:set>
                                    <p:animEffect filter="wipe(left)" transition="in">
                                      <p:cBhvr>
                                        <p:cTn dur="500" id="141"/>
                                        <p:tgtEl>
                                          <p:spTgt spid="153"/>
                                        </p:tgtEl>
                                      </p:cBhvr>
                                    </p:animEffect>
                                  </p:childTnLst>
                                </p:cTn>
                              </p:par>
                              <p:par>
                                <p:cTn fill="hold" grpId="0" id="142" nodeType="withEffect" presetClass="entr" presetID="22" presetSubtype="8">
                                  <p:stCondLst>
                                    <p:cond delay="3500"/>
                                  </p:stCondLst>
                                  <p:childTnLst>
                                    <p:set>
                                      <p:cBhvr>
                                        <p:cTn dur="1" fill="hold" id="143">
                                          <p:stCondLst>
                                            <p:cond delay="0"/>
                                          </p:stCondLst>
                                        </p:cTn>
                                        <p:tgtEl>
                                          <p:spTgt spid="156"/>
                                        </p:tgtEl>
                                        <p:attrNameLst>
                                          <p:attrName>style.visibility</p:attrName>
                                        </p:attrNameLst>
                                      </p:cBhvr>
                                      <p:to>
                                        <p:strVal val="visible"/>
                                      </p:to>
                                    </p:set>
                                    <p:animEffect filter="wipe(left)" transition="in">
                                      <p:cBhvr>
                                        <p:cTn dur="500" id="144"/>
                                        <p:tgtEl>
                                          <p:spTgt spid="156"/>
                                        </p:tgtEl>
                                      </p:cBhvr>
                                    </p:animEffect>
                                  </p:childTnLst>
                                </p:cTn>
                              </p:par>
                            </p:childTnLst>
                          </p:cTn>
                        </p:par>
                        <p:par>
                          <p:cTn fill="hold" id="145" nodeType="afterGroup">
                            <p:stCondLst>
                              <p:cond delay="5500"/>
                            </p:stCondLst>
                            <p:childTnLst>
                              <p:par>
                                <p:cTn fill="hold" grpId="0" id="146" nodeType="afterEffect" presetClass="entr" presetID="2" presetSubtype="8">
                                  <p:stCondLst>
                                    <p:cond delay="0"/>
                                  </p:stCondLst>
                                  <p:childTnLst>
                                    <p:set>
                                      <p:cBhvr>
                                        <p:cTn dur="1" fill="hold" id="147">
                                          <p:stCondLst>
                                            <p:cond delay="0"/>
                                          </p:stCondLst>
                                        </p:cTn>
                                        <p:tgtEl>
                                          <p:spTgt spid="161"/>
                                        </p:tgtEl>
                                        <p:attrNameLst>
                                          <p:attrName>style.visibility</p:attrName>
                                        </p:attrNameLst>
                                      </p:cBhvr>
                                      <p:to>
                                        <p:strVal val="visible"/>
                                      </p:to>
                                    </p:set>
                                    <p:anim calcmode="lin" valueType="num">
                                      <p:cBhvr additive="base">
                                        <p:cTn dur="500" fill="hold" id="148"/>
                                        <p:tgtEl>
                                          <p:spTgt spid="161"/>
                                        </p:tgtEl>
                                        <p:attrNameLst>
                                          <p:attrName>ppt_x</p:attrName>
                                        </p:attrNameLst>
                                      </p:cBhvr>
                                      <p:tavLst>
                                        <p:tav tm="0">
                                          <p:val>
                                            <p:strVal val="0-#ppt_w/2"/>
                                          </p:val>
                                        </p:tav>
                                        <p:tav tm="100000">
                                          <p:val>
                                            <p:strVal val="#ppt_x"/>
                                          </p:val>
                                        </p:tav>
                                      </p:tavLst>
                                    </p:anim>
                                    <p:anim calcmode="lin" valueType="num">
                                      <p:cBhvr additive="base">
                                        <p:cTn dur="500" fill="hold" id="149"/>
                                        <p:tgtEl>
                                          <p:spTgt spid="161"/>
                                        </p:tgtEl>
                                        <p:attrNameLst>
                                          <p:attrName>ppt_y</p:attrName>
                                        </p:attrNameLst>
                                      </p:cBhvr>
                                      <p:tavLst>
                                        <p:tav tm="0">
                                          <p:val>
                                            <p:strVal val="#ppt_y"/>
                                          </p:val>
                                        </p:tav>
                                        <p:tav tm="100000">
                                          <p:val>
                                            <p:strVal val="#ppt_y"/>
                                          </p:val>
                                        </p:tav>
                                      </p:tavLst>
                                    </p:anim>
                                  </p:childTnLst>
                                </p:cTn>
                              </p:par>
                            </p:childTnLst>
                          </p:cTn>
                        </p:par>
                        <p:par>
                          <p:cTn fill="hold" id="150" nodeType="afterGroup">
                            <p:stCondLst>
                              <p:cond delay="6000"/>
                            </p:stCondLst>
                            <p:childTnLst>
                              <p:par>
                                <p:cTn fill="hold" grpId="0" id="151" nodeType="afterEffect" presetClass="entr" presetID="22" presetSubtype="1">
                                  <p:stCondLst>
                                    <p:cond delay="0"/>
                                  </p:stCondLst>
                                  <p:childTnLst>
                                    <p:set>
                                      <p:cBhvr>
                                        <p:cTn dur="1" fill="hold" id="152">
                                          <p:stCondLst>
                                            <p:cond delay="0"/>
                                          </p:stCondLst>
                                        </p:cTn>
                                        <p:tgtEl>
                                          <p:spTgt spid="160"/>
                                        </p:tgtEl>
                                        <p:attrNameLst>
                                          <p:attrName>style.visibility</p:attrName>
                                        </p:attrNameLst>
                                      </p:cBhvr>
                                      <p:to>
                                        <p:strVal val="visible"/>
                                      </p:to>
                                    </p:set>
                                    <p:animEffect filter="wipe(up)" transition="in">
                                      <p:cBhvr>
                                        <p:cTn dur="500" id="153"/>
                                        <p:tgtEl>
                                          <p:spTgt spid="160"/>
                                        </p:tgtEl>
                                      </p:cBhvr>
                                    </p:animEffect>
                                  </p:childTnLst>
                                </p:cTn>
                              </p:par>
                            </p:childTnLst>
                          </p:cTn>
                        </p:par>
                        <p:par>
                          <p:cTn fill="hold" id="154" nodeType="afterGroup">
                            <p:stCondLst>
                              <p:cond delay="6500"/>
                            </p:stCondLst>
                            <p:childTnLst>
                              <p:par>
                                <p:cTn fill="hold" grpId="0" id="155" nodeType="afterEffect" presetClass="entr" presetID="2" presetSubtype="8">
                                  <p:stCondLst>
                                    <p:cond delay="0"/>
                                  </p:stCondLst>
                                  <p:childTnLst>
                                    <p:set>
                                      <p:cBhvr>
                                        <p:cTn dur="1" fill="hold" id="156">
                                          <p:stCondLst>
                                            <p:cond delay="0"/>
                                          </p:stCondLst>
                                        </p:cTn>
                                        <p:tgtEl>
                                          <p:spTgt spid="163"/>
                                        </p:tgtEl>
                                        <p:attrNameLst>
                                          <p:attrName>style.visibility</p:attrName>
                                        </p:attrNameLst>
                                      </p:cBhvr>
                                      <p:to>
                                        <p:strVal val="visible"/>
                                      </p:to>
                                    </p:set>
                                    <p:anim calcmode="lin" valueType="num">
                                      <p:cBhvr additive="base">
                                        <p:cTn dur="500" fill="hold" id="157"/>
                                        <p:tgtEl>
                                          <p:spTgt spid="163"/>
                                        </p:tgtEl>
                                        <p:attrNameLst>
                                          <p:attrName>ppt_x</p:attrName>
                                        </p:attrNameLst>
                                      </p:cBhvr>
                                      <p:tavLst>
                                        <p:tav tm="0">
                                          <p:val>
                                            <p:strVal val="0-#ppt_w/2"/>
                                          </p:val>
                                        </p:tav>
                                        <p:tav tm="100000">
                                          <p:val>
                                            <p:strVal val="#ppt_x"/>
                                          </p:val>
                                        </p:tav>
                                      </p:tavLst>
                                    </p:anim>
                                    <p:anim calcmode="lin" valueType="num">
                                      <p:cBhvr additive="base">
                                        <p:cTn dur="500" fill="hold" id="158"/>
                                        <p:tgtEl>
                                          <p:spTgt spid="163"/>
                                        </p:tgtEl>
                                        <p:attrNameLst>
                                          <p:attrName>ppt_y</p:attrName>
                                        </p:attrNameLst>
                                      </p:cBhvr>
                                      <p:tavLst>
                                        <p:tav tm="0">
                                          <p:val>
                                            <p:strVal val="#ppt_y"/>
                                          </p:val>
                                        </p:tav>
                                        <p:tav tm="100000">
                                          <p:val>
                                            <p:strVal val="#ppt_y"/>
                                          </p:val>
                                        </p:tav>
                                      </p:tavLst>
                                    </p:anim>
                                  </p:childTnLst>
                                </p:cTn>
                              </p:par>
                            </p:childTnLst>
                          </p:cTn>
                        </p:par>
                        <p:par>
                          <p:cTn fill="hold" id="159" nodeType="afterGroup">
                            <p:stCondLst>
                              <p:cond delay="7000"/>
                            </p:stCondLst>
                            <p:childTnLst>
                              <p:par>
                                <p:cTn fill="hold" grpId="0" id="160" nodeType="afterEffect" presetClass="entr" presetID="22" presetSubtype="1">
                                  <p:stCondLst>
                                    <p:cond delay="0"/>
                                  </p:stCondLst>
                                  <p:childTnLst>
                                    <p:set>
                                      <p:cBhvr>
                                        <p:cTn dur="1" fill="hold" id="161">
                                          <p:stCondLst>
                                            <p:cond delay="0"/>
                                          </p:stCondLst>
                                        </p:cTn>
                                        <p:tgtEl>
                                          <p:spTgt spid="162"/>
                                        </p:tgtEl>
                                        <p:attrNameLst>
                                          <p:attrName>style.visibility</p:attrName>
                                        </p:attrNameLst>
                                      </p:cBhvr>
                                      <p:to>
                                        <p:strVal val="visible"/>
                                      </p:to>
                                    </p:set>
                                    <p:animEffect filter="wipe(up)" transition="in">
                                      <p:cBhvr>
                                        <p:cTn dur="500" id="162"/>
                                        <p:tgtEl>
                                          <p:spTgt spid="1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19"/>
      <p:bldP grpId="0" spid="31"/>
      <p:bldP grpId="0" spid="41"/>
      <p:bldP grpId="0" spid="52"/>
      <p:bldP grpId="0" spid="64"/>
      <p:bldP grpId="0" spid="75"/>
      <p:bldP grpId="0" spid="79"/>
      <p:bldP grpId="0" spid="82"/>
      <p:bldP grpId="0" spid="83"/>
      <p:bldP grpId="0" spid="96"/>
      <p:bldP grpId="0" spid="108"/>
      <p:bldP grpId="0" spid="118"/>
      <p:bldP grpId="0" spid="129"/>
      <p:bldP grpId="0" spid="141"/>
      <p:bldP grpId="0" spid="152"/>
      <p:bldP grpId="0" spid="156"/>
      <p:bldP grpId="0" spid="159"/>
      <p:bldP grpId="0" spid="160"/>
      <p:bldP grpId="0" spid="161"/>
      <p:bldP grpId="0" spid="162"/>
      <p:bldP grpId="0" spid="16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69231" y="156410"/>
            <a:ext cx="1239253" cy="822960"/>
          </a:xfrm>
          <a:prstGeom prst="rect">
            <a:avLst/>
          </a:prstGeom>
          <a:noFill/>
        </p:spPr>
        <p:txBody>
          <a:bodyPr rtlCol="0" wrap="square">
            <a:spAutoFit/>
          </a:bodyPr>
          <a:lstStyle/>
          <a:p>
            <a:r>
              <a:rPr altLang="en-US" b="1" lang="zh-CN" sz="2400">
                <a:gradFill flip="none" rotWithShape="1">
                  <a:gsLst>
                    <a:gs pos="0">
                      <a:schemeClr val="accent1">
                        <a:lumMod val="5000"/>
                        <a:lumOff val="95000"/>
                      </a:schemeClr>
                    </a:gs>
                    <a:gs pos="11000">
                      <a:schemeClr val="accent5">
                        <a:lumMod val="50000"/>
                      </a:schemeClr>
                    </a:gs>
                    <a:gs pos="60000">
                      <a:schemeClr val="accent1">
                        <a:lumMod val="45000"/>
                        <a:lumOff val="55000"/>
                      </a:schemeClr>
                    </a:gs>
                    <a:gs pos="100000">
                      <a:schemeClr val="accent1">
                        <a:lumMod val="30000"/>
                        <a:lumOff val="70000"/>
                      </a:schemeClr>
                    </a:gs>
                  </a:gsLst>
                  <a:lin ang="5400000" scaled="1"/>
                </a:gradFill>
                <a:latin charset="0" panose="020b0a04020102020204" pitchFamily="34" typeface="Arial Black"/>
              </a:rPr>
              <a:t>公司logo</a:t>
            </a:r>
          </a:p>
        </p:txBody>
      </p:sp>
      <p:graphicFrame>
        <p:nvGraphicFramePr>
          <p:cNvPr id="7" name="图表 6"/>
          <p:cNvGraphicFramePr/>
          <p:nvPr>
            <p:extLst>
              <p:ext uri="{D42A27DB-BD31-4B8C-83A1-F6EECF244321}">
                <p14:modId val="637221905"/>
              </p:ext>
            </p:extLst>
          </p:nvPr>
        </p:nvGraphicFramePr>
        <p:xfrm>
          <a:off x="1177757" y="1323474"/>
          <a:ext cx="7039811" cy="4995333"/>
        </p:xfrm>
        <a:graphic>
          <a:graphicData uri="http://schemas.openxmlformats.org/drawingml/2006/chart">
            <c:chart xmlns:c="http://schemas.openxmlformats.org/drawingml/2006/chart" r:id="rId2"/>
          </a:graphicData>
        </a:graphic>
      </p:graphicFrame>
      <p:sp>
        <p:nvSpPr>
          <p:cNvPr id="8" name="矩形 7"/>
          <p:cNvSpPr/>
          <p:nvPr/>
        </p:nvSpPr>
        <p:spPr>
          <a:xfrm>
            <a:off x="8217567" y="1404901"/>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9" name="矩形 8"/>
          <p:cNvSpPr/>
          <p:nvPr/>
        </p:nvSpPr>
        <p:spPr>
          <a:xfrm>
            <a:off x="8227391" y="1035569"/>
            <a:ext cx="2011680" cy="365760"/>
          </a:xfrm>
          <a:prstGeom prst="rect">
            <a:avLst/>
          </a:prstGeom>
        </p:spPr>
        <p:txBody>
          <a:bodyPr wrap="none">
            <a:spAutoFit/>
          </a:bodyPr>
          <a:lstStyle/>
          <a:p>
            <a:pPr algn="ctr"/>
            <a:r>
              <a:rPr altLang="en-US" lang="zh-CN">
                <a:solidFill>
                  <a:srgbClr val="332C46"/>
                </a:solidFill>
                <a:latin charset="-122" panose="02010609000101010101" pitchFamily="49" typeface="汉真广标"/>
                <a:ea charset="-122" panose="02010609000101010101" pitchFamily="49" typeface="汉真广标"/>
              </a:rPr>
              <a:t>请在此添加小标题</a:t>
            </a:r>
          </a:p>
        </p:txBody>
      </p:sp>
      <p:sp>
        <p:nvSpPr>
          <p:cNvPr id="10" name="矩形 9"/>
          <p:cNvSpPr/>
          <p:nvPr/>
        </p:nvSpPr>
        <p:spPr>
          <a:xfrm>
            <a:off x="8217567" y="3517162"/>
            <a:ext cx="3034451" cy="1348740"/>
          </a:xfrm>
          <a:prstGeom prst="rect">
            <a:avLst/>
          </a:prstGeom>
        </p:spPr>
        <p:txBody>
          <a:bodyPr wrap="square">
            <a:spAutoFit/>
          </a:bodyPr>
          <a:lstStyle/>
          <a:p>
            <a:pPr algn="just" lvl="0">
              <a:lnSpc>
                <a:spcPts val="3300"/>
              </a:lnSpc>
            </a:pPr>
            <a:r>
              <a:rPr altLang="en-US" lang="zh-CN">
                <a:solidFill>
                  <a:srgbClr val="BDD7EE"/>
                </a:solidFill>
                <a:latin charset="-122" panose="02010600040101010101" pitchFamily="2" typeface="华文楷体"/>
                <a:ea charset="-122" panose="02010600040101010101" pitchFamily="2" typeface="华文楷体"/>
              </a:rPr>
              <a:t>请在此添加文本内容调整行距和字体大小请在此添加文本内容调整行距和字体              </a:t>
            </a:r>
          </a:p>
        </p:txBody>
      </p:sp>
      <p:sp>
        <p:nvSpPr>
          <p:cNvPr id="11" name="矩形 10"/>
          <p:cNvSpPr/>
          <p:nvPr/>
        </p:nvSpPr>
        <p:spPr>
          <a:xfrm>
            <a:off x="8227391" y="3147831"/>
            <a:ext cx="2011680" cy="365760"/>
          </a:xfrm>
          <a:prstGeom prst="rect">
            <a:avLst/>
          </a:prstGeom>
        </p:spPr>
        <p:txBody>
          <a:bodyPr wrap="none">
            <a:spAutoFit/>
          </a:bodyPr>
          <a:lstStyle/>
          <a:p>
            <a:pPr algn="ctr"/>
            <a:r>
              <a:rPr altLang="en-US" lang="zh-CN">
                <a:solidFill>
                  <a:srgbClr val="332C46"/>
                </a:solidFill>
                <a:latin charset="-122" panose="02010609000101010101" pitchFamily="49" typeface="汉真广标"/>
                <a:ea charset="-122" panose="02010609000101010101" pitchFamily="49" typeface="汉真广标"/>
              </a:rPr>
              <a:t>请在此添加小标题</a:t>
            </a:r>
          </a:p>
        </p:txBody>
      </p:sp>
    </p:spTree>
    <p:extLst>
      <p:ext uri="{BB962C8B-B14F-4D97-AF65-F5344CB8AC3E}">
        <p14:creationId val="2076573465"/>
      </p:ext>
    </p:extLst>
  </p:cSld>
  <p:clrMapOvr>
    <a:masterClrMapping/>
  </p:clrMapOvr>
  <mc:AlternateContent>
    <mc:Choice Requires="p15">
      <p:transition advTm="2000" p14:dur="2000" spd="slow">
        <p15:prstTrans prst="pageCurlDouble"/>
      </p:transition>
    </mc:Choice>
    <mc:Fallback>
      <p:transition advTm="2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4">
                                  <p:stCondLst>
                                    <p:cond delay="1000"/>
                                  </p:stCondLst>
                                  <p:childTnLst>
                                    <p:set>
                                      <p:cBhvr>
                                        <p:cTn dur="1" fill="hold" id="10">
                                          <p:stCondLst>
                                            <p:cond delay="0"/>
                                          </p:stCondLst>
                                        </p:cTn>
                                        <p:tgtEl>
                                          <p:spTgt spid="7"/>
                                        </p:tgtEl>
                                        <p:attrNameLst>
                                          <p:attrName>style.visibility</p:attrName>
                                        </p:attrNameLst>
                                      </p:cBhvr>
                                      <p:to>
                                        <p:strVal val="visible"/>
                                      </p:to>
                                    </p:set>
                                    <p:animEffect filter="wipe(down)" transition="in">
                                      <p:cBhvr>
                                        <p:cTn dur="1500" id="11"/>
                                        <p:tgtEl>
                                          <p:spTgt spid="7"/>
                                        </p:tgtEl>
                                      </p:cBhvr>
                                    </p:animEffect>
                                  </p:childTnLst>
                                </p:cTn>
                              </p:par>
                            </p:childTnLst>
                          </p:cTn>
                        </p:par>
                        <p:par>
                          <p:cTn fill="hold" id="12" nodeType="afterGroup">
                            <p:stCondLst>
                              <p:cond delay="2500"/>
                            </p:stCondLst>
                            <p:childTnLst>
                              <p:par>
                                <p:cTn fill="hold" grpId="0" id="13" nodeType="afterEffect" presetClass="entr" presetID="2" presetSubtype="8">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0-#ppt_w/2"/>
                                          </p:val>
                                        </p:tav>
                                        <p:tav tm="100000">
                                          <p:val>
                                            <p:strVal val="#ppt_x"/>
                                          </p:val>
                                        </p:tav>
                                      </p:tavLst>
                                    </p:anim>
                                    <p:anim calcmode="lin" valueType="num">
                                      <p:cBhvr additive="base">
                                        <p:cTn dur="500" fill="hold" id="16"/>
                                        <p:tgtEl>
                                          <p:spTgt spid="9"/>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3000"/>
                            </p:stCondLst>
                            <p:childTnLst>
                              <p:par>
                                <p:cTn fill="hold" grpId="0" id="18" nodeType="afterEffect" presetClass="entr" presetID="22" presetSubtype="1">
                                  <p:stCondLst>
                                    <p:cond delay="0"/>
                                  </p:stCondLst>
                                  <p:childTnLst>
                                    <p:set>
                                      <p:cBhvr>
                                        <p:cTn dur="1" fill="hold" id="19">
                                          <p:stCondLst>
                                            <p:cond delay="0"/>
                                          </p:stCondLst>
                                        </p:cTn>
                                        <p:tgtEl>
                                          <p:spTgt spid="8"/>
                                        </p:tgtEl>
                                        <p:attrNameLst>
                                          <p:attrName>style.visibility</p:attrName>
                                        </p:attrNameLst>
                                      </p:cBhvr>
                                      <p:to>
                                        <p:strVal val="visible"/>
                                      </p:to>
                                    </p:set>
                                    <p:animEffect filter="wipe(up)" transition="in">
                                      <p:cBhvr>
                                        <p:cTn dur="500" id="20"/>
                                        <p:tgtEl>
                                          <p:spTgt spid="8"/>
                                        </p:tgtEl>
                                      </p:cBhvr>
                                    </p:animEffect>
                                  </p:childTnLst>
                                </p:cTn>
                              </p:par>
                            </p:childTnLst>
                          </p:cTn>
                        </p:par>
                        <p:par>
                          <p:cTn fill="hold" id="21" nodeType="afterGroup">
                            <p:stCondLst>
                              <p:cond delay="3500"/>
                            </p:stCondLst>
                            <p:childTnLst>
                              <p:par>
                                <p:cTn fill="hold" grpId="0" id="22" nodeType="afterEffect" presetClass="entr" presetID="2" presetSubtype="8">
                                  <p:stCondLst>
                                    <p:cond delay="0"/>
                                  </p:stCondLst>
                                  <p:childTnLst>
                                    <p:set>
                                      <p:cBhvr>
                                        <p:cTn dur="1" fill="hold" id="23">
                                          <p:stCondLst>
                                            <p:cond delay="0"/>
                                          </p:stCondLst>
                                        </p:cTn>
                                        <p:tgtEl>
                                          <p:spTgt spid="11"/>
                                        </p:tgtEl>
                                        <p:attrNameLst>
                                          <p:attrName>style.visibility</p:attrName>
                                        </p:attrNameLst>
                                      </p:cBhvr>
                                      <p:to>
                                        <p:strVal val="visible"/>
                                      </p:to>
                                    </p:set>
                                    <p:anim calcmode="lin" valueType="num">
                                      <p:cBhvr additive="base">
                                        <p:cTn dur="500" fill="hold" id="24"/>
                                        <p:tgtEl>
                                          <p:spTgt spid="11"/>
                                        </p:tgtEl>
                                        <p:attrNameLst>
                                          <p:attrName>ppt_x</p:attrName>
                                        </p:attrNameLst>
                                      </p:cBhvr>
                                      <p:tavLst>
                                        <p:tav tm="0">
                                          <p:val>
                                            <p:strVal val="0-#ppt_w/2"/>
                                          </p:val>
                                        </p:tav>
                                        <p:tav tm="100000">
                                          <p:val>
                                            <p:strVal val="#ppt_x"/>
                                          </p:val>
                                        </p:tav>
                                      </p:tavLst>
                                    </p:anim>
                                    <p:anim calcmode="lin" valueType="num">
                                      <p:cBhvr additive="base">
                                        <p:cTn dur="500" fill="hold" id="25"/>
                                        <p:tgtEl>
                                          <p:spTgt spid="11"/>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000"/>
                            </p:stCondLst>
                            <p:childTnLst>
                              <p:par>
                                <p:cTn fill="hold" grpId="0" id="27" nodeType="afterEffect" presetClass="entr" presetID="22" presetSubtype="1">
                                  <p:stCondLst>
                                    <p:cond delay="0"/>
                                  </p:stCondLst>
                                  <p:childTnLst>
                                    <p:set>
                                      <p:cBhvr>
                                        <p:cTn dur="1" fill="hold" id="28">
                                          <p:stCondLst>
                                            <p:cond delay="0"/>
                                          </p:stCondLst>
                                        </p:cTn>
                                        <p:tgtEl>
                                          <p:spTgt spid="10"/>
                                        </p:tgtEl>
                                        <p:attrNameLst>
                                          <p:attrName>style.visibility</p:attrName>
                                        </p:attrNameLst>
                                      </p:cBhvr>
                                      <p:to>
                                        <p:strVal val="visible"/>
                                      </p:to>
                                    </p:set>
                                    <p:animEffect filter="wipe(up)" transition="in">
                                      <p:cBhvr>
                                        <p:cTn dur="500" id="2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0" spid="9"/>
      <p:bldP grpId="0" spid="10"/>
      <p:bldP grpId="0" spid="11"/>
      <p:bldGraphic grpId="0" spid="7">
        <p:bldAsOne/>
      </p:bldGraphic>
    </p:bldLst>
  </p:timing>
</p:sld>
</file>

<file path=ppt/tags/tag1.xml><?xml version="1.0" encoding="utf-8"?>
<p:tagLst xmlns:p="http://schemas.openxmlformats.org/presentationml/2006/main">
  <p:tag name="ADV_HEIGHT" val="281,25"/>
  <p:tag name="ADV_LEFT" val="144,3124"/>
  <p:tag name="ADV_TOP" val="99,90228"/>
  <p:tag name="ADV_WIDTH" val="491,375"/>
</p:tagLst>
</file>

<file path=ppt/tags/tag2.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A000120150407A18KPBG</Template>
  <Company/>
  <PresentationFormat>宽屏</PresentationFormat>
  <Paragraphs>169</Paragraphs>
  <Slides>20</Slides>
  <Notes>0</Notes>
  <TotalTime>398</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20</vt:i4>
      </vt:variant>
    </vt:vector>
  </HeadingPairs>
  <TitlesOfParts>
    <vt:vector baseType="lpstr" size="36">
      <vt:lpstr>Arial</vt:lpstr>
      <vt:lpstr>等线 Light</vt:lpstr>
      <vt:lpstr>等线</vt:lpstr>
      <vt:lpstr>Calibri Light</vt:lpstr>
      <vt:lpstr>Calibri</vt:lpstr>
      <vt:lpstr>Arial Black</vt:lpstr>
      <vt:lpstr>Roboto</vt:lpstr>
      <vt:lpstr>汉真广标</vt:lpstr>
      <vt:lpstr>方正舒体</vt:lpstr>
      <vt:lpstr>华文楷体</vt:lpstr>
      <vt:lpstr>Source Sans Pro Light</vt:lpstr>
      <vt:lpstr>FontAwesome</vt:lpstr>
      <vt:lpstr>Ubuntu</vt:lpstr>
      <vt:lpstr>宋体</vt:lpstr>
      <vt:lpstr>Helvetica Neue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2016-03-30T07:00:11Z</dcterms:created>
  <cp:lastModifiedBy>Administrator</cp:lastModifiedBy>
  <dcterms:modified xsi:type="dcterms:W3CDTF">2021-08-20T11:24:12Z</dcterms:modified>
  <cp:revision>13</cp:revision>
  <dc:title>PowerPoint 演示文稿</dc:title>
</cp:coreProperties>
</file>