
<file path=[Content_Types].xml><?xml version="1.0" encoding="utf-8"?>
<Types xmlns="http://schemas.openxmlformats.org/package/2006/content-types">
  <Default ContentType="image/jpeg" Extension="jpeg"/>
  <Default ContentType="image/png" Extension="png"/>
  <Default ContentType="application/vnd.openxmlformats-package.relationships+xml" Extension="rels"/>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Layout+xml" PartName="/ppt/slideLayouts/slideLayout22.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presentationml.tags+xml" PartName="/ppt/tags/tag4.xml"/>
  <Override ContentType="application/vnd.openxmlformats-officedocument.presentationml.tags+xml" PartName="/ppt/tags/tag5.xml"/>
  <Override ContentType="application/vnd.openxmlformats-officedocument.presentationml.tags+xml" PartName="/ppt/tags/tag6.xml"/>
  <Override ContentType="application/vnd.openxmlformats-officedocument.presentationml.tags+xml" PartName="/ppt/tags/tag7.xml"/>
  <Override ContentType="application/vnd.openxmlformats-officedocument.presentationml.tags+xml" PartName="/ppt/tags/tag8.xml"/>
  <Override ContentType="application/vnd.openxmlformats-officedocument.presentationml.tags+xml" PartName="/ppt/tags/tag9.xml"/>
  <Override ContentType="application/vnd.openxmlformats-officedocument.presentationml.tags+xml" PartName="/ppt/tags/tag10.xml"/>
  <Override ContentType="application/vnd.openxmlformats-officedocument.presentationml.tags+xml" PartName="/ppt/tags/tag11.xml"/>
  <Override ContentType="application/vnd.openxmlformats-officedocument.presentationml.tags+xml" PartName="/ppt/tags/tag12.xml"/>
  <Override ContentType="application/vnd.openxmlformats-officedocument.presentationml.tags+xml" PartName="/ppt/tags/tag13.xml"/>
  <Override ContentType="application/vnd.openxmlformats-officedocument.presentationml.tags+xml" PartName="/ppt/tags/tag14.xml"/>
  <Override ContentType="application/vnd.openxmlformats-officedocument.presentationml.tags+xml" PartName="/ppt/tags/tag15.xml"/>
  <Override ContentType="application/vnd.openxmlformats-officedocument.presentationml.tags+xml" PartName="/ppt/tags/tag16.xml"/>
  <Override ContentType="application/vnd.openxmlformats-officedocument.presentationml.tags+xml" PartName="/ppt/tags/tag17.xml"/>
  <Override ContentType="application/vnd.openxmlformats-officedocument.presentationml.tags+xml" PartName="/ppt/tags/tag18.xml"/>
  <Override ContentType="application/vnd.openxmlformats-officedocument.presentationml.tags+xml" PartName="/ppt/tags/tag19.xml"/>
  <Override ContentType="application/vnd.openxmlformats-officedocument.presentationml.tags+xml" PartName="/ppt/tags/tag20.xml"/>
  <Override ContentType="application/vnd.openxmlformats-officedocument.presentationml.tags+xml" PartName="/ppt/tags/tag21.xml"/>
  <Override ContentType="application/vnd.openxmlformats-officedocument.presentationml.tags+xml" PartName="/ppt/tags/tag22.xml"/>
  <Override ContentType="application/vnd.openxmlformats-officedocument.presentationml.tags+xml" PartName="/ppt/tags/tag23.xml"/>
  <Override ContentType="application/vnd.openxmlformats-officedocument.presentationml.tags+xml" PartName="/ppt/tags/tag24.xml"/>
  <Override ContentType="application/vnd.openxmlformats-officedocument.presentationml.tags+xml" PartName="/ppt/tags/tag25.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 Id="rId4" Target="docProps/thumbnail.jpeg" Type="http://schemas.openxmlformats.org/package/2006/relationships/metadata/thumbnail"/></Relationships>
</file>

<file path=ppt/presentation.xml><?xml version="1.0" encoding="utf-8"?>
<p:presentation xmlns:r="http://schemas.openxmlformats.org/officeDocument/2006/relationships" xmlns:a="http://schemas.openxmlformats.org/drawingml/2006/main" xmlns:p="http://schemas.openxmlformats.org/presentationml/2006/main" saveSubsetFonts="1">
  <p:sldMasterIdLst>
    <p:sldMasterId id="2147483660" r:id="rId1"/>
    <p:sldMasterId id="2147483672" r:id="rId2"/>
  </p:sldMasterIdLst>
  <p:notesMasterIdLst>
    <p:notesMasterId r:id="rId3"/>
  </p:notesMasterIdLst>
  <p:sldIdLst>
    <p:sldId id="256" r:id="rId4"/>
    <p:sldId id="257" r:id="rId5"/>
    <p:sldId id="258" r:id="rId6"/>
    <p:sldId id="262" r:id="rId7"/>
    <p:sldId id="263" r:id="rId8"/>
    <p:sldId id="264" r:id="rId9"/>
    <p:sldId id="265" r:id="rId10"/>
    <p:sldId id="259" r:id="rId11"/>
    <p:sldId id="266" r:id="rId12"/>
    <p:sldId id="267" r:id="rId13"/>
    <p:sldId id="268" r:id="rId14"/>
    <p:sldId id="269" r:id="rId15"/>
    <p:sldId id="260" r:id="rId16"/>
    <p:sldId id="270" r:id="rId17"/>
    <p:sldId id="271" r:id="rId18"/>
    <p:sldId id="272" r:id="rId19"/>
    <p:sldId id="273" r:id="rId20"/>
    <p:sldId id="261" r:id="rId21"/>
    <p:sldId id="274" r:id="rId22"/>
    <p:sldId id="275" r:id="rId23"/>
    <p:sldId id="276" r:id="rId24"/>
    <p:sldId id="277" r:id="rId25"/>
    <p:sldId id="278" r:id="rId26"/>
  </p:sldIdLst>
  <p:sldSz cx="9144000" cy="5143500" type="screen16x9"/>
  <p:notesSz cx="6858000" cy="9144000"/>
  <p:custDataLst>
    <p:tags r:id="rId27"/>
  </p:custDataLst>
  <p:defaultTextStyle>
    <a:defPPr>
      <a:defRPr lang="zh-CN"/>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117" d="100"/>
          <a:sy n="117" d="100"/>
        </p:scale>
        <p:origin x="246" y="96"/>
      </p:cViewPr>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7.xml" Type="http://schemas.openxmlformats.org/officeDocument/2006/relationships/slide"/><Relationship Id="rId11" Target="slides/slide8.xml" Type="http://schemas.openxmlformats.org/officeDocument/2006/relationships/slide"/><Relationship Id="rId12" Target="slides/slide9.xml" Type="http://schemas.openxmlformats.org/officeDocument/2006/relationships/slide"/><Relationship Id="rId13" Target="slides/slide10.xml" Type="http://schemas.openxmlformats.org/officeDocument/2006/relationships/slide"/><Relationship Id="rId14" Target="slides/slide11.xml" Type="http://schemas.openxmlformats.org/officeDocument/2006/relationships/slide"/><Relationship Id="rId15" Target="slides/slide12.xml" Type="http://schemas.openxmlformats.org/officeDocument/2006/relationships/slide"/><Relationship Id="rId16" Target="slides/slide13.xml" Type="http://schemas.openxmlformats.org/officeDocument/2006/relationships/slide"/><Relationship Id="rId17" Target="slides/slide14.xml" Type="http://schemas.openxmlformats.org/officeDocument/2006/relationships/slide"/><Relationship Id="rId18" Target="slides/slide15.xml" Type="http://schemas.openxmlformats.org/officeDocument/2006/relationships/slide"/><Relationship Id="rId19" Target="slides/slide16.xml" Type="http://schemas.openxmlformats.org/officeDocument/2006/relationships/slide"/><Relationship Id="rId2" Target="slideMasters/slideMaster2.xml" Type="http://schemas.openxmlformats.org/officeDocument/2006/relationships/slideMaster"/><Relationship Id="rId20" Target="slides/slide17.xml" Type="http://schemas.openxmlformats.org/officeDocument/2006/relationships/slide"/><Relationship Id="rId21" Target="slides/slide18.xml" Type="http://schemas.openxmlformats.org/officeDocument/2006/relationships/slide"/><Relationship Id="rId22" Target="slides/slide19.xml" Type="http://schemas.openxmlformats.org/officeDocument/2006/relationships/slide"/><Relationship Id="rId23" Target="slides/slide20.xml" Type="http://schemas.openxmlformats.org/officeDocument/2006/relationships/slide"/><Relationship Id="rId24" Target="slides/slide21.xml" Type="http://schemas.openxmlformats.org/officeDocument/2006/relationships/slide"/><Relationship Id="rId25" Target="slides/slide22.xml" Type="http://schemas.openxmlformats.org/officeDocument/2006/relationships/slide"/><Relationship Id="rId26" Target="slides/slide23.xml" Type="http://schemas.openxmlformats.org/officeDocument/2006/relationships/slide"/><Relationship Id="rId27" Target="tags/tag25.xml" Type="http://schemas.openxmlformats.org/officeDocument/2006/relationships/tags"/><Relationship Id="rId28" Target="presProps.xml" Type="http://schemas.openxmlformats.org/officeDocument/2006/relationships/presProps"/><Relationship Id="rId29" Target="viewProps.xml" Type="http://schemas.openxmlformats.org/officeDocument/2006/relationships/viewProps"/><Relationship Id="rId3" Target="notesMasters/notesMaster1.xml" Type="http://schemas.openxmlformats.org/officeDocument/2006/relationships/notesMaster"/><Relationship Id="rId30" Target="theme/theme1.xml" Type="http://schemas.openxmlformats.org/officeDocument/2006/relationships/theme"/><Relationship Id="rId31" Target="tableStyles.xml" Type="http://schemas.openxmlformats.org/officeDocument/2006/relationships/tableStyles"/><Relationship Id="rId4" Target="slides/slide1.xml" Type="http://schemas.openxmlformats.org/officeDocument/2006/relationships/slide"/><Relationship Id="rId5" Target="slides/slide2.xml" Type="http://schemas.openxmlformats.org/officeDocument/2006/relationships/slide"/><Relationship Id="rId6" Target="slides/slide3.xml" Type="http://schemas.openxmlformats.org/officeDocument/2006/relationships/slide"/><Relationship Id="rId7" Target="slides/slide4.xml" Type="http://schemas.openxmlformats.org/officeDocument/2006/relationships/slide"/><Relationship Id="rId8" Target="slides/slide5.xml" Type="http://schemas.openxmlformats.org/officeDocument/2006/relationships/slide"/><Relationship Id="rId9" Target="slides/slide6.xml" Type="http://schemas.openxmlformats.org/officeDocument/2006/relationships/slide"/></Relationships>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6B3344D-FB2D-462B-8C4C-A3BD86481B81}" type="datetimeFigureOut">
              <a:rPr lang="zh-CN" altLang="en-US" smtClean="0"/>
              <a:t>2018/8/17</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08E939-84BB-4A6A-AB47-6EEFEA3549CC}" type="slidenum">
              <a:rPr lang="zh-CN" altLang="en-US" smtClean="0"/>
              <a:t>‹#›</a:t>
            </a:fld>
            <a:endParaRPr lang="zh-CN" altLang="en-US"/>
          </a:p>
        </p:txBody>
      </p:sp>
    </p:spTree>
    <p:extLst>
      <p:ext uri="{BB962C8B-B14F-4D97-AF65-F5344CB8AC3E}">
        <p14:creationId val="33853402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2.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4015836315"/>
      </p:ext>
    </p:extLst>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3200416337"/>
      </p:ext>
    </p:extLst>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762875759"/>
      </p:ext>
    </p:extLst>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zh-CN" altLang="en-US" smtClean="0"/>
              <a:t>单击此处编辑母版标题样式</a:t>
            </a:r>
            <a:endParaRPr lang="en-US"/>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556931234"/>
      </p:ext>
    </p:extLst>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429001167"/>
      </p:ext>
    </p:extLst>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37048879"/>
      </p:ext>
    </p:extLst>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28310906"/>
      </p:ext>
    </p:extLst>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zh-CN" alt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2123442040"/>
      </p:ext>
    </p:extLst>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zh-CN" alt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694848812"/>
      </p:ext>
    </p:extLst>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zh-CN" alt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207033281"/>
      </p:ext>
    </p:extLst>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3551736898"/>
      </p:ext>
    </p:extLst>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4247183771"/>
      </p:ext>
    </p:extLst>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196254695"/>
      </p:ext>
    </p:extLst>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x" preserve="1">
  <p:cSld name="标题和竖排文字">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Vertical Text Placeholder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4019982303"/>
      </p:ext>
    </p:extLst>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垂直排列标题与 文本">
    <p:spTree>
      <p:nvGrpSpPr>
        <p:cNvPr id="1" name=""/>
        <p:cNvGrpSpPr/>
        <p:nvPr/>
      </p:nvGrpSpPr>
      <p:grpSpPr>
        <a:xfrm>
          <a:off x="0" y="0"/>
          <a:ext cx="0" cy="0"/>
        </a:xfrm>
      </p:grpSpPr>
      <p:sp>
        <p:nvSpPr>
          <p:cNvPr id="2" name="Vertical Title 1"/>
          <p:cNvSpPr>
            <a:spLocks noGrp="1"/>
          </p:cNvSpPr>
          <p:nvPr>
            <p:ph type="title" orient="vert"/>
          </p:nvPr>
        </p:nvSpPr>
        <p:spPr>
          <a:xfrm>
            <a:off x="6543675" y="273844"/>
            <a:ext cx="1971675" cy="4358879"/>
          </a:xfrm>
        </p:spPr>
        <p:txBody>
          <a:bodyPr vert="eaVert"/>
          <a:lstStyle/>
          <a:p>
            <a:r>
              <a:rPr lang="zh-CN" altLang="en-US" smtClean="0"/>
              <a:t>单击此处编辑母版标题样式</a:t>
            </a:r>
            <a:endParaRPr lang="en-US"/>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10"/>
          </p:nvPr>
        </p:nvSpPr>
        <p:spPr/>
        <p:txBody>
          <a:body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498131377"/>
      </p:ext>
    </p:extLst>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zh-CN" altLang="en-US" smtClean="0"/>
              <a:t>单击此处编辑母版标题样式</a:t>
            </a:r>
            <a:endParaRPr lang="en-US"/>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p>
        </p:txBody>
      </p:sp>
      <p:sp>
        <p:nvSpPr>
          <p:cNvPr id="4" name="Date Placeholder 3"/>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3690131129"/>
      </p:ext>
    </p:extLst>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Content Placeholder 2"/>
          <p:cNvSpPr>
            <a:spLocks noGrp="1"/>
          </p:cNvSpPr>
          <p:nvPr>
            <p:ph sz="half" idx="1"/>
          </p:nvPr>
        </p:nvSpPr>
        <p:spPr>
          <a:xfrm>
            <a:off x="6286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Content Placeholder 3"/>
          <p:cNvSpPr>
            <a:spLocks noGrp="1"/>
          </p:cNvSpPr>
          <p:nvPr>
            <p:ph sz="half" idx="2"/>
          </p:nvPr>
        </p:nvSpPr>
        <p:spPr>
          <a:xfrm>
            <a:off x="4629150" y="1369219"/>
            <a:ext cx="3886200" cy="326350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Date Placeholder 4"/>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4258598560"/>
      </p:ext>
    </p:extLst>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Title 1"/>
          <p:cNvSpPr>
            <a:spLocks noGrp="1"/>
          </p:cNvSpPr>
          <p:nvPr>
            <p:ph type="title"/>
          </p:nvPr>
        </p:nvSpPr>
        <p:spPr>
          <a:xfrm>
            <a:off x="629841" y="273844"/>
            <a:ext cx="7886700" cy="994172"/>
          </a:xfrm>
        </p:spPr>
        <p:txBody>
          <a:bodyPr/>
          <a:lstStyle/>
          <a:p>
            <a:r>
              <a:rPr lang="zh-CN" altLang="en-US" smtClean="0"/>
              <a:t>单击此处编辑母版标题样式</a:t>
            </a:r>
            <a:endParaRPr lang="en-US"/>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4" name="Content Placeholder 3"/>
          <p:cNvSpPr>
            <a:spLocks noGrp="1"/>
          </p:cNvSpPr>
          <p:nvPr>
            <p:ph sz="half" idx="2"/>
          </p:nvPr>
        </p:nvSpPr>
        <p:spPr>
          <a:xfrm>
            <a:off x="629842" y="1878806"/>
            <a:ext cx="3868340"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p>
        </p:txBody>
      </p:sp>
      <p:sp>
        <p:nvSpPr>
          <p:cNvPr id="6" name="Content Placeholder 5"/>
          <p:cNvSpPr>
            <a:spLocks noGrp="1"/>
          </p:cNvSpPr>
          <p:nvPr>
            <p:ph sz="quarter" idx="4"/>
          </p:nvPr>
        </p:nvSpPr>
        <p:spPr>
          <a:xfrm>
            <a:off x="4629150" y="1878806"/>
            <a:ext cx="3887391" cy="276344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7" name="Date Placeholder 6"/>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1226081505"/>
      </p:ext>
    </p:extLst>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Title 1"/>
          <p:cNvSpPr>
            <a:spLocks noGrp="1"/>
          </p:cNvSpPr>
          <p:nvPr>
            <p:ph type="title"/>
          </p:nvPr>
        </p:nvSpPr>
        <p:spPr/>
        <p:txBody>
          <a:bodyPr/>
          <a:lstStyle/>
          <a:p>
            <a:r>
              <a:rPr lang="zh-CN" altLang="en-US" smtClean="0"/>
              <a:t>单击此处编辑母版标题样式</a:t>
            </a:r>
            <a:endParaRPr lang="en-US"/>
          </a:p>
        </p:txBody>
      </p:sp>
      <p:sp>
        <p:nvSpPr>
          <p:cNvPr id="3" name="Date Placeholder 2"/>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3035008366"/>
      </p:ext>
    </p:extLst>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Date Placeholder 1"/>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2026443541"/>
      </p:ext>
    </p:extLst>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Tx" preserve="1">
  <p:cSld name="内容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277803861"/>
      </p:ext>
    </p:extLst>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picTx" preserve="1">
  <p:cSld name="图片与标题">
    <p:spTree>
      <p:nvGrpSpPr>
        <p:cNvPr id="1" name=""/>
        <p:cNvGrpSpPr/>
        <p:nvPr/>
      </p:nvGrpSpPr>
      <p:grpSpPr>
        <a:xfrm>
          <a:off x="0" y="0"/>
          <a: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zh-CN" altLang="en-US" smtClean="0"/>
              <a:t>单击此处编辑母版标题样式</a:t>
            </a:r>
            <a:endParaRPr lang="en-US"/>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zh-CN" altLang="en-US" smtClean="0"/>
              <a:t>单击图标添加图片</a:t>
            </a:r>
            <a:endParaRPr lang="en-US"/>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p>
        </p:txBody>
      </p:sp>
      <p:sp>
        <p:nvSpPr>
          <p:cNvPr id="5" name="Date Placeholder 4"/>
          <p:cNvSpPr>
            <a:spLocks noGrp="1"/>
          </p:cNvSpPr>
          <p:nvPr>
            <p:ph type="dt" sz="half" idx="10"/>
          </p:nvPr>
        </p:nvSpPr>
        <p:spPr/>
        <p:txBody>
          <a:bodyPr/>
          <a:lstStyle/>
          <a:p>
            <a:fld id="{24649484-94A1-4000-B1E2-739288819D22}" type="datetimeFigureOut">
              <a:rPr lang="zh-CN" altLang="en-US" smtClean="0"/>
              <a:t>2018/8/17</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416DE94E-45E4-4DF0-8F85-0C507DF632AD}" type="slidenum">
              <a:rPr lang="zh-CN" altLang="en-US" smtClean="0"/>
              <a:t>‹#›</a:t>
            </a:fld>
            <a:endParaRPr lang="zh-CN" altLang="en-US"/>
          </a:p>
        </p:txBody>
      </p:sp>
    </p:spTree>
    <p:extLst>
      <p:ext uri="{BB962C8B-B14F-4D97-AF65-F5344CB8AC3E}">
        <p14:creationId val="1753209600"/>
      </p:ext>
    </p:extLst>
  </p:cSld>
  <p:clrMapOvr>
    <a:masterClrMapping/>
  </p:clrMapOvr>
  <p:transition/>
  <p:timing/>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2.xml" Type="http://schemas.openxmlformats.org/officeDocument/2006/relationships/slideLayout"/><Relationship Id="rId10" Target="../slideLayouts/slideLayout21.xml" Type="http://schemas.openxmlformats.org/officeDocument/2006/relationships/slideLayout"/><Relationship Id="rId11" Target="../slideLayouts/slideLayout22.xml" Type="http://schemas.openxmlformats.org/officeDocument/2006/relationships/slideLayout"/><Relationship Id="rId12" Target="../theme/theme2.xml" Type="http://schemas.openxmlformats.org/officeDocument/2006/relationships/theme"/><Relationship Id="rId2" Target="../slideLayouts/slideLayout13.xml" Type="http://schemas.openxmlformats.org/officeDocument/2006/relationships/slideLayout"/><Relationship Id="rId3" Target="../slideLayouts/slideLayout14.xml" Type="http://schemas.openxmlformats.org/officeDocument/2006/relationships/slideLayout"/><Relationship Id="rId4" Target="../slideLayouts/slideLayout15.xml" Type="http://schemas.openxmlformats.org/officeDocument/2006/relationships/slideLayout"/><Relationship Id="rId5" Target="../slideLayouts/slideLayout16.xml" Type="http://schemas.openxmlformats.org/officeDocument/2006/relationships/slideLayout"/><Relationship Id="rId6" Target="../slideLayouts/slideLayout17.xml" Type="http://schemas.openxmlformats.org/officeDocument/2006/relationships/slideLayout"/><Relationship Id="rId7" Target="../slideLayouts/slideLayout18.xml" Type="http://schemas.openxmlformats.org/officeDocument/2006/relationships/slideLayout"/><Relationship Id="rId8" Target="../slideLayouts/slideLayout19.xml" Type="http://schemas.openxmlformats.org/officeDocument/2006/relationships/slideLayout"/><Relationship Id="rId9" Target="../slideLayouts/slideLayout20.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4649484-94A1-4000-B1E2-739288819D22}" type="datetimeFigureOut">
              <a:rPr lang="zh-CN" altLang="en-US" smtClean="0"/>
              <a:t>2018/8/17</a:t>
            </a:fld>
            <a:endParaRPr lang="zh-CN" altLang="en-US"/>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416DE94E-45E4-4DF0-8F85-0C507DF632AD}" type="slidenum">
              <a:rPr lang="zh-CN" altLang="en-US" smtClean="0"/>
              <a:t>‹#›</a:t>
            </a:fld>
            <a:endParaRPr lang="zh-CN" altLang="en-US"/>
          </a:p>
        </p:txBody>
      </p:sp>
    </p:spTree>
    <p:extLst>
      <p:ext uri="{BB962C8B-B14F-4D97-AF65-F5344CB8AC3E}">
        <p14:creationId val="174160352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Ref idx="1001">
        <a:schemeClr val="bg1"/>
      </p:bgRef>
    </p:bg>
    <p:spTree>
      <p:nvGrpSpPr>
        <p:cNvPr id="1" name=""/>
        <p:cNvGrpSpPr/>
        <p:nvPr/>
      </p:nvGrpSpPr>
      <p:grpSpPr>
        <a:xfrm>
          <a:off x="0" y="0"/>
          <a: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zh-CN" altLang="en-US" smtClean="0"/>
              <a:t>单击此处编辑母版标题样式</a:t>
            </a:r>
            <a:endParaRPr lang="en-US"/>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en-US"/>
          </a:p>
        </p:txBody>
      </p:sp>
      <p:sp>
        <p:nvSpPr>
          <p:cNvPr id="4" name="Date Placeholder 3"/>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16E5758D-A3C3-4E88-8AC0-22500507BD7E}" type="datetimeFigureOut">
              <a:rPr lang="zh-CN" altLang="en-US" smtClean="0">
                <a:solidFill>
                  <a:prstClr val="black">
                    <a:tint val="75000"/>
                  </a:prstClr>
                </a:solidFill>
              </a:rPr>
              <a:t>2018/8/17</a:t>
            </a:fld>
            <a:endParaRPr lang="zh-CN" altLang="en-US">
              <a:solidFill>
                <a:prstClr val="black">
                  <a:tint val="75000"/>
                </a:prstClr>
              </a:solidFill>
            </a:endParaRPr>
          </a:p>
        </p:txBody>
      </p:sp>
      <p:sp>
        <p:nvSpPr>
          <p:cNvPr id="5" name="Footer Placeholder 4"/>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zh-CN" altLang="en-US">
              <a:solidFill>
                <a:prstClr val="black">
                  <a:tint val="75000"/>
                </a:prstClr>
              </a:solidFill>
            </a:endParaRPr>
          </a:p>
        </p:txBody>
      </p:sp>
      <p:sp>
        <p:nvSpPr>
          <p:cNvPr id="6" name="Slide Number Placeholder 5"/>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AA4E786F-588D-4932-A7B2-AE3451FA4ACA}" type="slidenum">
              <a:rPr lang="zh-CN" altLang="en-US" smtClean="0">
                <a:solidFill>
                  <a:prstClr val="black">
                    <a:tint val="75000"/>
                  </a:prstClr>
                </a:solidFill>
              </a:rPr>
              <a:t>‹#›</a:t>
            </a:fld>
            <a:endParaRPr lang="zh-CN" altLang="en-US">
              <a:solidFill>
                <a:prstClr val="black">
                  <a:tint val="75000"/>
                </a:prstClr>
              </a:solidFill>
            </a:endParaRPr>
          </a:p>
        </p:txBody>
      </p:sp>
    </p:spTree>
    <p:extLst>
      <p:ext uri="{BB962C8B-B14F-4D97-AF65-F5344CB8AC3E}">
        <p14:creationId val="17347678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1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7.jpeg" Type="http://schemas.openxmlformats.org/officeDocument/2006/relationships/image"/><Relationship Id="rId4" Target="../media/image8.jpeg" Type="http://schemas.openxmlformats.org/officeDocument/2006/relationships/image"/><Relationship Id="rId5" Target="../media/image9.jpeg" Type="http://schemas.openxmlformats.org/officeDocument/2006/relationships/image"/><Relationship Id="rId6" Target="../media/image10.jpeg" Type="http://schemas.openxmlformats.org/officeDocument/2006/relationships/image"/></Relationships>
</file>

<file path=ppt/slides/_rels/slide1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1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http://www.rapidesign.cn/" TargetMode="External" Type="http://schemas.openxmlformats.org/officeDocument/2006/relationships/hyperlink"/></Relationships>
</file>

<file path=ppt/slides/_rels/slide1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1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11.jpeg" Type="http://schemas.openxmlformats.org/officeDocument/2006/relationships/image"/><Relationship Id="rId4" Target="../media/image12.jpeg" Type="http://schemas.openxmlformats.org/officeDocument/2006/relationships/image"/><Relationship Id="rId5" Target="../media/image13.jpeg" Type="http://schemas.openxmlformats.org/officeDocument/2006/relationships/image"/><Relationship Id="rId6" Target="../media/image14.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2.png" Type="http://schemas.openxmlformats.org/officeDocument/2006/relationships/image"/></Relationships>
</file>

<file path=ppt/slides/_rels/slide20.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2.xml" Type="http://schemas.openxmlformats.org/officeDocument/2006/relationships/slideLayout"/><Relationship Id="rId10" Target="../tags/tag8.xml" Type="http://schemas.openxmlformats.org/officeDocument/2006/relationships/tags"/><Relationship Id="rId11" Target="../tags/tag9.xml" Type="http://schemas.openxmlformats.org/officeDocument/2006/relationships/tags"/><Relationship Id="rId12" Target="../tags/tag10.xml" Type="http://schemas.openxmlformats.org/officeDocument/2006/relationships/tags"/><Relationship Id="rId13" Target="../tags/tag11.xml" Type="http://schemas.openxmlformats.org/officeDocument/2006/relationships/tags"/><Relationship Id="rId14" Target="../tags/tag12.xml" Type="http://schemas.openxmlformats.org/officeDocument/2006/relationships/tags"/><Relationship Id="rId15" Target="../tags/tag13.xml" Type="http://schemas.openxmlformats.org/officeDocument/2006/relationships/tags"/><Relationship Id="rId16" Target="../tags/tag14.xml" Type="http://schemas.openxmlformats.org/officeDocument/2006/relationships/tags"/><Relationship Id="rId17" Target="../tags/tag15.xml" Type="http://schemas.openxmlformats.org/officeDocument/2006/relationships/tags"/><Relationship Id="rId18" Target="../tags/tag16.xml" Type="http://schemas.openxmlformats.org/officeDocument/2006/relationships/tags"/><Relationship Id="rId19" Target="../tags/tag17.xml" Type="http://schemas.openxmlformats.org/officeDocument/2006/relationships/tags"/><Relationship Id="rId2" Target="../media/image4.png" Type="http://schemas.openxmlformats.org/officeDocument/2006/relationships/image"/><Relationship Id="rId20" Target="../tags/tag18.xml" Type="http://schemas.openxmlformats.org/officeDocument/2006/relationships/tags"/><Relationship Id="rId21" Target="../tags/tag19.xml" Type="http://schemas.openxmlformats.org/officeDocument/2006/relationships/tags"/><Relationship Id="rId22" Target="../tags/tag20.xml" Type="http://schemas.openxmlformats.org/officeDocument/2006/relationships/tags"/><Relationship Id="rId23" Target="../tags/tag21.xml" Type="http://schemas.openxmlformats.org/officeDocument/2006/relationships/tags"/><Relationship Id="rId24" Target="../tags/tag22.xml" Type="http://schemas.openxmlformats.org/officeDocument/2006/relationships/tags"/><Relationship Id="rId25" Target="../tags/tag23.xml" Type="http://schemas.openxmlformats.org/officeDocument/2006/relationships/tags"/><Relationship Id="rId26" Target="../tags/tag24.xml" Type="http://schemas.openxmlformats.org/officeDocument/2006/relationships/tags"/><Relationship Id="rId3" Target="../tags/tag1.xml" Type="http://schemas.openxmlformats.org/officeDocument/2006/relationships/tags"/><Relationship Id="rId4" Target="../tags/tag2.xml" Type="http://schemas.openxmlformats.org/officeDocument/2006/relationships/tags"/><Relationship Id="rId5" Target="../tags/tag3.xml" Type="http://schemas.openxmlformats.org/officeDocument/2006/relationships/tags"/><Relationship Id="rId6" Target="../tags/tag4.xml" Type="http://schemas.openxmlformats.org/officeDocument/2006/relationships/tags"/><Relationship Id="rId7" Target="../tags/tag5.xml" Type="http://schemas.openxmlformats.org/officeDocument/2006/relationships/tags"/><Relationship Id="rId8" Target="../tags/tag6.xml" Type="http://schemas.openxmlformats.org/officeDocument/2006/relationships/tags"/><Relationship Id="rId9" Target="../tags/tag7.xml" Type="http://schemas.openxmlformats.org/officeDocument/2006/relationships/tags"/></Relationships>
</file>

<file path=ppt/slides/_rels/slide22.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xml" Type="http://schemas.openxmlformats.org/officeDocument/2006/relationships/slideLayout"/><Relationship Id="rId2" Target="../media/image1.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5.jpe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3.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2.xml" Type="http://schemas.openxmlformats.org/officeDocument/2006/relationships/slideLayout"/><Relationship Id="rId2" Target="../media/image4.png" Type="http://schemas.openxmlformats.org/officeDocument/2006/relationships/image"/><Relationship Id="rId3" Target="../media/image6.jpeg" Type="http://schemas.openxmlformats.org/officeDocument/2006/relationships/image"/></Relationships>
</file>

<file path=ppt/slides/slide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3"/>
          <p:cNvSpPr/>
          <p:nvPr/>
        </p:nvSpPr>
        <p:spPr>
          <a:xfrm>
            <a:off x="5095251" y="3629026"/>
            <a:ext cx="1740218" cy="1500189"/>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 name="等腰三角形 4"/>
          <p:cNvSpPr/>
          <p:nvPr/>
        </p:nvSpPr>
        <p:spPr>
          <a:xfrm>
            <a:off x="4663778" y="3800476"/>
            <a:ext cx="1557906" cy="1343025"/>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302044" y="-2"/>
            <a:ext cx="1740218" cy="1500189"/>
          </a:xfrm>
          <a:prstGeom prst="triangle">
            <a:avLst/>
          </a:prstGeom>
          <a:noFill/>
          <a:ln w="38100">
            <a:solidFill>
              <a:srgbClr val="7680B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10399914">
            <a:off x="5368259" y="-232396"/>
            <a:ext cx="4058527" cy="5583183"/>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等腰三角形 7"/>
          <p:cNvSpPr/>
          <p:nvPr/>
        </p:nvSpPr>
        <p:spPr>
          <a:xfrm rot="10800000">
            <a:off x="1" y="-14286"/>
            <a:ext cx="1172153" cy="1010477"/>
          </a:xfrm>
          <a:prstGeom prst="triangle">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9" name="等腰三角形 8"/>
          <p:cNvSpPr/>
          <p:nvPr/>
        </p:nvSpPr>
        <p:spPr>
          <a:xfrm rot="10800000">
            <a:off x="1384148" y="505237"/>
            <a:ext cx="752739" cy="648914"/>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 name="等腰三角形 9"/>
          <p:cNvSpPr/>
          <p:nvPr/>
        </p:nvSpPr>
        <p:spPr>
          <a:xfrm>
            <a:off x="1762034" y="4100028"/>
            <a:ext cx="1210426" cy="1043473"/>
          </a:xfrm>
          <a:prstGeom prst="triangle">
            <a:avLst/>
          </a:prstGeom>
          <a:noFill/>
          <a:ln w="1905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 name="文本框 10"/>
          <p:cNvSpPr txBox="1"/>
          <p:nvPr/>
        </p:nvSpPr>
        <p:spPr>
          <a:xfrm>
            <a:off x="224824" y="1896986"/>
            <a:ext cx="5201623" cy="754380"/>
          </a:xfrm>
          <a:prstGeom prst="rect">
            <a:avLst/>
          </a:prstGeom>
          <a:noFill/>
        </p:spPr>
        <p:txBody>
          <a:bodyPr rtlCol="0" wrap="square">
            <a:spAutoFit/>
          </a:bodyPr>
          <a:lstStyle/>
          <a:p>
            <a:pPr lvl="0"/>
            <a:r>
              <a:rPr altLang="en-US" lang="zh-CN" sz="4350">
                <a:solidFill>
                  <a:srgbClr val="404585"/>
                </a:solidFill>
                <a:latin charset="-122" panose="02000000000000000000" pitchFamily="2" typeface="方正兰亭超细黑简体"/>
                <a:ea charset="-122" panose="02000000000000000000" pitchFamily="2" typeface="方正兰亭超细黑简体"/>
              </a:rPr>
              <a:t>水彩风时尚通用模版</a:t>
            </a:r>
          </a:p>
        </p:txBody>
      </p:sp>
      <p:sp>
        <p:nvSpPr>
          <p:cNvPr id="12" name="文本框 11"/>
          <p:cNvSpPr txBox="1"/>
          <p:nvPr/>
        </p:nvSpPr>
        <p:spPr>
          <a:xfrm>
            <a:off x="470083" y="2643112"/>
            <a:ext cx="4530542" cy="365760"/>
          </a:xfrm>
          <a:prstGeom prst="rect">
            <a:avLst/>
          </a:prstGeom>
          <a:noFill/>
        </p:spPr>
        <p:txBody>
          <a:bodyPr rtlCol="0" wrap="square">
            <a:spAutoFit/>
          </a:bodyPr>
          <a:lstStyle/>
          <a:p>
            <a:pPr algn="dist"/>
            <a:r>
              <a:rPr altLang="zh-CN" lang="en-US" sz="1800">
                <a:solidFill>
                  <a:srgbClr val="404585"/>
                </a:solidFill>
                <a:latin charset="-122" pitchFamily="50" typeface="造字工房悦黑演示版常规体"/>
                <a:ea charset="-122" pitchFamily="50" typeface="造字工房悦黑演示版常规体"/>
              </a:rPr>
              <a:t>CLICK TO ADD UP YOUR TITLE HERE</a:t>
            </a:r>
          </a:p>
        </p:txBody>
      </p:sp>
      <p:grpSp>
        <p:nvGrpSpPr>
          <p:cNvPr id="13" name="组合 12"/>
          <p:cNvGrpSpPr/>
          <p:nvPr/>
        </p:nvGrpSpPr>
        <p:grpSpPr>
          <a:xfrm>
            <a:off x="224824" y="3032903"/>
            <a:ext cx="2007266" cy="342159"/>
            <a:chOff x="299764" y="4043870"/>
            <a:chExt cx="2676355" cy="456212"/>
          </a:xfrm>
        </p:grpSpPr>
        <p:sp>
          <p:nvSpPr>
            <p:cNvPr id="14" name="圆角矩形 13"/>
            <p:cNvSpPr/>
            <p:nvPr/>
          </p:nvSpPr>
          <p:spPr>
            <a:xfrm>
              <a:off x="699050" y="4043870"/>
              <a:ext cx="1877785" cy="456212"/>
            </a:xfrm>
            <a:prstGeom prst="roundRect">
              <a:avLst/>
            </a:prstGeom>
            <a:solidFill>
              <a:srgbClr val="40458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solidFill>
              </a:endParaRPr>
            </a:p>
          </p:txBody>
        </p:sp>
        <p:sp>
          <p:nvSpPr>
            <p:cNvPr id="15" name="文本框 14"/>
            <p:cNvSpPr txBox="1"/>
            <p:nvPr/>
          </p:nvSpPr>
          <p:spPr>
            <a:xfrm>
              <a:off x="299764" y="4089023"/>
              <a:ext cx="2676355" cy="327762"/>
            </a:xfrm>
            <a:prstGeom prst="rect">
              <a:avLst/>
            </a:prstGeom>
            <a:noFill/>
          </p:spPr>
          <p:txBody>
            <a:bodyPr rtlCol="0" wrap="square">
              <a:spAutoFit/>
            </a:bodyPr>
            <a:lstStyle/>
            <a:p>
              <a:pPr algn="ctr"/>
              <a:r>
                <a:rPr altLang="en-US" lang="zh-CN" sz="1013">
                  <a:solidFill>
                    <a:schemeClr val="bg1"/>
                  </a:solidFill>
                </a:rPr>
                <a:t>汇报人：优页PPT</a:t>
              </a:r>
            </a:p>
          </p:txBody>
        </p:sp>
      </p:grpSp>
    </p:spTree>
    <p:extLst>
      <p:ext uri="{BB962C8B-B14F-4D97-AF65-F5344CB8AC3E}">
        <p14:creationId val="2487674033"/>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ppt_x"/>
                                          </p:val>
                                        </p:tav>
                                        <p:tav tm="100000">
                                          <p:val>
                                            <p:strVal val="#ppt_x"/>
                                          </p:val>
                                        </p:tav>
                                      </p:tavLst>
                                    </p:anim>
                                    <p:anim calcmode="lin" valueType="num">
                                      <p:cBhvr additive="base">
                                        <p:cTn dur="500" fill="hold" id="16"/>
                                        <p:tgtEl>
                                          <p:spTgt spid="9"/>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ppt_x"/>
                                          </p:val>
                                        </p:tav>
                                        <p:tav tm="100000">
                                          <p:val>
                                            <p:strVal val="#ppt_x"/>
                                          </p:val>
                                        </p:tav>
                                      </p:tavLst>
                                    </p:anim>
                                    <p:anim calcmode="lin" valueType="num">
                                      <p:cBhvr additive="base">
                                        <p:cTn dur="500" fill="hold" id="20"/>
                                        <p:tgtEl>
                                          <p:spTgt spid="10"/>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ppt_x"/>
                                          </p:val>
                                        </p:tav>
                                        <p:tav tm="100000">
                                          <p:val>
                                            <p:strVal val="#ppt_x"/>
                                          </p:val>
                                        </p:tav>
                                      </p:tavLst>
                                    </p:anim>
                                    <p:anim calcmode="lin" valueType="num">
                                      <p:cBhvr additive="base">
                                        <p:cTn dur="500" fill="hold" id="24"/>
                                        <p:tgtEl>
                                          <p:spTgt spid="5"/>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fill="hold" id="27"/>
                                        <p:tgtEl>
                                          <p:spTgt spid="4"/>
                                        </p:tgtEl>
                                        <p:attrNameLst>
                                          <p:attrName>ppt_x</p:attrName>
                                        </p:attrNameLst>
                                      </p:cBhvr>
                                      <p:tavLst>
                                        <p:tav tm="0">
                                          <p:val>
                                            <p:strVal val="#ppt_x"/>
                                          </p:val>
                                        </p:tav>
                                        <p:tav tm="100000">
                                          <p:val>
                                            <p:strVal val="#ppt_x"/>
                                          </p:val>
                                        </p:tav>
                                      </p:tavLst>
                                    </p:anim>
                                    <p:anim calcmode="lin" valueType="num">
                                      <p:cBhvr additive="base">
                                        <p:cTn dur="500" fill="hold" id="28"/>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accel="50000" fill="hold" grpId="0" id="31" nodeType="clickEffect" presetClass="entr" presetID="38" presetSubtype="0">
                                  <p:stCondLst>
                                    <p:cond delay="0"/>
                                  </p:stCondLst>
                                  <p:iterate type="lt">
                                    <p:tmPct val="38571"/>
                                  </p:iterate>
                                  <p:childTnLst>
                                    <p:set>
                                      <p:cBhvr>
                                        <p:cTn dur="1" fill="hold" id="32">
                                          <p:stCondLst>
                                            <p:cond delay="0"/>
                                          </p:stCondLst>
                                        </p:cTn>
                                        <p:tgtEl>
                                          <p:spTgt spid="11"/>
                                        </p:tgtEl>
                                        <p:attrNameLst>
                                          <p:attrName>style.visibility</p:attrName>
                                        </p:attrNameLst>
                                      </p:cBhvr>
                                      <p:to>
                                        <p:strVal val="visible"/>
                                      </p:to>
                                    </p:set>
                                    <p:set>
                                      <p:cBhvr>
                                        <p:cTn dur="455" fill="hold" id="33">
                                          <p:stCondLst>
                                            <p:cond delay="0"/>
                                          </p:stCondLst>
                                        </p:cTn>
                                        <p:tgtEl>
                                          <p:spTgt spid="11"/>
                                        </p:tgtEl>
                                        <p:attrNameLst>
                                          <p:attrName>style.rotation</p:attrName>
                                        </p:attrNameLst>
                                      </p:cBhvr>
                                      <p:to>
                                        <p:strVal val="-45.0"/>
                                      </p:to>
                                    </p:set>
                                    <p:anim calcmode="lin" valueType="num">
                                      <p:cBhvr>
                                        <p:cTn dur="455" fill="hold" id="34">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dur="455" fill="hold" id="35">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autoRev="1" decel="50000" dur="156" fill="hold" id="36">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dur="136" fill="hold" id="37">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fill="hold" grpId="0" id="38" nodeType="withEffect" presetClass="entr" presetID="52" presetSubtype="0">
                                  <p:stCondLst>
                                    <p:cond delay="0"/>
                                  </p:stCondLst>
                                  <p:iterate type="lt">
                                    <p:tmPct val="10000"/>
                                  </p:iterate>
                                  <p:childTnLst>
                                    <p:set>
                                      <p:cBhvr>
                                        <p:cTn dur="1" fill="hold" id="39">
                                          <p:stCondLst>
                                            <p:cond delay="0"/>
                                          </p:stCondLst>
                                        </p:cTn>
                                        <p:tgtEl>
                                          <p:spTgt spid="12"/>
                                        </p:tgtEl>
                                        <p:attrNameLst>
                                          <p:attrName>style.visibility</p:attrName>
                                        </p:attrNameLst>
                                      </p:cBhvr>
                                      <p:to>
                                        <p:strVal val="visible"/>
                                      </p:to>
                                    </p:set>
                                    <p:animScale>
                                      <p:cBhvr>
                                        <p:cTn decel="50000" dur="1000" fill="hold" id="40">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1">
                                          <p:stCondLst>
                                            <p:cond delay="0"/>
                                          </p:stCondLst>
                                        </p:cTn>
                                        <p:tgtEl>
                                          <p:spTgt spid="12"/>
                                        </p:tgtEl>
                                        <p:attrNameLst>
                                          <p:attrName>ppt_x</p:attrName>
                                          <p:attrName>ppt_y</p:attrName>
                                        </p:attrNameLst>
                                      </p:cBhvr>
                                    </p:animMotion>
                                    <p:animEffect filter="fade" transition="in">
                                      <p:cBhvr>
                                        <p:cTn dur="1000" id="42"/>
                                        <p:tgtEl>
                                          <p:spTgt spid="12"/>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id="45" nodeType="clickEffect" presetClass="entr" presetID="53" presetSubtype="0">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p:cTn dur="500" fill="hold" id="47"/>
                                        <p:tgtEl>
                                          <p:spTgt spid="13"/>
                                        </p:tgtEl>
                                        <p:attrNameLst>
                                          <p:attrName>ppt_w</p:attrName>
                                        </p:attrNameLst>
                                      </p:cBhvr>
                                      <p:tavLst>
                                        <p:tav tm="0">
                                          <p:val>
                                            <p:fltVal val="0"/>
                                          </p:val>
                                        </p:tav>
                                        <p:tav tm="100000">
                                          <p:val>
                                            <p:strVal val="#ppt_w"/>
                                          </p:val>
                                        </p:tav>
                                      </p:tavLst>
                                    </p:anim>
                                    <p:anim calcmode="lin" valueType="num">
                                      <p:cBhvr>
                                        <p:cTn dur="500" fill="hold" id="48"/>
                                        <p:tgtEl>
                                          <p:spTgt spid="13"/>
                                        </p:tgtEl>
                                        <p:attrNameLst>
                                          <p:attrName>ppt_h</p:attrName>
                                        </p:attrNameLst>
                                      </p:cBhvr>
                                      <p:tavLst>
                                        <p:tav tm="0">
                                          <p:val>
                                            <p:fltVal val="0"/>
                                          </p:val>
                                        </p:tav>
                                        <p:tav tm="100000">
                                          <p:val>
                                            <p:strVal val="#ppt_h"/>
                                          </p:val>
                                        </p:tav>
                                      </p:tavLst>
                                    </p:anim>
                                    <p:animEffect filter="fade" transition="in">
                                      <p:cBhvr>
                                        <p:cTn dur="500" id="49"/>
                                        <p:tgtEl>
                                          <p:spTgt spid="13"/>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22" presetSubtype="1">
                                  <p:stCondLst>
                                    <p:cond delay="0"/>
                                  </p:stCondLst>
                                  <p:childTnLst>
                                    <p:set>
                                      <p:cBhvr>
                                        <p:cTn dur="1" fill="hold" id="53">
                                          <p:stCondLst>
                                            <p:cond delay="0"/>
                                          </p:stCondLst>
                                        </p:cTn>
                                        <p:tgtEl>
                                          <p:spTgt spid="7"/>
                                        </p:tgtEl>
                                        <p:attrNameLst>
                                          <p:attrName>style.visibility</p:attrName>
                                        </p:attrNameLst>
                                      </p:cBhvr>
                                      <p:to>
                                        <p:strVal val="visible"/>
                                      </p:to>
                                    </p:set>
                                    <p:animEffect filter="wipe(up)" transition="in">
                                      <p:cBhvr>
                                        <p:cTn dur="500" id="5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8"/>
      <p:bldP grpId="0" spid="9"/>
      <p:bldP grpId="0" spid="10"/>
      <p:bldP grpId="0" spid="11"/>
      <p:bldP grpId="0" spid="12"/>
    </p:bldLst>
  </p:timing>
</p:sld>
</file>

<file path=ppt/slides/slide1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sp>
        <p:nvSpPr>
          <p:cNvPr id="9" name="任意多边形 4"/>
          <p:cNvSpPr/>
          <p:nvPr/>
        </p:nvSpPr>
        <p:spPr bwMode="auto">
          <a:xfrm>
            <a:off x="831905" y="2324734"/>
            <a:ext cx="6861570" cy="1190"/>
          </a:xfrm>
          <a:custGeom>
            <a:gdLst>
              <a:gd fmla="*/ 0 w 8374743" name="T0"/>
              <a:gd fmla="*/ 0 h 1349828" name="T1"/>
              <a:gd fmla="*/ 0 w 8374743" name="T2"/>
              <a:gd fmla="*/ 2 h 1349828" name="T3"/>
              <a:gd fmla="*/ 10004727 w 8374743" name="T4"/>
              <a:gd fmla="*/ 2 h 1349828" name="T5"/>
              <a:gd fmla="*/ 0 60000 65536" name="T6"/>
              <a:gd fmla="*/ 0 60000 65536" name="T7"/>
              <a:gd fmla="*/ 0 60000 65536" name="T8"/>
              <a:gd fmla="*/ 0 w 8374743" name="T9"/>
              <a:gd fmla="*/ 0 h 1349828" name="T10"/>
              <a:gd fmla="*/ 8374743 w 8374743" name="T11"/>
              <a:gd fmla="*/ 1349828 h 1349828" name="T12"/>
            </a:gdLst>
            <a:cxnLst>
              <a:cxn ang="T6">
                <a:pos x="T0" y="T1"/>
              </a:cxn>
              <a:cxn ang="T7">
                <a:pos x="T2" y="T3"/>
              </a:cxn>
              <a:cxn ang="T8">
                <a:pos x="T4" y="T5"/>
              </a:cxn>
            </a:cxnLst>
            <a:rect b="T12" l="T9" r="T11" t="T10"/>
            <a:pathLst>
              <a:path h="1349828" w="8374742">
                <a:moveTo>
                  <a:pt x="0" y="0"/>
                </a:moveTo>
                <a:lnTo>
                  <a:pt x="0" y="1349828"/>
                </a:lnTo>
                <a:lnTo>
                  <a:pt x="8374743" y="1349828"/>
                </a:lnTo>
              </a:path>
            </a:pathLst>
          </a:custGeom>
          <a:solidFill>
            <a:srgbClr val="404585"/>
          </a:solidFill>
          <a:ln cap="flat" cmpd="sng" w="25400">
            <a:solidFill>
              <a:srgbClr val="404585"/>
            </a:solidFill>
            <a:bevel/>
            <a:headEnd len="med" type="oval" w="med"/>
            <a:tailEnd len="med" type="oval" w="med"/>
          </a:ln>
        </p:spPr>
        <p:txBody>
          <a:bodyPr anchor="ctr"/>
          <a:lstStyle/>
          <a:p>
            <a:endParaRPr altLang="en-US" lang="zh-CN" sz="1180"/>
          </a:p>
        </p:txBody>
      </p:sp>
      <p:grpSp>
        <p:nvGrpSpPr>
          <p:cNvPr id="10" name="组合 5"/>
          <p:cNvGrpSpPr/>
          <p:nvPr/>
        </p:nvGrpSpPr>
        <p:grpSpPr>
          <a:xfrm>
            <a:off x="1246026" y="1690460"/>
            <a:ext cx="1330426" cy="2814363"/>
            <a:chExt cx="1774825" cy="3754438"/>
          </a:xfrm>
          <a:solidFill>
            <a:srgbClr val="404585"/>
          </a:solidFill>
        </p:grpSpPr>
        <p:sp>
          <p:nvSpPr>
            <p:cNvPr id="11" name="椭圆 6"/>
            <p:cNvSpPr>
              <a:spLocks noChangeArrowheads="1"/>
            </p:cNvSpPr>
            <p:nvPr/>
          </p:nvSpPr>
          <p:spPr bwMode="auto">
            <a:xfrm>
              <a:off x="1055687" y="750888"/>
              <a:ext cx="179388" cy="177800"/>
            </a:xfrm>
            <a:prstGeom prst="ellipse">
              <a:avLst/>
            </a:prstGeom>
            <a:grpFill/>
            <a:ln w="25400">
              <a:solidFill>
                <a:srgbClr val="FFFFFF"/>
              </a:solidFill>
              <a:bevel/>
            </a:ln>
          </p:spPr>
          <p:txBody>
            <a:bodyPr anchor="ct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endParaRPr altLang="zh-CN" lang="zh-CN" sz="974">
                <a:solidFill>
                  <a:srgbClr val="FFFFFF"/>
                </a:solidFill>
                <a:latin charset="0" pitchFamily="34" typeface="Calibri"/>
                <a:sym charset="0" pitchFamily="34" typeface="Calibri"/>
              </a:endParaRPr>
            </a:p>
          </p:txBody>
        </p:sp>
        <p:sp>
          <p:nvSpPr>
            <p:cNvPr id="12" name="椭圆形标注 7"/>
            <p:cNvSpPr>
              <a:spLocks noChangeArrowheads="1"/>
            </p:cNvSpPr>
            <p:nvPr/>
          </p:nvSpPr>
          <p:spPr bwMode="auto">
            <a:xfrm flipH="1">
              <a:off x="527050" y="0"/>
              <a:ext cx="720725" cy="493713"/>
            </a:xfrm>
            <a:prstGeom prst="wedgeEllipseCallout">
              <a:avLst>
                <a:gd fmla="val -27065" name="adj1"/>
                <a:gd fmla="val 71625" name="adj2"/>
              </a:avLst>
            </a:prstGeom>
            <a:grpFill/>
            <a:ln>
              <a:noFill/>
            </a:ln>
            <a:extLst>
              <a:ext uri="{91240B29-F687-4F45-9708-019B960494DF}">
                <a14:hiddenLine w="25400">
                  <a:solidFill>
                    <a:srgbClr val="000000"/>
                  </a:solidFill>
                  <a:bevel/>
                  <a:headEnd/>
                  <a:tailEnd/>
                </a14:hiddenLine>
              </a:ext>
            </a:extLst>
          </p:spPr>
          <p:txBody>
            <a:bodyPr anchor="ctr" bIns="0" lIns="0" rIns="0" tIns="0"/>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r>
                <a:rPr altLang="zh-CN" b="1" lang="en-US" sz="1799">
                  <a:solidFill>
                    <a:srgbClr val="FFFFFF"/>
                  </a:solidFill>
                  <a:latin charset="0" panose="020b0503020202020204" pitchFamily="34" typeface="Agency FB"/>
                  <a:ea charset="-122" panose="020b0503020204020204" pitchFamily="34" typeface="微软雅黑"/>
                  <a:sym charset="0" panose="02020603050405020304" pitchFamily="18" typeface="Times New Roman"/>
                </a:rPr>
                <a:t>01</a:t>
              </a:r>
            </a:p>
          </p:txBody>
        </p:sp>
        <p:sp>
          <p:nvSpPr>
            <p:cNvPr id="13" name="任意多边形 8"/>
            <p:cNvSpPr>
              <a:spLocks noChangeArrowheads="1"/>
            </p:cNvSpPr>
            <p:nvPr/>
          </p:nvSpPr>
          <p:spPr bwMode="auto">
            <a:xfrm>
              <a:off x="0" y="1006475"/>
              <a:ext cx="1774825" cy="2747963"/>
            </a:xfrm>
            <a:custGeom>
              <a:gdLst>
                <a:gd fmla="*/ 1570696 w 1293018" name="T0"/>
                <a:gd fmla="*/ 0 h 2000700" name="T1"/>
                <a:gd fmla="*/ 1714058 w 1293018" name="T2"/>
                <a:gd fmla="*/ 247494 h 2000700" name="T3"/>
                <a:gd fmla="*/ 2189331 w 1293018" name="T4"/>
                <a:gd fmla="*/ 247494 h 2000700" name="T5"/>
                <a:gd fmla="*/ 2436164 w 1293018" name="T6"/>
                <a:gd fmla="*/ 494643 h 2000700" name="T7"/>
                <a:gd fmla="*/ 2436164 w 1293018" name="T8"/>
                <a:gd fmla="*/ 3527180 h 2000700" name="T9"/>
                <a:gd fmla="*/ 2189331 w 1293018" name="T10"/>
                <a:gd fmla="*/ 3774329 h 2000700" name="T11"/>
                <a:gd fmla="*/ 246833 w 1293018" name="T12"/>
                <a:gd fmla="*/ 3774329 h 2000700" name="T13"/>
                <a:gd fmla="*/ 0 w 1293018" name="T14"/>
                <a:gd fmla="*/ 3527180 h 2000700" name="T15"/>
                <a:gd fmla="*/ 0 w 1293018" name="T16"/>
                <a:gd fmla="*/ 494643 h 2000700" name="T17"/>
                <a:gd fmla="*/ 246833 w 1293018" name="T18"/>
                <a:gd fmla="*/ 247494 h 2000700" name="T19"/>
                <a:gd fmla="*/ 1427331 w 1293018" name="T20"/>
                <a:gd fmla="*/ 247494 h 20007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93018" name="T33"/>
                <a:gd fmla="*/ 0 h 2000700" name="T34"/>
                <a:gd fmla="*/ 1293018 w 1293018" name="T35"/>
                <a:gd fmla="*/ 2000700 h 200070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000700" w="1293018">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p:txBody>
        </p:sp>
      </p:grpSp>
      <p:grpSp>
        <p:nvGrpSpPr>
          <p:cNvPr id="14" name="组合 9"/>
          <p:cNvGrpSpPr/>
          <p:nvPr/>
        </p:nvGrpSpPr>
        <p:grpSpPr>
          <a:xfrm>
            <a:off x="2858483" y="1690460"/>
            <a:ext cx="1330426" cy="2814363"/>
            <a:chExt cx="1774825" cy="3754438"/>
          </a:xfrm>
          <a:solidFill>
            <a:srgbClr val="404585"/>
          </a:solidFill>
        </p:grpSpPr>
        <p:sp>
          <p:nvSpPr>
            <p:cNvPr id="15" name="椭圆 10"/>
            <p:cNvSpPr>
              <a:spLocks noChangeArrowheads="1"/>
            </p:cNvSpPr>
            <p:nvPr/>
          </p:nvSpPr>
          <p:spPr bwMode="auto">
            <a:xfrm>
              <a:off x="1011238"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endParaRPr altLang="zh-CN" lang="zh-CN" sz="974">
                <a:solidFill>
                  <a:srgbClr val="FFFFFF"/>
                </a:solidFill>
                <a:latin charset="0" pitchFamily="34" typeface="Calibri"/>
                <a:sym charset="0" pitchFamily="34" typeface="Calibri"/>
              </a:endParaRPr>
            </a:p>
          </p:txBody>
        </p:sp>
        <p:sp>
          <p:nvSpPr>
            <p:cNvPr id="16" name="椭圆形标注 11"/>
            <p:cNvSpPr>
              <a:spLocks noChangeArrowheads="1"/>
            </p:cNvSpPr>
            <p:nvPr/>
          </p:nvSpPr>
          <p:spPr bwMode="auto">
            <a:xfrm flipH="1">
              <a:off x="527050" y="0"/>
              <a:ext cx="720725" cy="493713"/>
            </a:xfrm>
            <a:prstGeom prst="wedgeEllipseCallout">
              <a:avLst>
                <a:gd fmla="val -27065" name="adj1"/>
                <a:gd fmla="val 71625" name="adj2"/>
              </a:avLst>
            </a:prstGeom>
            <a:grpFill/>
            <a:ln>
              <a:noFill/>
            </a:ln>
            <a:extLst>
              <a:ext uri="{91240B29-F687-4F45-9708-019B960494DF}">
                <a14:hiddenLine w="25400">
                  <a:solidFill>
                    <a:srgbClr val="000000"/>
                  </a:solidFill>
                  <a:bevel/>
                  <a:headEnd/>
                  <a:tailEnd/>
                </a14:hiddenLine>
              </a:ext>
            </a:extLst>
          </p:spPr>
          <p:txBody>
            <a:bodyPr anchor="ctr" bIns="0" lIns="0" rIns="0" tIns="0"/>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r>
                <a:rPr altLang="zh-CN" b="1" lang="en-US" sz="1799">
                  <a:solidFill>
                    <a:srgbClr val="FFFFFF"/>
                  </a:solidFill>
                  <a:latin charset="0" panose="020b0503020202020204" pitchFamily="34" typeface="Agency FB"/>
                  <a:ea charset="-122" panose="020b0503020204020204" pitchFamily="34" typeface="微软雅黑"/>
                  <a:sym charset="0" panose="02020603050405020304" pitchFamily="18" typeface="Times New Roman"/>
                </a:rPr>
                <a:t>02</a:t>
              </a:r>
            </a:p>
          </p:txBody>
        </p:sp>
        <p:sp>
          <p:nvSpPr>
            <p:cNvPr id="17" name="任意多边形 12"/>
            <p:cNvSpPr>
              <a:spLocks noChangeArrowheads="1"/>
            </p:cNvSpPr>
            <p:nvPr/>
          </p:nvSpPr>
          <p:spPr bwMode="auto">
            <a:xfrm>
              <a:off x="0" y="1006475"/>
              <a:ext cx="1774825" cy="2747963"/>
            </a:xfrm>
            <a:custGeom>
              <a:gdLst>
                <a:gd fmla="*/ 1570696 w 1293018" name="T0"/>
                <a:gd fmla="*/ 0 h 2000700" name="T1"/>
                <a:gd fmla="*/ 1714058 w 1293018" name="T2"/>
                <a:gd fmla="*/ 247494 h 2000700" name="T3"/>
                <a:gd fmla="*/ 2189331 w 1293018" name="T4"/>
                <a:gd fmla="*/ 247494 h 2000700" name="T5"/>
                <a:gd fmla="*/ 2436164 w 1293018" name="T6"/>
                <a:gd fmla="*/ 494643 h 2000700" name="T7"/>
                <a:gd fmla="*/ 2436164 w 1293018" name="T8"/>
                <a:gd fmla="*/ 3527180 h 2000700" name="T9"/>
                <a:gd fmla="*/ 2189331 w 1293018" name="T10"/>
                <a:gd fmla="*/ 3774329 h 2000700" name="T11"/>
                <a:gd fmla="*/ 246833 w 1293018" name="T12"/>
                <a:gd fmla="*/ 3774329 h 2000700" name="T13"/>
                <a:gd fmla="*/ 0 w 1293018" name="T14"/>
                <a:gd fmla="*/ 3527180 h 2000700" name="T15"/>
                <a:gd fmla="*/ 0 w 1293018" name="T16"/>
                <a:gd fmla="*/ 494643 h 2000700" name="T17"/>
                <a:gd fmla="*/ 246833 w 1293018" name="T18"/>
                <a:gd fmla="*/ 247494 h 2000700" name="T19"/>
                <a:gd fmla="*/ 1427331 w 1293018" name="T20"/>
                <a:gd fmla="*/ 247494 h 20007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93018" name="T33"/>
                <a:gd fmla="*/ 0 h 2000700" name="T34"/>
                <a:gd fmla="*/ 1293018 w 1293018" name="T35"/>
                <a:gd fmla="*/ 2000700 h 200070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000700" w="1293018">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p:txBody>
        </p:sp>
      </p:grpSp>
      <p:grpSp>
        <p:nvGrpSpPr>
          <p:cNvPr id="18" name="组合 13"/>
          <p:cNvGrpSpPr/>
          <p:nvPr/>
        </p:nvGrpSpPr>
        <p:grpSpPr>
          <a:xfrm>
            <a:off x="4455470" y="1690460"/>
            <a:ext cx="1331616" cy="2814363"/>
            <a:chExt cx="1776413" cy="3754438"/>
          </a:xfrm>
          <a:solidFill>
            <a:srgbClr val="404585"/>
          </a:solidFill>
        </p:grpSpPr>
        <p:sp>
          <p:nvSpPr>
            <p:cNvPr id="19" name="椭圆 14"/>
            <p:cNvSpPr>
              <a:spLocks noChangeArrowheads="1"/>
            </p:cNvSpPr>
            <p:nvPr/>
          </p:nvSpPr>
          <p:spPr bwMode="auto">
            <a:xfrm>
              <a:off x="1008063"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endParaRPr altLang="zh-CN" lang="zh-CN" sz="974">
                <a:solidFill>
                  <a:srgbClr val="FFFFFF"/>
                </a:solidFill>
                <a:latin charset="0" pitchFamily="34" typeface="Calibri"/>
                <a:sym charset="0" pitchFamily="34" typeface="Calibri"/>
              </a:endParaRPr>
            </a:p>
          </p:txBody>
        </p:sp>
        <p:sp>
          <p:nvSpPr>
            <p:cNvPr id="20" name="椭圆形标注 15"/>
            <p:cNvSpPr>
              <a:spLocks noChangeArrowheads="1"/>
            </p:cNvSpPr>
            <p:nvPr/>
          </p:nvSpPr>
          <p:spPr bwMode="auto">
            <a:xfrm flipH="1">
              <a:off x="528638" y="0"/>
              <a:ext cx="719137" cy="493713"/>
            </a:xfrm>
            <a:prstGeom prst="wedgeEllipseCallout">
              <a:avLst>
                <a:gd fmla="val -27065" name="adj1"/>
                <a:gd fmla="val 71625" name="adj2"/>
              </a:avLst>
            </a:prstGeom>
            <a:grpFill/>
            <a:ln>
              <a:noFill/>
            </a:ln>
            <a:extLst>
              <a:ext uri="{91240B29-F687-4F45-9708-019B960494DF}">
                <a14:hiddenLine w="25400">
                  <a:solidFill>
                    <a:srgbClr val="000000"/>
                  </a:solidFill>
                  <a:bevel/>
                  <a:headEnd/>
                  <a:tailEnd/>
                </a14:hiddenLine>
              </a:ext>
            </a:extLst>
          </p:spPr>
          <p:txBody>
            <a:bodyPr anchor="ctr" bIns="0" lIns="0" rIns="0" tIns="0"/>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r>
                <a:rPr altLang="zh-CN" b="1" lang="en-US" sz="1799">
                  <a:solidFill>
                    <a:srgbClr val="FFFFFF"/>
                  </a:solidFill>
                  <a:latin charset="0" panose="020b0503020202020204" pitchFamily="34" typeface="Agency FB"/>
                  <a:ea charset="-122" panose="020b0503020204020204" pitchFamily="34" typeface="微软雅黑"/>
                  <a:sym charset="0" panose="02020603050405020304" pitchFamily="18" typeface="Times New Roman"/>
                </a:rPr>
                <a:t>03</a:t>
              </a:r>
            </a:p>
          </p:txBody>
        </p:sp>
        <p:sp>
          <p:nvSpPr>
            <p:cNvPr id="21" name="任意多边形 16"/>
            <p:cNvSpPr>
              <a:spLocks noChangeArrowheads="1"/>
            </p:cNvSpPr>
            <p:nvPr/>
          </p:nvSpPr>
          <p:spPr bwMode="auto">
            <a:xfrm>
              <a:off x="0" y="1006475"/>
              <a:ext cx="1776413" cy="2747963"/>
            </a:xfrm>
            <a:custGeom>
              <a:gdLst>
                <a:gd fmla="*/ 1573508 w 1293018" name="T0"/>
                <a:gd fmla="*/ 0 h 2000700" name="T1"/>
                <a:gd fmla="*/ 1717126 w 1293018" name="T2"/>
                <a:gd fmla="*/ 247494 h 2000700" name="T3"/>
                <a:gd fmla="*/ 2193250 w 1293018" name="T4"/>
                <a:gd fmla="*/ 247494 h 2000700" name="T5"/>
                <a:gd fmla="*/ 2440525 w 1293018" name="T6"/>
                <a:gd fmla="*/ 494643 h 2000700" name="T7"/>
                <a:gd fmla="*/ 2440525 w 1293018" name="T8"/>
                <a:gd fmla="*/ 3527180 h 2000700" name="T9"/>
                <a:gd fmla="*/ 2193250 w 1293018" name="T10"/>
                <a:gd fmla="*/ 3774329 h 2000700" name="T11"/>
                <a:gd fmla="*/ 247275 w 1293018" name="T12"/>
                <a:gd fmla="*/ 3774329 h 2000700" name="T13"/>
                <a:gd fmla="*/ 0 w 1293018" name="T14"/>
                <a:gd fmla="*/ 3527180 h 2000700" name="T15"/>
                <a:gd fmla="*/ 0 w 1293018" name="T16"/>
                <a:gd fmla="*/ 494643 h 2000700" name="T17"/>
                <a:gd fmla="*/ 247275 w 1293018" name="T18"/>
                <a:gd fmla="*/ 247494 h 2000700" name="T19"/>
                <a:gd fmla="*/ 1429887 w 1293018" name="T20"/>
                <a:gd fmla="*/ 247494 h 20007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93018" name="T33"/>
                <a:gd fmla="*/ 0 h 2000700" name="T34"/>
                <a:gd fmla="*/ 1293018 w 1293018" name="T35"/>
                <a:gd fmla="*/ 2000700 h 200070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000700" w="1293018">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p:txBody>
        </p:sp>
      </p:grpSp>
      <p:grpSp>
        <p:nvGrpSpPr>
          <p:cNvPr id="22" name="组合 17"/>
          <p:cNvGrpSpPr/>
          <p:nvPr/>
        </p:nvGrpSpPr>
        <p:grpSpPr>
          <a:xfrm>
            <a:off x="6053647" y="1690460"/>
            <a:ext cx="1330426" cy="2814363"/>
            <a:chExt cx="1774825" cy="3754438"/>
          </a:xfrm>
          <a:solidFill>
            <a:srgbClr val="404585"/>
          </a:solidFill>
        </p:grpSpPr>
        <p:sp>
          <p:nvSpPr>
            <p:cNvPr id="23" name="椭圆 18"/>
            <p:cNvSpPr>
              <a:spLocks noChangeArrowheads="1"/>
            </p:cNvSpPr>
            <p:nvPr/>
          </p:nvSpPr>
          <p:spPr bwMode="auto">
            <a:xfrm>
              <a:off x="1006475" y="750888"/>
              <a:ext cx="179387" cy="177800"/>
            </a:xfrm>
            <a:prstGeom prst="ellipse">
              <a:avLst/>
            </a:prstGeom>
            <a:grpFill/>
            <a:ln w="25400">
              <a:solidFill>
                <a:srgbClr val="FFFFFF"/>
              </a:solidFill>
              <a:bevel/>
            </a:ln>
          </p:spPr>
          <p:txBody>
            <a:bodyPr anchor="ct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endParaRPr altLang="zh-CN" lang="zh-CN" sz="974">
                <a:solidFill>
                  <a:srgbClr val="FFFFFF"/>
                </a:solidFill>
                <a:latin charset="0" pitchFamily="34" typeface="Calibri"/>
                <a:sym charset="0" pitchFamily="34" typeface="Calibri"/>
              </a:endParaRPr>
            </a:p>
          </p:txBody>
        </p:sp>
        <p:sp>
          <p:nvSpPr>
            <p:cNvPr id="24" name="椭圆形标注 19"/>
            <p:cNvSpPr>
              <a:spLocks noChangeArrowheads="1"/>
            </p:cNvSpPr>
            <p:nvPr/>
          </p:nvSpPr>
          <p:spPr bwMode="auto">
            <a:xfrm flipH="1">
              <a:off x="533400" y="0"/>
              <a:ext cx="720725" cy="493713"/>
            </a:xfrm>
            <a:prstGeom prst="wedgeEllipseCallout">
              <a:avLst>
                <a:gd fmla="val -27065" name="adj1"/>
                <a:gd fmla="val 71625" name="adj2"/>
              </a:avLst>
            </a:prstGeom>
            <a:grpFill/>
            <a:ln>
              <a:noFill/>
            </a:ln>
            <a:extLst>
              <a:ext uri="{91240B29-F687-4F45-9708-019B960494DF}">
                <a14:hiddenLine w="25400">
                  <a:solidFill>
                    <a:srgbClr val="000000"/>
                  </a:solidFill>
                  <a:bevel/>
                  <a:headEnd/>
                  <a:tailEnd/>
                </a14:hiddenLine>
              </a:ext>
            </a:extLst>
          </p:spPr>
          <p:txBody>
            <a:bodyPr anchor="ctr" bIns="0" lIns="0" rIns="0" tIns="0"/>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r>
                <a:rPr altLang="zh-CN" b="1" lang="en-US" sz="1799">
                  <a:solidFill>
                    <a:srgbClr val="FFFFFF"/>
                  </a:solidFill>
                  <a:latin charset="0" panose="020b0503020202020204" pitchFamily="34" typeface="Agency FB"/>
                  <a:ea charset="-122" panose="020b0503020204020204" pitchFamily="34" typeface="微软雅黑"/>
                  <a:sym charset="0" panose="02020603050405020304" pitchFamily="18" typeface="Times New Roman"/>
                </a:rPr>
                <a:t>04</a:t>
              </a:r>
            </a:p>
          </p:txBody>
        </p:sp>
        <p:sp>
          <p:nvSpPr>
            <p:cNvPr id="25" name="任意多边形 20"/>
            <p:cNvSpPr>
              <a:spLocks noChangeArrowheads="1"/>
            </p:cNvSpPr>
            <p:nvPr/>
          </p:nvSpPr>
          <p:spPr bwMode="auto">
            <a:xfrm>
              <a:off x="0" y="1006475"/>
              <a:ext cx="1774825" cy="2747963"/>
            </a:xfrm>
            <a:custGeom>
              <a:gdLst>
                <a:gd fmla="*/ 1570696 w 1293018" name="T0"/>
                <a:gd fmla="*/ 0 h 2000700" name="T1"/>
                <a:gd fmla="*/ 1714058 w 1293018" name="T2"/>
                <a:gd fmla="*/ 247494 h 2000700" name="T3"/>
                <a:gd fmla="*/ 2189331 w 1293018" name="T4"/>
                <a:gd fmla="*/ 247494 h 2000700" name="T5"/>
                <a:gd fmla="*/ 2436164 w 1293018" name="T6"/>
                <a:gd fmla="*/ 494643 h 2000700" name="T7"/>
                <a:gd fmla="*/ 2436164 w 1293018" name="T8"/>
                <a:gd fmla="*/ 3527180 h 2000700" name="T9"/>
                <a:gd fmla="*/ 2189331 w 1293018" name="T10"/>
                <a:gd fmla="*/ 3774329 h 2000700" name="T11"/>
                <a:gd fmla="*/ 246833 w 1293018" name="T12"/>
                <a:gd fmla="*/ 3774329 h 2000700" name="T13"/>
                <a:gd fmla="*/ 0 w 1293018" name="T14"/>
                <a:gd fmla="*/ 3527180 h 2000700" name="T15"/>
                <a:gd fmla="*/ 0 w 1293018" name="T16"/>
                <a:gd fmla="*/ 494643 h 2000700" name="T17"/>
                <a:gd fmla="*/ 246833 w 1293018" name="T18"/>
                <a:gd fmla="*/ 247494 h 2000700" name="T19"/>
                <a:gd fmla="*/ 1427331 w 1293018" name="T20"/>
                <a:gd fmla="*/ 247494 h 2000700"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293018" name="T33"/>
                <a:gd fmla="*/ 0 h 2000700" name="T34"/>
                <a:gd fmla="*/ 1293018 w 1293018" name="T35"/>
                <a:gd fmla="*/ 2000700 h 2000700"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2000700" w="1293018">
                  <a:moveTo>
                    <a:pt x="833662" y="0"/>
                  </a:moveTo>
                  <a:lnTo>
                    <a:pt x="909753" y="131192"/>
                  </a:lnTo>
                  <a:lnTo>
                    <a:pt x="1162009" y="131192"/>
                  </a:lnTo>
                  <a:cubicBezTo>
                    <a:pt x="1234363" y="131192"/>
                    <a:pt x="1293018" y="189847"/>
                    <a:pt x="1293018" y="262201"/>
                  </a:cubicBezTo>
                  <a:lnTo>
                    <a:pt x="1293018" y="1869691"/>
                  </a:lnTo>
                  <a:cubicBezTo>
                    <a:pt x="1293018" y="1942045"/>
                    <a:pt x="1234363" y="2000700"/>
                    <a:pt x="1162009" y="2000700"/>
                  </a:cubicBezTo>
                  <a:lnTo>
                    <a:pt x="131009" y="2000700"/>
                  </a:lnTo>
                  <a:cubicBezTo>
                    <a:pt x="58655" y="2000700"/>
                    <a:pt x="0" y="1942045"/>
                    <a:pt x="0" y="1869691"/>
                  </a:cubicBezTo>
                  <a:lnTo>
                    <a:pt x="0" y="262201"/>
                  </a:lnTo>
                  <a:cubicBezTo>
                    <a:pt x="0" y="189847"/>
                    <a:pt x="58655" y="131192"/>
                    <a:pt x="131009" y="131192"/>
                  </a:cubicBezTo>
                  <a:lnTo>
                    <a:pt x="757570" y="131192"/>
                  </a:lnTo>
                  <a:lnTo>
                    <a:pt x="833662" y="0"/>
                  </a:lnTo>
                  <a:close/>
                </a:path>
              </a:pathLst>
            </a:custGeom>
            <a:grpFill/>
            <a:ln w="3175">
              <a:solidFill>
                <a:schemeClr val="bg1"/>
              </a:solidFill>
              <a:bevel/>
            </a:ln>
          </p:spPr>
          <p:txBody>
            <a:bodyPr anchor="ctr"/>
            <a:lstStyle>
              <a:lvl1pPr eaLnBrk="0" hangingPunct="0">
                <a:defRPr sz="2100">
                  <a:solidFill>
                    <a:schemeClr val="tx1"/>
                  </a:solidFill>
                  <a:latin charset="0" panose="020b0604020202020204" pitchFamily="34" typeface="Arial"/>
                  <a:ea charset="-122" pitchFamily="2" typeface="宋体"/>
                </a:defRPr>
              </a:lvl1pPr>
              <a:lvl2pPr eaLnBrk="0" hangingPunct="0" indent="-285750" marL="742950">
                <a:defRPr sz="2100">
                  <a:solidFill>
                    <a:schemeClr val="tx1"/>
                  </a:solidFill>
                  <a:latin charset="0" panose="020b0604020202020204" pitchFamily="34" typeface="Arial"/>
                  <a:ea charset="-122" pitchFamily="2" typeface="宋体"/>
                </a:defRPr>
              </a:lvl2pPr>
              <a:lvl3pPr eaLnBrk="0" hangingPunct="0" indent="-228600" marL="1143000">
                <a:defRPr sz="2100">
                  <a:solidFill>
                    <a:schemeClr val="tx1"/>
                  </a:solidFill>
                  <a:latin charset="0" panose="020b0604020202020204" pitchFamily="34" typeface="Arial"/>
                  <a:ea charset="-122" pitchFamily="2" typeface="宋体"/>
                </a:defRPr>
              </a:lvl3pPr>
              <a:lvl4pPr eaLnBrk="0" hangingPunct="0" indent="-228600" marL="1600200">
                <a:defRPr sz="2100">
                  <a:solidFill>
                    <a:schemeClr val="tx1"/>
                  </a:solidFill>
                  <a:latin charset="0" panose="020b0604020202020204" pitchFamily="34" typeface="Arial"/>
                  <a:ea charset="-122" pitchFamily="2" typeface="宋体"/>
                </a:defRPr>
              </a:lvl4pPr>
              <a:lvl5pPr eaLnBrk="0" hangingPunct="0" indent="-228600" marL="2057400">
                <a:defRPr sz="2100">
                  <a:solidFill>
                    <a:schemeClr val="tx1"/>
                  </a:solidFill>
                  <a:latin charset="0" panose="020b0604020202020204" pitchFamily="34" typeface="Arial"/>
                  <a:ea charset="-122" pitchFamily="2" typeface="宋体"/>
                </a:defRPr>
              </a:lvl5pPr>
              <a:lvl6pPr defTabSz="1089025" eaLnBrk="0" fontAlgn="base" hangingPunct="0" indent="-228600" marL="25146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6pPr>
              <a:lvl7pPr defTabSz="1089025" eaLnBrk="0" fontAlgn="base" hangingPunct="0" indent="-228600" marL="29718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7pPr>
              <a:lvl8pPr defTabSz="1089025" eaLnBrk="0" fontAlgn="base" hangingPunct="0" indent="-228600" marL="34290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8pPr>
              <a:lvl9pPr defTabSz="1089025" eaLnBrk="0" fontAlgn="base" hangingPunct="0" indent="-228600" marL="3886200">
                <a:spcBef>
                  <a:spcPct val="0"/>
                </a:spcBef>
                <a:spcAft>
                  <a:spcPct val="0"/>
                </a:spcAft>
                <a:buFont charset="0" panose="020b0604020202020204" pitchFamily="34" typeface="Arial"/>
                <a:defRPr sz="2100">
                  <a:solidFill>
                    <a:schemeClr val="tx1"/>
                  </a:solidFill>
                  <a:latin charset="0" panose="020b0604020202020204" pitchFamily="34" typeface="Arial"/>
                  <a:ea charset="-122" pitchFamily="2" typeface="宋体"/>
                </a:defRPr>
              </a:lvl9pPr>
            </a:lstStyle>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a:p>
              <a:pPr algn="ctr" eaLnBrk="1" hangingPunct="1">
                <a:lnSpc>
                  <a:spcPct val="150000"/>
                </a:lnSpc>
              </a:pPr>
              <a:r>
                <a:rPr altLang="en-US" lang="zh-CN" sz="1199">
                  <a:solidFill>
                    <a:schemeClr val="bg1"/>
                  </a:solidFill>
                  <a:latin charset="-122" panose="020b0503020204020204" pitchFamily="34" typeface="微软雅黑"/>
                  <a:ea charset="-122" panose="020b0503020204020204" pitchFamily="34" typeface="微软雅黑"/>
                  <a:sym charset="-122" panose="020b0503020204020204" pitchFamily="34" typeface="微软雅黑"/>
                </a:rPr>
                <a:t>此处输入文本</a:t>
              </a:r>
            </a:p>
          </p:txBody>
        </p:sp>
      </p:grpSp>
    </p:spTree>
    <p:extLst>
      <p:ext uri="{BB962C8B-B14F-4D97-AF65-F5344CB8AC3E}">
        <p14:creationId val="2746964519"/>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8">
                                  <p:stCondLst>
                                    <p:cond delay="0"/>
                                  </p:stCondLst>
                                  <p:childTnLst>
                                    <p:set>
                                      <p:cBhvr>
                                        <p:cTn dur="1" fill="hold" id="11">
                                          <p:stCondLst>
                                            <p:cond delay="0"/>
                                          </p:stCondLst>
                                        </p:cTn>
                                        <p:tgtEl>
                                          <p:spTgt spid="9"/>
                                        </p:tgtEl>
                                        <p:attrNameLst>
                                          <p:attrName>style.visibility</p:attrName>
                                        </p:attrNameLst>
                                      </p:cBhvr>
                                      <p:to>
                                        <p:strVal val="visible"/>
                                      </p:to>
                                    </p:set>
                                    <p:anim calcmode="lin" valueType="num">
                                      <p:cBhvr>
                                        <p:cTn dur="500" fill="hold" id="12"/>
                                        <p:tgtEl>
                                          <p:spTgt spid="9"/>
                                        </p:tgtEl>
                                        <p:attrNameLst>
                                          <p:attrName>ppt_x</p:attrName>
                                        </p:attrNameLst>
                                      </p:cBhvr>
                                      <p:tavLst>
                                        <p:tav tm="0">
                                          <p:val>
                                            <p:strVal val="0-#ppt_w/2"/>
                                          </p:val>
                                        </p:tav>
                                        <p:tav tm="100000">
                                          <p:val>
                                            <p:strVal val="#ppt_x"/>
                                          </p:val>
                                        </p:tav>
                                      </p:tavLst>
                                    </p:anim>
                                    <p:anim calcmode="lin" valueType="num">
                                      <p:cBhvr>
                                        <p:cTn dur="500" fill="hold" id="13"/>
                                        <p:tgtEl>
                                          <p:spTgt spid="9"/>
                                        </p:tgtEl>
                                        <p:attrNameLst>
                                          <p:attrName>ppt_y</p:attrName>
                                        </p:attrNameLst>
                                      </p:cBhvr>
                                      <p:tavLst>
                                        <p:tav tm="0">
                                          <p:val>
                                            <p:strVal val="#ppt_y"/>
                                          </p:val>
                                        </p:tav>
                                        <p:tav tm="100000">
                                          <p:val>
                                            <p:strVal val="#ppt_y"/>
                                          </p:val>
                                        </p:tav>
                                      </p:tavLst>
                                    </p:anim>
                                  </p:childTnLst>
                                </p:cTn>
                              </p:par>
                            </p:childTnLst>
                          </p:cTn>
                        </p:par>
                      </p:childTnLst>
                    </p:cTn>
                  </p:par>
                  <p:par>
                    <p:cTn fill="hold" id="14" nodeType="clickPar">
                      <p:stCondLst>
                        <p:cond delay="indefinite"/>
                      </p:stCondLst>
                      <p:childTnLst>
                        <p:par>
                          <p:cTn fill="hold" id="15" nodeType="afterGroup">
                            <p:stCondLst>
                              <p:cond delay="0"/>
                            </p:stCondLst>
                            <p:childTnLst>
                              <p:par>
                                <p:cTn fill="hold" id="16" nodeType="clickEffect" presetClass="entr" presetID="2" presetSubtype="8">
                                  <p:stCondLst>
                                    <p:cond delay="0"/>
                                  </p:stCondLst>
                                  <p:childTnLst>
                                    <p:set>
                                      <p:cBhvr>
                                        <p:cTn dur="1" fill="hold" id="17">
                                          <p:stCondLst>
                                            <p:cond delay="0"/>
                                          </p:stCondLst>
                                        </p:cTn>
                                        <p:tgtEl>
                                          <p:spTgt spid="10"/>
                                        </p:tgtEl>
                                        <p:attrNameLst>
                                          <p:attrName>style.visibility</p:attrName>
                                        </p:attrNameLst>
                                      </p:cBhvr>
                                      <p:to>
                                        <p:strVal val="visible"/>
                                      </p:to>
                                    </p:set>
                                    <p:anim calcmode="lin" valueType="num">
                                      <p:cBhvr>
                                        <p:cTn dur="1000" fill="hold" id="18"/>
                                        <p:tgtEl>
                                          <p:spTgt spid="10"/>
                                        </p:tgtEl>
                                        <p:attrNameLst>
                                          <p:attrName>ppt_x</p:attrName>
                                        </p:attrNameLst>
                                      </p:cBhvr>
                                      <p:tavLst>
                                        <p:tav tm="0">
                                          <p:val>
                                            <p:strVal val="0-#ppt_w/2"/>
                                          </p:val>
                                        </p:tav>
                                        <p:tav tm="100000">
                                          <p:val>
                                            <p:strVal val="#ppt_x"/>
                                          </p:val>
                                        </p:tav>
                                      </p:tavLst>
                                    </p:anim>
                                    <p:anim calcmode="lin" valueType="num">
                                      <p:cBhvr>
                                        <p:cTn dur="1000" fill="hold" id="19"/>
                                        <p:tgtEl>
                                          <p:spTgt spid="10"/>
                                        </p:tgtEl>
                                        <p:attrNameLst>
                                          <p:attrName>ppt_y</p:attrName>
                                        </p:attrNameLst>
                                      </p:cBhvr>
                                      <p:tavLst>
                                        <p:tav tm="0">
                                          <p:val>
                                            <p:strVal val="#ppt_y"/>
                                          </p:val>
                                        </p:tav>
                                        <p:tav tm="100000">
                                          <p:val>
                                            <p:strVal val="#ppt_y"/>
                                          </p:val>
                                        </p:tav>
                                      </p:tavLst>
                                    </p:anim>
                                  </p:childTnLst>
                                </p:cTn>
                              </p:par>
                            </p:childTnLst>
                          </p:cTn>
                        </p:par>
                        <p:par>
                          <p:cTn fill="hold" id="20" nodeType="afterGroup">
                            <p:stCondLst>
                              <p:cond delay="1000"/>
                            </p:stCondLst>
                            <p:childTnLst>
                              <p:par>
                                <p:cTn fill="hold" id="21" nodeType="afterEffect" presetClass="entr" presetID="2" presetSubtype="8">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p:cTn dur="1000" fill="hold" id="23"/>
                                        <p:tgtEl>
                                          <p:spTgt spid="14"/>
                                        </p:tgtEl>
                                        <p:attrNameLst>
                                          <p:attrName>ppt_x</p:attrName>
                                        </p:attrNameLst>
                                      </p:cBhvr>
                                      <p:tavLst>
                                        <p:tav tm="0">
                                          <p:val>
                                            <p:strVal val="0-#ppt_w/2"/>
                                          </p:val>
                                        </p:tav>
                                        <p:tav tm="100000">
                                          <p:val>
                                            <p:strVal val="#ppt_x"/>
                                          </p:val>
                                        </p:tav>
                                      </p:tavLst>
                                    </p:anim>
                                    <p:anim calcmode="lin" valueType="num">
                                      <p:cBhvr>
                                        <p:cTn dur="1000" fill="hold" id="24"/>
                                        <p:tgtEl>
                                          <p:spTgt spid="14"/>
                                        </p:tgtEl>
                                        <p:attrNameLst>
                                          <p:attrName>ppt_y</p:attrName>
                                        </p:attrNameLst>
                                      </p:cBhvr>
                                      <p:tavLst>
                                        <p:tav tm="0">
                                          <p:val>
                                            <p:strVal val="#ppt_y"/>
                                          </p:val>
                                        </p:tav>
                                        <p:tav tm="100000">
                                          <p:val>
                                            <p:strVal val="#ppt_y"/>
                                          </p:val>
                                        </p:tav>
                                      </p:tavLst>
                                    </p:anim>
                                  </p:childTnLst>
                                </p:cTn>
                              </p:par>
                            </p:childTnLst>
                          </p:cTn>
                        </p:par>
                        <p:par>
                          <p:cTn fill="hold" id="25" nodeType="afterGroup">
                            <p:stCondLst>
                              <p:cond delay="2000"/>
                            </p:stCondLst>
                            <p:childTnLst>
                              <p:par>
                                <p:cTn fill="hold" id="26" nodeType="afterEffect" presetClass="entr" presetID="2" presetSubtype="8">
                                  <p:stCondLst>
                                    <p:cond delay="0"/>
                                  </p:stCondLst>
                                  <p:childTnLst>
                                    <p:set>
                                      <p:cBhvr>
                                        <p:cTn dur="1" fill="hold" id="27">
                                          <p:stCondLst>
                                            <p:cond delay="0"/>
                                          </p:stCondLst>
                                        </p:cTn>
                                        <p:tgtEl>
                                          <p:spTgt spid="18"/>
                                        </p:tgtEl>
                                        <p:attrNameLst>
                                          <p:attrName>style.visibility</p:attrName>
                                        </p:attrNameLst>
                                      </p:cBhvr>
                                      <p:to>
                                        <p:strVal val="visible"/>
                                      </p:to>
                                    </p:set>
                                    <p:anim calcmode="lin" valueType="num">
                                      <p:cBhvr>
                                        <p:cTn dur="1000" fill="hold" id="28"/>
                                        <p:tgtEl>
                                          <p:spTgt spid="18"/>
                                        </p:tgtEl>
                                        <p:attrNameLst>
                                          <p:attrName>ppt_x</p:attrName>
                                        </p:attrNameLst>
                                      </p:cBhvr>
                                      <p:tavLst>
                                        <p:tav tm="0">
                                          <p:val>
                                            <p:strVal val="0-#ppt_w/2"/>
                                          </p:val>
                                        </p:tav>
                                        <p:tav tm="100000">
                                          <p:val>
                                            <p:strVal val="#ppt_x"/>
                                          </p:val>
                                        </p:tav>
                                      </p:tavLst>
                                    </p:anim>
                                    <p:anim calcmode="lin" valueType="num">
                                      <p:cBhvr>
                                        <p:cTn dur="1000" fill="hold" id="29"/>
                                        <p:tgtEl>
                                          <p:spTgt spid="18"/>
                                        </p:tgtEl>
                                        <p:attrNameLst>
                                          <p:attrName>ppt_y</p:attrName>
                                        </p:attrNameLst>
                                      </p:cBhvr>
                                      <p:tavLst>
                                        <p:tav tm="0">
                                          <p:val>
                                            <p:strVal val="#ppt_y"/>
                                          </p:val>
                                        </p:tav>
                                        <p:tav tm="100000">
                                          <p:val>
                                            <p:strVal val="#ppt_y"/>
                                          </p:val>
                                        </p:tav>
                                      </p:tavLst>
                                    </p:anim>
                                  </p:childTnLst>
                                </p:cTn>
                              </p:par>
                            </p:childTnLst>
                          </p:cTn>
                        </p:par>
                        <p:par>
                          <p:cTn fill="hold" id="30" nodeType="afterGroup">
                            <p:stCondLst>
                              <p:cond delay="3000"/>
                            </p:stCondLst>
                            <p:childTnLst>
                              <p:par>
                                <p:cTn fill="hold" id="31" nodeType="afterEffect" presetClass="entr" presetID="2" presetSubtype="8">
                                  <p:stCondLst>
                                    <p:cond delay="0"/>
                                  </p:stCondLst>
                                  <p:childTnLst>
                                    <p:set>
                                      <p:cBhvr>
                                        <p:cTn dur="1" fill="hold" id="32">
                                          <p:stCondLst>
                                            <p:cond delay="0"/>
                                          </p:stCondLst>
                                        </p:cTn>
                                        <p:tgtEl>
                                          <p:spTgt spid="22"/>
                                        </p:tgtEl>
                                        <p:attrNameLst>
                                          <p:attrName>style.visibility</p:attrName>
                                        </p:attrNameLst>
                                      </p:cBhvr>
                                      <p:to>
                                        <p:strVal val="visible"/>
                                      </p:to>
                                    </p:set>
                                    <p:anim calcmode="lin" valueType="num">
                                      <p:cBhvr>
                                        <p:cTn dur="1000" fill="hold" id="33"/>
                                        <p:tgtEl>
                                          <p:spTgt spid="22"/>
                                        </p:tgtEl>
                                        <p:attrNameLst>
                                          <p:attrName>ppt_x</p:attrName>
                                        </p:attrNameLst>
                                      </p:cBhvr>
                                      <p:tavLst>
                                        <p:tav tm="0">
                                          <p:val>
                                            <p:strVal val="0-#ppt_w/2"/>
                                          </p:val>
                                        </p:tav>
                                        <p:tav tm="100000">
                                          <p:val>
                                            <p:strVal val="#ppt_x"/>
                                          </p:val>
                                        </p:tav>
                                      </p:tavLst>
                                    </p:anim>
                                    <p:anim calcmode="lin" valueType="num">
                                      <p:cBhvr>
                                        <p:cTn dur="1000" fill="hold" id="34"/>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Lst>
  </p:timing>
</p:sld>
</file>

<file path=ppt/slides/slide1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sp>
        <p:nvSpPr>
          <p:cNvPr id="9" name="文本框 8"/>
          <p:cNvSpPr txBox="1"/>
          <p:nvPr/>
        </p:nvSpPr>
        <p:spPr>
          <a:xfrm>
            <a:off x="250825" y="3094625"/>
            <a:ext cx="1616751" cy="365760"/>
          </a:xfrm>
          <a:prstGeom prst="rect">
            <a:avLst/>
          </a:prstGeom>
          <a:noFill/>
        </p:spPr>
        <p:txBody>
          <a:bodyPr rtlCol="0" wrap="square">
            <a:spAutoFit/>
          </a:bodyPr>
          <a:lstStyle/>
          <a:p>
            <a:r>
              <a:rPr altLang="en-US" lang="zh-CN" sz="1800">
                <a:solidFill>
                  <a:schemeClr val="tx1">
                    <a:lumMod val="65000"/>
                    <a:lumOff val="35000"/>
                  </a:schemeClr>
                </a:solidFill>
                <a:latin typeface="+mj-ea"/>
                <a:ea typeface="+mj-ea"/>
              </a:rPr>
              <a:t>点击添加标题</a:t>
            </a:r>
          </a:p>
        </p:txBody>
      </p:sp>
      <p:sp>
        <p:nvSpPr>
          <p:cNvPr id="10" name="文本框 9"/>
          <p:cNvSpPr txBox="1"/>
          <p:nvPr/>
        </p:nvSpPr>
        <p:spPr>
          <a:xfrm>
            <a:off x="250825" y="3379505"/>
            <a:ext cx="1903521" cy="566928"/>
          </a:xfrm>
          <a:prstGeom prst="rect">
            <a:avLst/>
          </a:prstGeom>
          <a:noFill/>
        </p:spPr>
        <p:txBody>
          <a:bodyPr rtlCol="0" wrap="square">
            <a:spAutoFit/>
          </a:bodyPr>
          <a:lstStyle/>
          <a:p>
            <a:pPr>
              <a:lnSpc>
                <a:spcPct val="130000"/>
              </a:lnSpc>
            </a:pPr>
            <a:r>
              <a:rPr altLang="en-US" lang="zh-CN" sz="1200">
                <a:solidFill>
                  <a:schemeClr val="tx1">
                    <a:lumMod val="75000"/>
                    <a:lumOff val="25000"/>
                  </a:schemeClr>
                </a:solidFill>
              </a:rPr>
              <a:t>点击添加文字说明点击添加文字说明</a:t>
            </a:r>
          </a:p>
        </p:txBody>
      </p:sp>
      <p:sp>
        <p:nvSpPr>
          <p:cNvPr id="11" name="文本框 10"/>
          <p:cNvSpPr txBox="1"/>
          <p:nvPr/>
        </p:nvSpPr>
        <p:spPr>
          <a:xfrm>
            <a:off x="2124448" y="3829379"/>
            <a:ext cx="1616751" cy="365760"/>
          </a:xfrm>
          <a:prstGeom prst="rect">
            <a:avLst/>
          </a:prstGeom>
          <a:noFill/>
        </p:spPr>
        <p:txBody>
          <a:bodyPr rtlCol="0" wrap="square">
            <a:spAutoFit/>
          </a:bodyPr>
          <a:lstStyle/>
          <a:p>
            <a:r>
              <a:rPr altLang="en-US" lang="zh-CN" sz="1800">
                <a:solidFill>
                  <a:schemeClr val="tx1">
                    <a:lumMod val="65000"/>
                    <a:lumOff val="35000"/>
                  </a:schemeClr>
                </a:solidFill>
                <a:latin typeface="+mj-ea"/>
                <a:ea typeface="+mj-ea"/>
              </a:rPr>
              <a:t>点击添加标题</a:t>
            </a:r>
          </a:p>
        </p:txBody>
      </p:sp>
      <p:sp>
        <p:nvSpPr>
          <p:cNvPr id="12" name="文本框 11"/>
          <p:cNvSpPr txBox="1"/>
          <p:nvPr/>
        </p:nvSpPr>
        <p:spPr>
          <a:xfrm>
            <a:off x="2124448" y="4114259"/>
            <a:ext cx="1903521" cy="566928"/>
          </a:xfrm>
          <a:prstGeom prst="rect">
            <a:avLst/>
          </a:prstGeom>
          <a:noFill/>
        </p:spPr>
        <p:txBody>
          <a:bodyPr rtlCol="0" wrap="square">
            <a:spAutoFit/>
          </a:bodyPr>
          <a:lstStyle/>
          <a:p>
            <a:pPr>
              <a:lnSpc>
                <a:spcPct val="130000"/>
              </a:lnSpc>
            </a:pPr>
            <a:r>
              <a:rPr altLang="en-US" lang="zh-CN" sz="1200">
                <a:solidFill>
                  <a:schemeClr val="tx1">
                    <a:lumMod val="75000"/>
                    <a:lumOff val="25000"/>
                  </a:schemeClr>
                </a:solidFill>
              </a:rPr>
              <a:t>点击添加文字说明点击添加文字说明</a:t>
            </a:r>
          </a:p>
        </p:txBody>
      </p:sp>
      <p:sp>
        <p:nvSpPr>
          <p:cNvPr id="13" name="文本框 12"/>
          <p:cNvSpPr txBox="1"/>
          <p:nvPr/>
        </p:nvSpPr>
        <p:spPr>
          <a:xfrm>
            <a:off x="3793207" y="3094625"/>
            <a:ext cx="1616751" cy="365760"/>
          </a:xfrm>
          <a:prstGeom prst="rect">
            <a:avLst/>
          </a:prstGeom>
          <a:noFill/>
        </p:spPr>
        <p:txBody>
          <a:bodyPr rtlCol="0" wrap="square">
            <a:spAutoFit/>
          </a:bodyPr>
          <a:lstStyle/>
          <a:p>
            <a:r>
              <a:rPr altLang="en-US" lang="zh-CN" sz="1800">
                <a:solidFill>
                  <a:schemeClr val="tx1">
                    <a:lumMod val="65000"/>
                    <a:lumOff val="35000"/>
                  </a:schemeClr>
                </a:solidFill>
                <a:latin typeface="+mj-ea"/>
                <a:ea typeface="+mj-ea"/>
              </a:rPr>
              <a:t>点击添加标题</a:t>
            </a:r>
          </a:p>
        </p:txBody>
      </p:sp>
      <p:sp>
        <p:nvSpPr>
          <p:cNvPr id="14" name="文本框 13"/>
          <p:cNvSpPr txBox="1"/>
          <p:nvPr/>
        </p:nvSpPr>
        <p:spPr>
          <a:xfrm>
            <a:off x="3793207" y="3379505"/>
            <a:ext cx="1903521" cy="566928"/>
          </a:xfrm>
          <a:prstGeom prst="rect">
            <a:avLst/>
          </a:prstGeom>
          <a:noFill/>
        </p:spPr>
        <p:txBody>
          <a:bodyPr rtlCol="0" wrap="square">
            <a:spAutoFit/>
          </a:bodyPr>
          <a:lstStyle/>
          <a:p>
            <a:pPr>
              <a:lnSpc>
                <a:spcPct val="130000"/>
              </a:lnSpc>
            </a:pPr>
            <a:r>
              <a:rPr altLang="en-US" lang="zh-CN" sz="1200">
                <a:solidFill>
                  <a:schemeClr val="tx1">
                    <a:lumMod val="75000"/>
                    <a:lumOff val="25000"/>
                  </a:schemeClr>
                </a:solidFill>
              </a:rPr>
              <a:t>点击添加文字说明点击添加文字说明</a:t>
            </a:r>
          </a:p>
        </p:txBody>
      </p:sp>
      <p:sp>
        <p:nvSpPr>
          <p:cNvPr id="15" name="文本框 14"/>
          <p:cNvSpPr txBox="1"/>
          <p:nvPr/>
        </p:nvSpPr>
        <p:spPr>
          <a:xfrm>
            <a:off x="7119629" y="3094625"/>
            <a:ext cx="1616751" cy="365760"/>
          </a:xfrm>
          <a:prstGeom prst="rect">
            <a:avLst/>
          </a:prstGeom>
          <a:noFill/>
        </p:spPr>
        <p:txBody>
          <a:bodyPr rtlCol="0" wrap="square">
            <a:spAutoFit/>
          </a:bodyPr>
          <a:lstStyle/>
          <a:p>
            <a:r>
              <a:rPr altLang="en-US" lang="zh-CN" sz="1800">
                <a:solidFill>
                  <a:schemeClr val="tx1">
                    <a:lumMod val="65000"/>
                    <a:lumOff val="35000"/>
                  </a:schemeClr>
                </a:solidFill>
                <a:latin typeface="+mj-ea"/>
                <a:ea typeface="+mj-ea"/>
              </a:rPr>
              <a:t>点击添加标题</a:t>
            </a:r>
          </a:p>
        </p:txBody>
      </p:sp>
      <p:sp>
        <p:nvSpPr>
          <p:cNvPr id="16" name="文本框 15"/>
          <p:cNvSpPr txBox="1"/>
          <p:nvPr/>
        </p:nvSpPr>
        <p:spPr>
          <a:xfrm>
            <a:off x="7119629" y="3379505"/>
            <a:ext cx="1903521" cy="566928"/>
          </a:xfrm>
          <a:prstGeom prst="rect">
            <a:avLst/>
          </a:prstGeom>
          <a:noFill/>
        </p:spPr>
        <p:txBody>
          <a:bodyPr rtlCol="0" wrap="square">
            <a:spAutoFit/>
          </a:bodyPr>
          <a:lstStyle/>
          <a:p>
            <a:pPr>
              <a:lnSpc>
                <a:spcPct val="130000"/>
              </a:lnSpc>
            </a:pPr>
            <a:r>
              <a:rPr altLang="en-US" lang="zh-CN" sz="1200">
                <a:solidFill>
                  <a:schemeClr val="tx1">
                    <a:lumMod val="75000"/>
                    <a:lumOff val="25000"/>
                  </a:schemeClr>
                </a:solidFill>
              </a:rPr>
              <a:t>点击添加文字说明点击添加文字说明</a:t>
            </a:r>
          </a:p>
        </p:txBody>
      </p:sp>
      <p:sp>
        <p:nvSpPr>
          <p:cNvPr id="17" name="文本框 16"/>
          <p:cNvSpPr txBox="1"/>
          <p:nvPr/>
        </p:nvSpPr>
        <p:spPr>
          <a:xfrm>
            <a:off x="5456416" y="3829379"/>
            <a:ext cx="1616751" cy="365760"/>
          </a:xfrm>
          <a:prstGeom prst="rect">
            <a:avLst/>
          </a:prstGeom>
          <a:noFill/>
        </p:spPr>
        <p:txBody>
          <a:bodyPr rtlCol="0" wrap="square">
            <a:spAutoFit/>
          </a:bodyPr>
          <a:lstStyle/>
          <a:p>
            <a:r>
              <a:rPr altLang="en-US" lang="zh-CN" sz="1800">
                <a:solidFill>
                  <a:schemeClr val="tx1">
                    <a:lumMod val="65000"/>
                    <a:lumOff val="35000"/>
                  </a:schemeClr>
                </a:solidFill>
                <a:latin typeface="+mj-ea"/>
                <a:ea typeface="+mj-ea"/>
              </a:rPr>
              <a:t>点击添加标题</a:t>
            </a:r>
          </a:p>
        </p:txBody>
      </p:sp>
      <p:sp>
        <p:nvSpPr>
          <p:cNvPr id="18" name="文本框 17"/>
          <p:cNvSpPr txBox="1"/>
          <p:nvPr/>
        </p:nvSpPr>
        <p:spPr>
          <a:xfrm>
            <a:off x="5456417" y="4114259"/>
            <a:ext cx="1903521" cy="566928"/>
          </a:xfrm>
          <a:prstGeom prst="rect">
            <a:avLst/>
          </a:prstGeom>
          <a:noFill/>
        </p:spPr>
        <p:txBody>
          <a:bodyPr rtlCol="0" wrap="square">
            <a:spAutoFit/>
          </a:bodyPr>
          <a:lstStyle/>
          <a:p>
            <a:pPr>
              <a:lnSpc>
                <a:spcPct val="130000"/>
              </a:lnSpc>
            </a:pPr>
            <a:r>
              <a:rPr altLang="en-US" lang="zh-CN" sz="1200">
                <a:solidFill>
                  <a:schemeClr val="tx1">
                    <a:lumMod val="75000"/>
                    <a:lumOff val="25000"/>
                  </a:schemeClr>
                </a:solidFill>
              </a:rPr>
              <a:t>点击添加文字说明点击添加文字说明</a:t>
            </a:r>
          </a:p>
        </p:txBody>
      </p:sp>
      <p:grpSp>
        <p:nvGrpSpPr>
          <p:cNvPr id="19" name="组合 18"/>
          <p:cNvGrpSpPr/>
          <p:nvPr/>
        </p:nvGrpSpPr>
        <p:grpSpPr>
          <a:xfrm>
            <a:off x="3987912" y="1625224"/>
            <a:ext cx="1172142" cy="1172144"/>
            <a:chOff x="5314573" y="1467845"/>
            <a:chExt cx="1562856" cy="1562858"/>
          </a:xfrm>
        </p:grpSpPr>
        <p:grpSp>
          <p:nvGrpSpPr>
            <p:cNvPr id="20" name="组合 19"/>
            <p:cNvGrpSpPr/>
            <p:nvPr/>
          </p:nvGrpSpPr>
          <p:grpSpPr>
            <a:xfrm>
              <a:off x="5314573" y="1467845"/>
              <a:ext cx="1562856" cy="1562858"/>
              <a:chOff x="1982097" y="1814457"/>
              <a:chExt cx="1034526" cy="1034526"/>
            </a:xfrm>
          </p:grpSpPr>
          <p:sp>
            <p:nvSpPr>
              <p:cNvPr id="22" name="矩形: 圆角 20"/>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3" name="矩形: 圆角 21"/>
              <p:cNvSpPr/>
              <p:nvPr/>
            </p:nvSpPr>
            <p:spPr>
              <a:xfrm rot="2700000">
                <a:off x="2070736" y="1903094"/>
                <a:ext cx="857250" cy="857250"/>
              </a:xfrm>
              <a:prstGeom prst="roundRect">
                <a:avLst>
                  <a:gd fmla="val 11964" name="adj"/>
                </a:avLst>
              </a:prstGeom>
              <a:solidFill>
                <a:srgbClr val="404585"/>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21" name="Freeform 70"/>
            <p:cNvSpPr/>
            <p:nvPr/>
          </p:nvSpPr>
          <p:spPr bwMode="auto">
            <a:xfrm>
              <a:off x="5878757" y="2014266"/>
              <a:ext cx="431755" cy="470012"/>
            </a:xfrm>
            <a:custGeom>
              <a:gdLst>
                <a:gd fmla="*/ 76 w 96" name="T0"/>
                <a:gd fmla="*/ 64 h 104" name="T1"/>
                <a:gd fmla="*/ 59 w 96" name="T2"/>
                <a:gd fmla="*/ 73 h 104" name="T3"/>
                <a:gd fmla="*/ 38 w 96" name="T4"/>
                <a:gd fmla="*/ 61 h 104" name="T5"/>
                <a:gd fmla="*/ 40 w 96" name="T6"/>
                <a:gd fmla="*/ 52 h 104" name="T7"/>
                <a:gd fmla="*/ 39 w 96" name="T8"/>
                <a:gd fmla="*/ 46 h 104" name="T9"/>
                <a:gd fmla="*/ 61 w 96" name="T10"/>
                <a:gd fmla="*/ 34 h 104" name="T11"/>
                <a:gd fmla="*/ 76 w 96" name="T12"/>
                <a:gd fmla="*/ 40 h 104" name="T13"/>
                <a:gd fmla="*/ 96 w 96" name="T14"/>
                <a:gd fmla="*/ 20 h 104" name="T15"/>
                <a:gd fmla="*/ 76 w 96" name="T16"/>
                <a:gd fmla="*/ 0 h 104" name="T17"/>
                <a:gd fmla="*/ 56 w 96" name="T18"/>
                <a:gd fmla="*/ 20 h 104" name="T19"/>
                <a:gd fmla="*/ 57 w 96" name="T20"/>
                <a:gd fmla="*/ 26 h 104" name="T21"/>
                <a:gd fmla="*/ 35 w 96" name="T22"/>
                <a:gd fmla="*/ 38 h 104" name="T23"/>
                <a:gd fmla="*/ 20 w 96" name="T24"/>
                <a:gd fmla="*/ 32 h 104" name="T25"/>
                <a:gd fmla="*/ 0 w 96" name="T26"/>
                <a:gd fmla="*/ 52 h 104" name="T27"/>
                <a:gd fmla="*/ 20 w 96" name="T28"/>
                <a:gd fmla="*/ 72 h 104" name="T29"/>
                <a:gd fmla="*/ 32 w 96" name="T30"/>
                <a:gd fmla="*/ 68 h 104" name="T31"/>
                <a:gd fmla="*/ 56 w 96" name="T32"/>
                <a:gd fmla="*/ 82 h 104" name="T33"/>
                <a:gd fmla="*/ 56 w 96" name="T34"/>
                <a:gd fmla="*/ 84 h 104" name="T35"/>
                <a:gd fmla="*/ 76 w 96" name="T36"/>
                <a:gd fmla="*/ 104 h 104" name="T37"/>
                <a:gd fmla="*/ 96 w 96" name="T38"/>
                <a:gd fmla="*/ 84 h 104" name="T39"/>
                <a:gd fmla="*/ 76 w 96" name="T40"/>
                <a:gd fmla="*/ 64 h 104"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04" w="96">
                  <a:moveTo>
                    <a:pt x="76" y="64"/>
                  </a:moveTo>
                  <a:cubicBezTo>
                    <a:pt x="69" y="64"/>
                    <a:pt x="63" y="68"/>
                    <a:pt x="59" y="73"/>
                  </a:cubicBezTo>
                  <a:cubicBezTo>
                    <a:pt x="38" y="61"/>
                    <a:pt x="38" y="61"/>
                    <a:pt x="38" y="61"/>
                  </a:cubicBezTo>
                  <a:cubicBezTo>
                    <a:pt x="39" y="58"/>
                    <a:pt x="40" y="55"/>
                    <a:pt x="40" y="52"/>
                  </a:cubicBezTo>
                  <a:cubicBezTo>
                    <a:pt x="40" y="50"/>
                    <a:pt x="40" y="48"/>
                    <a:pt x="39" y="46"/>
                  </a:cubicBezTo>
                  <a:cubicBezTo>
                    <a:pt x="61" y="34"/>
                    <a:pt x="61" y="34"/>
                    <a:pt x="61" y="34"/>
                  </a:cubicBezTo>
                  <a:cubicBezTo>
                    <a:pt x="65" y="37"/>
                    <a:pt x="70" y="40"/>
                    <a:pt x="76" y="40"/>
                  </a:cubicBezTo>
                  <a:cubicBezTo>
                    <a:pt x="87" y="40"/>
                    <a:pt x="96" y="31"/>
                    <a:pt x="96" y="20"/>
                  </a:cubicBezTo>
                  <a:cubicBezTo>
                    <a:pt x="96" y="9"/>
                    <a:pt x="87" y="0"/>
                    <a:pt x="76" y="0"/>
                  </a:cubicBezTo>
                  <a:cubicBezTo>
                    <a:pt x="65" y="0"/>
                    <a:pt x="56" y="9"/>
                    <a:pt x="56" y="20"/>
                  </a:cubicBezTo>
                  <a:cubicBezTo>
                    <a:pt x="56" y="22"/>
                    <a:pt x="56" y="24"/>
                    <a:pt x="57" y="26"/>
                  </a:cubicBezTo>
                  <a:cubicBezTo>
                    <a:pt x="35" y="38"/>
                    <a:pt x="35" y="38"/>
                    <a:pt x="35" y="38"/>
                  </a:cubicBezTo>
                  <a:cubicBezTo>
                    <a:pt x="31" y="35"/>
                    <a:pt x="26" y="32"/>
                    <a:pt x="20" y="32"/>
                  </a:cubicBezTo>
                  <a:cubicBezTo>
                    <a:pt x="9" y="32"/>
                    <a:pt x="0" y="41"/>
                    <a:pt x="0" y="52"/>
                  </a:cubicBezTo>
                  <a:cubicBezTo>
                    <a:pt x="0" y="63"/>
                    <a:pt x="9" y="72"/>
                    <a:pt x="20" y="72"/>
                  </a:cubicBezTo>
                  <a:cubicBezTo>
                    <a:pt x="25" y="72"/>
                    <a:pt x="29" y="70"/>
                    <a:pt x="32" y="68"/>
                  </a:cubicBezTo>
                  <a:cubicBezTo>
                    <a:pt x="56" y="82"/>
                    <a:pt x="56" y="82"/>
                    <a:pt x="56" y="82"/>
                  </a:cubicBezTo>
                  <a:cubicBezTo>
                    <a:pt x="56" y="83"/>
                    <a:pt x="56" y="83"/>
                    <a:pt x="56" y="84"/>
                  </a:cubicBezTo>
                  <a:cubicBezTo>
                    <a:pt x="56" y="95"/>
                    <a:pt x="65" y="104"/>
                    <a:pt x="76" y="104"/>
                  </a:cubicBezTo>
                  <a:cubicBezTo>
                    <a:pt x="87" y="104"/>
                    <a:pt x="96" y="95"/>
                    <a:pt x="96" y="84"/>
                  </a:cubicBezTo>
                  <a:cubicBezTo>
                    <a:pt x="96" y="73"/>
                    <a:pt x="87" y="64"/>
                    <a:pt x="76" y="64"/>
                  </a:cubicBezTo>
                  <a:close/>
                </a:path>
              </a:pathLst>
            </a:custGeom>
            <a:solidFill>
              <a:schemeClr val="bg1"/>
            </a:solidFill>
            <a:ln>
              <a:noFill/>
            </a:ln>
          </p:spPr>
          <p:txBody>
            <a:bodyPr anchor="t" anchorCtr="0" bIns="34290" compatLnSpc="1" lIns="68580" numCol="1" rIns="68580" tIns="34290" vert="horz" wrap="square"/>
            <a:lstStyle/>
            <a:p>
              <a:endParaRPr altLang="en-US" lang="zh-CN" sz="1013"/>
            </a:p>
          </p:txBody>
        </p:sp>
      </p:grpSp>
      <p:grpSp>
        <p:nvGrpSpPr>
          <p:cNvPr id="24" name="组合 23"/>
          <p:cNvGrpSpPr/>
          <p:nvPr/>
        </p:nvGrpSpPr>
        <p:grpSpPr>
          <a:xfrm>
            <a:off x="2613066" y="2109685"/>
            <a:ext cx="1172142" cy="1172144"/>
            <a:chOff x="3481445" y="2113792"/>
            <a:chExt cx="1562856" cy="1562858"/>
          </a:xfrm>
        </p:grpSpPr>
        <p:grpSp>
          <p:nvGrpSpPr>
            <p:cNvPr id="25" name="组合 24"/>
            <p:cNvGrpSpPr/>
            <p:nvPr/>
          </p:nvGrpSpPr>
          <p:grpSpPr>
            <a:xfrm>
              <a:off x="3481445" y="2113792"/>
              <a:ext cx="1562856" cy="1562858"/>
              <a:chOff x="1982097" y="1814457"/>
              <a:chExt cx="1034526" cy="1034526"/>
            </a:xfrm>
          </p:grpSpPr>
          <p:sp>
            <p:nvSpPr>
              <p:cNvPr id="27" name="矩形: 圆角 17"/>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8" name="矩形: 圆角 18"/>
              <p:cNvSpPr/>
              <p:nvPr/>
            </p:nvSpPr>
            <p:spPr>
              <a:xfrm rot="2700000">
                <a:off x="2070736" y="1903094"/>
                <a:ext cx="857250" cy="857250"/>
              </a:xfrm>
              <a:prstGeom prst="roundRect">
                <a:avLst>
                  <a:gd fmla="val 11964" name="adj"/>
                </a:avLst>
              </a:prstGeom>
              <a:solidFill>
                <a:srgbClr val="404585"/>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26" name="Freeform 102"/>
            <p:cNvSpPr>
              <a:spLocks noEditPoints="1"/>
            </p:cNvSpPr>
            <p:nvPr/>
          </p:nvSpPr>
          <p:spPr bwMode="auto">
            <a:xfrm>
              <a:off x="4036604" y="2679341"/>
              <a:ext cx="450884" cy="431755"/>
            </a:xfrm>
            <a:custGeom>
              <a:gdLst>
                <a:gd fmla="*/ 56 w 100" name="T0"/>
                <a:gd fmla="*/ 0 h 96" name="T1"/>
                <a:gd fmla="*/ 28 w 100" name="T2"/>
                <a:gd fmla="*/ 19 h 96" name="T3"/>
                <a:gd fmla="*/ 28 w 100" name="T4"/>
                <a:gd fmla="*/ 77 h 96" name="T5"/>
                <a:gd fmla="*/ 56 w 100" name="T6"/>
                <a:gd fmla="*/ 96 h 96" name="T7"/>
                <a:gd fmla="*/ 64 w 100" name="T8"/>
                <a:gd fmla="*/ 88 h 96" name="T9"/>
                <a:gd fmla="*/ 64 w 100" name="T10"/>
                <a:gd fmla="*/ 8 h 96" name="T11"/>
                <a:gd fmla="*/ 56 w 100" name="T12"/>
                <a:gd fmla="*/ 0 h 96" name="T13"/>
                <a:gd fmla="*/ 0 w 100" name="T14"/>
                <a:gd fmla="*/ 32 h 96" name="T15"/>
                <a:gd fmla="*/ 0 w 100" name="T16"/>
                <a:gd fmla="*/ 64 h 96" name="T17"/>
                <a:gd fmla="*/ 8 w 100" name="T18"/>
                <a:gd fmla="*/ 72 h 96" name="T19"/>
                <a:gd fmla="*/ 20 w 100" name="T20"/>
                <a:gd fmla="*/ 72 h 96" name="T21"/>
                <a:gd fmla="*/ 20 w 100" name="T22"/>
                <a:gd fmla="*/ 24 h 96" name="T23"/>
                <a:gd fmla="*/ 8 w 100" name="T24"/>
                <a:gd fmla="*/ 24 h 96" name="T25"/>
                <a:gd fmla="*/ 0 w 100" name="T26"/>
                <a:gd fmla="*/ 32 h 96" name="T27"/>
                <a:gd fmla="*/ 76 w 100" name="T28"/>
                <a:gd fmla="*/ 20 h 96" name="T29"/>
                <a:gd fmla="*/ 76 w 100" name="T30"/>
                <a:gd fmla="*/ 28 h 96" name="T31"/>
                <a:gd fmla="*/ 92 w 100" name="T32"/>
                <a:gd fmla="*/ 48 h 96" name="T33"/>
                <a:gd fmla="*/ 76 w 100" name="T34"/>
                <a:gd fmla="*/ 68 h 96" name="T35"/>
                <a:gd fmla="*/ 76 w 100" name="T36"/>
                <a:gd fmla="*/ 76 h 96" name="T37"/>
                <a:gd fmla="*/ 100 w 100" name="T38"/>
                <a:gd fmla="*/ 48 h 96" name="T39"/>
                <a:gd fmla="*/ 76 w 100" name="T40"/>
                <a:gd fmla="*/ 20 h 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96" w="100">
                  <a:moveTo>
                    <a:pt x="56" y="0"/>
                  </a:moveTo>
                  <a:cubicBezTo>
                    <a:pt x="28" y="19"/>
                    <a:pt x="28" y="19"/>
                    <a:pt x="28" y="19"/>
                  </a:cubicBezTo>
                  <a:cubicBezTo>
                    <a:pt x="28" y="77"/>
                    <a:pt x="28" y="77"/>
                    <a:pt x="28" y="77"/>
                  </a:cubicBezTo>
                  <a:cubicBezTo>
                    <a:pt x="56" y="96"/>
                    <a:pt x="56" y="96"/>
                    <a:pt x="56" y="96"/>
                  </a:cubicBezTo>
                  <a:cubicBezTo>
                    <a:pt x="60" y="96"/>
                    <a:pt x="64" y="92"/>
                    <a:pt x="64" y="88"/>
                  </a:cubicBezTo>
                  <a:cubicBezTo>
                    <a:pt x="64" y="8"/>
                    <a:pt x="64" y="8"/>
                    <a:pt x="64" y="8"/>
                  </a:cubicBezTo>
                  <a:cubicBezTo>
                    <a:pt x="64" y="4"/>
                    <a:pt x="60" y="0"/>
                    <a:pt x="56" y="0"/>
                  </a:cubicBezTo>
                  <a:close/>
                  <a:moveTo>
                    <a:pt x="0" y="32"/>
                  </a:moveTo>
                  <a:cubicBezTo>
                    <a:pt x="0" y="64"/>
                    <a:pt x="0" y="64"/>
                    <a:pt x="0" y="64"/>
                  </a:cubicBezTo>
                  <a:cubicBezTo>
                    <a:pt x="0" y="68"/>
                    <a:pt x="4" y="72"/>
                    <a:pt x="8" y="72"/>
                  </a:cubicBezTo>
                  <a:cubicBezTo>
                    <a:pt x="20" y="72"/>
                    <a:pt x="20" y="72"/>
                    <a:pt x="20" y="72"/>
                  </a:cubicBezTo>
                  <a:cubicBezTo>
                    <a:pt x="20" y="24"/>
                    <a:pt x="20" y="24"/>
                    <a:pt x="20" y="24"/>
                  </a:cubicBezTo>
                  <a:cubicBezTo>
                    <a:pt x="8" y="24"/>
                    <a:pt x="8" y="24"/>
                    <a:pt x="8" y="24"/>
                  </a:cubicBezTo>
                  <a:cubicBezTo>
                    <a:pt x="4" y="24"/>
                    <a:pt x="0" y="28"/>
                    <a:pt x="0" y="32"/>
                  </a:cubicBezTo>
                  <a:close/>
                  <a:moveTo>
                    <a:pt x="76" y="20"/>
                  </a:moveTo>
                  <a:cubicBezTo>
                    <a:pt x="76" y="28"/>
                    <a:pt x="76" y="28"/>
                    <a:pt x="76" y="28"/>
                  </a:cubicBezTo>
                  <a:cubicBezTo>
                    <a:pt x="85" y="30"/>
                    <a:pt x="92" y="38"/>
                    <a:pt x="92" y="48"/>
                  </a:cubicBezTo>
                  <a:cubicBezTo>
                    <a:pt x="92" y="58"/>
                    <a:pt x="85" y="66"/>
                    <a:pt x="76" y="68"/>
                  </a:cubicBezTo>
                  <a:cubicBezTo>
                    <a:pt x="76" y="76"/>
                    <a:pt x="76" y="76"/>
                    <a:pt x="76" y="76"/>
                  </a:cubicBezTo>
                  <a:cubicBezTo>
                    <a:pt x="90" y="74"/>
                    <a:pt x="100" y="62"/>
                    <a:pt x="100" y="48"/>
                  </a:cubicBezTo>
                  <a:cubicBezTo>
                    <a:pt x="100" y="34"/>
                    <a:pt x="90" y="22"/>
                    <a:pt x="76" y="20"/>
                  </a:cubicBezTo>
                  <a:close/>
                </a:path>
              </a:pathLst>
            </a:custGeom>
            <a:solidFill>
              <a:schemeClr val="bg1"/>
            </a:solidFill>
            <a:ln>
              <a:noFill/>
            </a:ln>
          </p:spPr>
          <p:txBody>
            <a:bodyPr anchor="t" anchorCtr="0" bIns="34290" compatLnSpc="1" lIns="68580" numCol="1" rIns="68580" tIns="34290" vert="horz" wrap="square"/>
            <a:lstStyle/>
            <a:p>
              <a:endParaRPr altLang="en-US" lang="zh-CN" sz="1013"/>
            </a:p>
          </p:txBody>
        </p:sp>
      </p:grpSp>
      <p:grpSp>
        <p:nvGrpSpPr>
          <p:cNvPr id="29" name="组合 28"/>
          <p:cNvGrpSpPr/>
          <p:nvPr/>
        </p:nvGrpSpPr>
        <p:grpSpPr>
          <a:xfrm>
            <a:off x="6737602" y="1625941"/>
            <a:ext cx="1172142" cy="1172144"/>
            <a:chOff x="8980827" y="1468801"/>
            <a:chExt cx="1562856" cy="1562858"/>
          </a:xfrm>
        </p:grpSpPr>
        <p:grpSp>
          <p:nvGrpSpPr>
            <p:cNvPr id="30" name="组合 29"/>
            <p:cNvGrpSpPr/>
            <p:nvPr/>
          </p:nvGrpSpPr>
          <p:grpSpPr>
            <a:xfrm>
              <a:off x="8980827" y="1468801"/>
              <a:ext cx="1562856" cy="1562858"/>
              <a:chOff x="1982097" y="1814457"/>
              <a:chExt cx="1034526" cy="1034526"/>
            </a:xfrm>
          </p:grpSpPr>
          <p:sp>
            <p:nvSpPr>
              <p:cNvPr id="32" name="矩形: 圆角 37"/>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3" name="矩形: 圆角 38"/>
              <p:cNvSpPr/>
              <p:nvPr/>
            </p:nvSpPr>
            <p:spPr>
              <a:xfrm rot="2700000">
                <a:off x="2070736" y="1903094"/>
                <a:ext cx="857250" cy="857250"/>
              </a:xfrm>
              <a:prstGeom prst="roundRect">
                <a:avLst>
                  <a:gd fmla="val 11964" name="adj"/>
                </a:avLst>
              </a:prstGeom>
              <a:solidFill>
                <a:srgbClr val="404585"/>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31" name="Freeform 106"/>
            <p:cNvSpPr>
              <a:spLocks noEditPoints="1"/>
            </p:cNvSpPr>
            <p:nvPr/>
          </p:nvSpPr>
          <p:spPr bwMode="auto">
            <a:xfrm>
              <a:off x="9564139" y="1960979"/>
              <a:ext cx="396231" cy="576585"/>
            </a:xfrm>
            <a:custGeom>
              <a:gdLst>
                <a:gd fmla="*/ 83 w 88" name="T0"/>
                <a:gd fmla="*/ 29 h 128" name="T1"/>
                <a:gd fmla="*/ 44 w 88" name="T2"/>
                <a:gd fmla="*/ 0 h 128" name="T3"/>
                <a:gd fmla="*/ 5 w 88" name="T4"/>
                <a:gd fmla="*/ 29 h 128" name="T5"/>
                <a:gd fmla="*/ 0 w 88" name="T6"/>
                <a:gd fmla="*/ 36 h 128" name="T7"/>
                <a:gd fmla="*/ 0 w 88" name="T8"/>
                <a:gd fmla="*/ 44 h 128" name="T9"/>
                <a:gd fmla="*/ 8 w 88" name="T10"/>
                <a:gd fmla="*/ 52 h 128" name="T11"/>
                <a:gd fmla="*/ 44 w 88" name="T12"/>
                <a:gd fmla="*/ 72 h 128" name="T13"/>
                <a:gd fmla="*/ 80 w 88" name="T14"/>
                <a:gd fmla="*/ 52 h 128" name="T15"/>
                <a:gd fmla="*/ 88 w 88" name="T16"/>
                <a:gd fmla="*/ 44 h 128" name="T17"/>
                <a:gd fmla="*/ 88 w 88" name="T18"/>
                <a:gd fmla="*/ 36 h 128" name="T19"/>
                <a:gd fmla="*/ 83 w 88" name="T20"/>
                <a:gd fmla="*/ 29 h 128" name="T21"/>
                <a:gd fmla="*/ 76 w 88" name="T22"/>
                <a:gd fmla="*/ 44 h 128" name="T23"/>
                <a:gd fmla="*/ 12 w 88" name="T24"/>
                <a:gd fmla="*/ 44 h 128" name="T25"/>
                <a:gd fmla="*/ 8 w 88" name="T26"/>
                <a:gd fmla="*/ 40 h 128" name="T27"/>
                <a:gd fmla="*/ 12 w 88" name="T28"/>
                <a:gd fmla="*/ 36 h 128" name="T29"/>
                <a:gd fmla="*/ 76 w 88" name="T30"/>
                <a:gd fmla="*/ 36 h 128" name="T31"/>
                <a:gd fmla="*/ 80 w 88" name="T32"/>
                <a:gd fmla="*/ 40 h 128" name="T33"/>
                <a:gd fmla="*/ 76 w 88" name="T34"/>
                <a:gd fmla="*/ 44 h 128" name="T35"/>
                <a:gd fmla="*/ 22 w 88" name="T36"/>
                <a:gd fmla="*/ 76 h 128" name="T37"/>
                <a:gd fmla="*/ 28 w 88" name="T38"/>
                <a:gd fmla="*/ 120 h 128" name="T39"/>
                <a:gd fmla="*/ 36 w 88" name="T40"/>
                <a:gd fmla="*/ 128 h 128" name="T41"/>
                <a:gd fmla="*/ 52 w 88" name="T42"/>
                <a:gd fmla="*/ 128 h 128" name="T43"/>
                <a:gd fmla="*/ 60 w 88" name="T44"/>
                <a:gd fmla="*/ 120 h 128" name="T45"/>
                <a:gd fmla="*/ 66 w 88" name="T46"/>
                <a:gd fmla="*/ 76 h 128" name="T47"/>
                <a:gd fmla="*/ 22 w 88" name="T48"/>
                <a:gd fmla="*/ 76 h 128" name="T4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b="b" l="0" r="r" t="0"/>
              <a:pathLst>
                <a:path h="128" w="88">
                  <a:moveTo>
                    <a:pt x="83" y="29"/>
                  </a:moveTo>
                  <a:cubicBezTo>
                    <a:pt x="79" y="12"/>
                    <a:pt x="63" y="0"/>
                    <a:pt x="44" y="0"/>
                  </a:cubicBezTo>
                  <a:cubicBezTo>
                    <a:pt x="25" y="0"/>
                    <a:pt x="9" y="12"/>
                    <a:pt x="5" y="29"/>
                  </a:cubicBezTo>
                  <a:cubicBezTo>
                    <a:pt x="2" y="30"/>
                    <a:pt x="0" y="33"/>
                    <a:pt x="0" y="36"/>
                  </a:cubicBezTo>
                  <a:cubicBezTo>
                    <a:pt x="0" y="44"/>
                    <a:pt x="0" y="44"/>
                    <a:pt x="0" y="44"/>
                  </a:cubicBezTo>
                  <a:cubicBezTo>
                    <a:pt x="0" y="48"/>
                    <a:pt x="4" y="52"/>
                    <a:pt x="8" y="52"/>
                  </a:cubicBezTo>
                  <a:cubicBezTo>
                    <a:pt x="8" y="52"/>
                    <a:pt x="17" y="72"/>
                    <a:pt x="44" y="72"/>
                  </a:cubicBezTo>
                  <a:cubicBezTo>
                    <a:pt x="71" y="72"/>
                    <a:pt x="80" y="52"/>
                    <a:pt x="80" y="52"/>
                  </a:cubicBezTo>
                  <a:cubicBezTo>
                    <a:pt x="84" y="52"/>
                    <a:pt x="88" y="48"/>
                    <a:pt x="88" y="44"/>
                  </a:cubicBezTo>
                  <a:cubicBezTo>
                    <a:pt x="88" y="36"/>
                    <a:pt x="88" y="36"/>
                    <a:pt x="88" y="36"/>
                  </a:cubicBezTo>
                  <a:cubicBezTo>
                    <a:pt x="88" y="33"/>
                    <a:pt x="86" y="30"/>
                    <a:pt x="83" y="29"/>
                  </a:cubicBezTo>
                  <a:close/>
                  <a:moveTo>
                    <a:pt x="76" y="44"/>
                  </a:moveTo>
                  <a:cubicBezTo>
                    <a:pt x="12" y="44"/>
                    <a:pt x="12" y="44"/>
                    <a:pt x="12" y="44"/>
                  </a:cubicBezTo>
                  <a:cubicBezTo>
                    <a:pt x="10" y="44"/>
                    <a:pt x="8" y="42"/>
                    <a:pt x="8" y="40"/>
                  </a:cubicBezTo>
                  <a:cubicBezTo>
                    <a:pt x="8" y="38"/>
                    <a:pt x="10" y="36"/>
                    <a:pt x="12" y="36"/>
                  </a:cubicBezTo>
                  <a:cubicBezTo>
                    <a:pt x="76" y="36"/>
                    <a:pt x="76" y="36"/>
                    <a:pt x="76" y="36"/>
                  </a:cubicBezTo>
                  <a:cubicBezTo>
                    <a:pt x="78" y="36"/>
                    <a:pt x="80" y="38"/>
                    <a:pt x="80" y="40"/>
                  </a:cubicBezTo>
                  <a:cubicBezTo>
                    <a:pt x="80" y="42"/>
                    <a:pt x="78" y="44"/>
                    <a:pt x="76" y="44"/>
                  </a:cubicBezTo>
                  <a:close/>
                  <a:moveTo>
                    <a:pt x="22" y="76"/>
                  </a:moveTo>
                  <a:cubicBezTo>
                    <a:pt x="28" y="120"/>
                    <a:pt x="28" y="120"/>
                    <a:pt x="28" y="120"/>
                  </a:cubicBezTo>
                  <a:cubicBezTo>
                    <a:pt x="28" y="124"/>
                    <a:pt x="32" y="128"/>
                    <a:pt x="36" y="128"/>
                  </a:cubicBezTo>
                  <a:cubicBezTo>
                    <a:pt x="52" y="128"/>
                    <a:pt x="52" y="128"/>
                    <a:pt x="52" y="128"/>
                  </a:cubicBezTo>
                  <a:cubicBezTo>
                    <a:pt x="56" y="128"/>
                    <a:pt x="60" y="124"/>
                    <a:pt x="60" y="120"/>
                  </a:cubicBezTo>
                  <a:cubicBezTo>
                    <a:pt x="66" y="76"/>
                    <a:pt x="66" y="76"/>
                    <a:pt x="66" y="76"/>
                  </a:cubicBezTo>
                  <a:cubicBezTo>
                    <a:pt x="44" y="85"/>
                    <a:pt x="24" y="77"/>
                    <a:pt x="22" y="76"/>
                  </a:cubicBezTo>
                  <a:close/>
                </a:path>
              </a:pathLst>
            </a:custGeom>
            <a:solidFill>
              <a:schemeClr val="bg1"/>
            </a:solidFill>
            <a:ln>
              <a:noFill/>
            </a:ln>
          </p:spPr>
          <p:txBody>
            <a:bodyPr anchor="t" anchorCtr="0" bIns="34290" compatLnSpc="1" lIns="68580" numCol="1" rIns="68580" tIns="34290" vert="horz" wrap="square"/>
            <a:lstStyle/>
            <a:p>
              <a:endParaRPr altLang="en-US" lang="zh-CN" sz="1013"/>
            </a:p>
          </p:txBody>
        </p:sp>
      </p:grpSp>
      <p:grpSp>
        <p:nvGrpSpPr>
          <p:cNvPr id="34" name="组合 33"/>
          <p:cNvGrpSpPr/>
          <p:nvPr/>
        </p:nvGrpSpPr>
        <p:grpSpPr>
          <a:xfrm>
            <a:off x="5362758" y="2109685"/>
            <a:ext cx="1172142" cy="1172144"/>
            <a:chOff x="7147701" y="2113791"/>
            <a:chExt cx="1562856" cy="1562858"/>
          </a:xfrm>
        </p:grpSpPr>
        <p:grpSp>
          <p:nvGrpSpPr>
            <p:cNvPr id="35" name="组合 34"/>
            <p:cNvGrpSpPr/>
            <p:nvPr/>
          </p:nvGrpSpPr>
          <p:grpSpPr>
            <a:xfrm>
              <a:off x="7147701" y="2113791"/>
              <a:ext cx="1562856" cy="1562858"/>
              <a:chOff x="1982097" y="1814457"/>
              <a:chExt cx="1034526" cy="1034526"/>
            </a:xfrm>
          </p:grpSpPr>
          <p:sp>
            <p:nvSpPr>
              <p:cNvPr id="37" name="矩形: 圆角 23"/>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8" name="矩形: 圆角 24"/>
              <p:cNvSpPr/>
              <p:nvPr/>
            </p:nvSpPr>
            <p:spPr>
              <a:xfrm rot="2700000">
                <a:off x="2070736" y="1903094"/>
                <a:ext cx="857250" cy="857250"/>
              </a:xfrm>
              <a:prstGeom prst="roundRect">
                <a:avLst>
                  <a:gd fmla="val 11964" name="adj"/>
                </a:avLst>
              </a:prstGeom>
              <a:solidFill>
                <a:srgbClr val="404585"/>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36" name="Freeform 107"/>
            <p:cNvSpPr/>
            <p:nvPr/>
          </p:nvSpPr>
          <p:spPr bwMode="auto">
            <a:xfrm>
              <a:off x="7698910" y="2663769"/>
              <a:ext cx="462898" cy="462898"/>
            </a:xfrm>
            <a:custGeom>
              <a:gdLst>
                <a:gd fmla="*/ 120 w 128" name="T0"/>
                <a:gd fmla="*/ 58 h 128" name="T1"/>
                <a:gd fmla="*/ 120 w 128" name="T2"/>
                <a:gd fmla="*/ 54 h 128" name="T3"/>
                <a:gd fmla="*/ 64 w 128" name="T4"/>
                <a:gd fmla="*/ 0 h 128" name="T5"/>
                <a:gd fmla="*/ 8 w 128" name="T6"/>
                <a:gd fmla="*/ 54 h 128" name="T7"/>
                <a:gd fmla="*/ 8 w 128" name="T8"/>
                <a:gd fmla="*/ 58 h 128" name="T9"/>
                <a:gd fmla="*/ 0 w 128" name="T10"/>
                <a:gd fmla="*/ 72 h 128" name="T11"/>
                <a:gd fmla="*/ 0 w 128" name="T12"/>
                <a:gd fmla="*/ 96 h 128" name="T13"/>
                <a:gd fmla="*/ 16 w 128" name="T14"/>
                <a:gd fmla="*/ 112 h 128" name="T15"/>
                <a:gd fmla="*/ 32 w 128" name="T16"/>
                <a:gd fmla="*/ 112 h 128" name="T17"/>
                <a:gd fmla="*/ 48 w 128" name="T18"/>
                <a:gd fmla="*/ 96 h 128" name="T19"/>
                <a:gd fmla="*/ 48 w 128" name="T20"/>
                <a:gd fmla="*/ 72 h 128" name="T21"/>
                <a:gd fmla="*/ 32 w 128" name="T22"/>
                <a:gd fmla="*/ 56 h 128" name="T23"/>
                <a:gd fmla="*/ 16 w 128" name="T24"/>
                <a:gd fmla="*/ 56 h 128" name="T25"/>
                <a:gd fmla="*/ 64 w 128" name="T26"/>
                <a:gd fmla="*/ 8 h 128" name="T27"/>
                <a:gd fmla="*/ 112 w 128" name="T28"/>
                <a:gd fmla="*/ 56 h 128" name="T29"/>
                <a:gd fmla="*/ 96 w 128" name="T30"/>
                <a:gd fmla="*/ 56 h 128" name="T31"/>
                <a:gd fmla="*/ 80 w 128" name="T32"/>
                <a:gd fmla="*/ 72 h 128" name="T33"/>
                <a:gd fmla="*/ 80 w 128" name="T34"/>
                <a:gd fmla="*/ 96 h 128" name="T35"/>
                <a:gd fmla="*/ 96 w 128" name="T36"/>
                <a:gd fmla="*/ 112 h 128" name="T37"/>
                <a:gd fmla="*/ 104 w 128" name="T38"/>
                <a:gd fmla="*/ 112 h 128" name="T39"/>
                <a:gd fmla="*/ 104 w 128" name="T40"/>
                <a:gd fmla="*/ 124 h 128" name="T41"/>
                <a:gd fmla="*/ 108 w 128" name="T42"/>
                <a:gd fmla="*/ 128 h 128" name="T43"/>
                <a:gd fmla="*/ 112 w 128" name="T44"/>
                <a:gd fmla="*/ 124 h 128" name="T45"/>
                <a:gd fmla="*/ 112 w 128" name="T46"/>
                <a:gd fmla="*/ 112 h 128" name="T47"/>
                <a:gd fmla="*/ 128 w 128" name="T48"/>
                <a:gd fmla="*/ 96 h 128" name="T49"/>
                <a:gd fmla="*/ 128 w 128" name="T50"/>
                <a:gd fmla="*/ 72 h 128" name="T51"/>
                <a:gd fmla="*/ 120 w 128" name="T52"/>
                <a:gd fmla="*/ 58 h 128" name="T5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b="b" l="0" r="r" t="0"/>
              <a:pathLst>
                <a:path h="128" w="128">
                  <a:moveTo>
                    <a:pt x="120" y="58"/>
                  </a:moveTo>
                  <a:cubicBezTo>
                    <a:pt x="120" y="57"/>
                    <a:pt x="120" y="55"/>
                    <a:pt x="120" y="54"/>
                  </a:cubicBezTo>
                  <a:cubicBezTo>
                    <a:pt x="120" y="24"/>
                    <a:pt x="95" y="0"/>
                    <a:pt x="64" y="0"/>
                  </a:cubicBezTo>
                  <a:cubicBezTo>
                    <a:pt x="33" y="0"/>
                    <a:pt x="8" y="24"/>
                    <a:pt x="8" y="54"/>
                  </a:cubicBezTo>
                  <a:cubicBezTo>
                    <a:pt x="8" y="55"/>
                    <a:pt x="8" y="57"/>
                    <a:pt x="8" y="58"/>
                  </a:cubicBezTo>
                  <a:cubicBezTo>
                    <a:pt x="3" y="61"/>
                    <a:pt x="0" y="66"/>
                    <a:pt x="0" y="72"/>
                  </a:cubicBezTo>
                  <a:cubicBezTo>
                    <a:pt x="0" y="96"/>
                    <a:pt x="0" y="96"/>
                    <a:pt x="0" y="96"/>
                  </a:cubicBezTo>
                  <a:cubicBezTo>
                    <a:pt x="0" y="105"/>
                    <a:pt x="7" y="112"/>
                    <a:pt x="16" y="112"/>
                  </a:cubicBezTo>
                  <a:cubicBezTo>
                    <a:pt x="16" y="112"/>
                    <a:pt x="32" y="112"/>
                    <a:pt x="32" y="112"/>
                  </a:cubicBezTo>
                  <a:cubicBezTo>
                    <a:pt x="41" y="112"/>
                    <a:pt x="48" y="105"/>
                    <a:pt x="48" y="96"/>
                  </a:cubicBezTo>
                  <a:cubicBezTo>
                    <a:pt x="48" y="72"/>
                    <a:pt x="48" y="72"/>
                    <a:pt x="48" y="72"/>
                  </a:cubicBezTo>
                  <a:cubicBezTo>
                    <a:pt x="48" y="63"/>
                    <a:pt x="41" y="56"/>
                    <a:pt x="32" y="56"/>
                  </a:cubicBezTo>
                  <a:cubicBezTo>
                    <a:pt x="32" y="56"/>
                    <a:pt x="17" y="56"/>
                    <a:pt x="16" y="56"/>
                  </a:cubicBezTo>
                  <a:cubicBezTo>
                    <a:pt x="16" y="28"/>
                    <a:pt x="37" y="8"/>
                    <a:pt x="64" y="8"/>
                  </a:cubicBezTo>
                  <a:cubicBezTo>
                    <a:pt x="91" y="8"/>
                    <a:pt x="112" y="28"/>
                    <a:pt x="112" y="56"/>
                  </a:cubicBezTo>
                  <a:cubicBezTo>
                    <a:pt x="112" y="57"/>
                    <a:pt x="96" y="56"/>
                    <a:pt x="96" y="56"/>
                  </a:cubicBezTo>
                  <a:cubicBezTo>
                    <a:pt x="87" y="56"/>
                    <a:pt x="80" y="63"/>
                    <a:pt x="80" y="72"/>
                  </a:cubicBezTo>
                  <a:cubicBezTo>
                    <a:pt x="80" y="96"/>
                    <a:pt x="80" y="96"/>
                    <a:pt x="80" y="96"/>
                  </a:cubicBezTo>
                  <a:cubicBezTo>
                    <a:pt x="80" y="105"/>
                    <a:pt x="88" y="112"/>
                    <a:pt x="96" y="112"/>
                  </a:cubicBezTo>
                  <a:cubicBezTo>
                    <a:pt x="96" y="112"/>
                    <a:pt x="104" y="112"/>
                    <a:pt x="104" y="112"/>
                  </a:cubicBezTo>
                  <a:cubicBezTo>
                    <a:pt x="104" y="124"/>
                    <a:pt x="104" y="124"/>
                    <a:pt x="104" y="124"/>
                  </a:cubicBezTo>
                  <a:cubicBezTo>
                    <a:pt x="104" y="126"/>
                    <a:pt x="106" y="128"/>
                    <a:pt x="108" y="128"/>
                  </a:cubicBezTo>
                  <a:cubicBezTo>
                    <a:pt x="110" y="128"/>
                    <a:pt x="112" y="126"/>
                    <a:pt x="112" y="124"/>
                  </a:cubicBezTo>
                  <a:cubicBezTo>
                    <a:pt x="112" y="112"/>
                    <a:pt x="112" y="112"/>
                    <a:pt x="112" y="112"/>
                  </a:cubicBezTo>
                  <a:cubicBezTo>
                    <a:pt x="121" y="112"/>
                    <a:pt x="128" y="105"/>
                    <a:pt x="128" y="96"/>
                  </a:cubicBezTo>
                  <a:cubicBezTo>
                    <a:pt x="128" y="72"/>
                    <a:pt x="128" y="72"/>
                    <a:pt x="128" y="72"/>
                  </a:cubicBezTo>
                  <a:cubicBezTo>
                    <a:pt x="128" y="66"/>
                    <a:pt x="125" y="61"/>
                    <a:pt x="120" y="58"/>
                  </a:cubicBezTo>
                  <a:close/>
                </a:path>
              </a:pathLst>
            </a:custGeom>
            <a:solidFill>
              <a:schemeClr val="bg1"/>
            </a:solidFill>
            <a:ln>
              <a:noFill/>
            </a:ln>
          </p:spPr>
          <p:txBody>
            <a:bodyPr anchor="t" anchorCtr="0" bIns="34290" compatLnSpc="1" lIns="68580" numCol="1" rIns="68580" tIns="34290" vert="horz" wrap="square"/>
            <a:lstStyle/>
            <a:p>
              <a:endParaRPr altLang="en-US" lang="zh-CN" sz="1013"/>
            </a:p>
          </p:txBody>
        </p:sp>
      </p:grpSp>
      <p:grpSp>
        <p:nvGrpSpPr>
          <p:cNvPr id="39" name="组合 38"/>
          <p:cNvGrpSpPr/>
          <p:nvPr/>
        </p:nvGrpSpPr>
        <p:grpSpPr>
          <a:xfrm>
            <a:off x="1238220" y="1625224"/>
            <a:ext cx="1172142" cy="1172144"/>
            <a:chOff x="1648317" y="1467844"/>
            <a:chExt cx="1562856" cy="1562858"/>
          </a:xfrm>
        </p:grpSpPr>
        <p:grpSp>
          <p:nvGrpSpPr>
            <p:cNvPr id="40" name="组合 39"/>
            <p:cNvGrpSpPr/>
            <p:nvPr/>
          </p:nvGrpSpPr>
          <p:grpSpPr>
            <a:xfrm>
              <a:off x="1648317" y="1467844"/>
              <a:ext cx="1562856" cy="1562858"/>
              <a:chOff x="1982097" y="1814457"/>
              <a:chExt cx="1034526" cy="1034526"/>
            </a:xfrm>
          </p:grpSpPr>
          <p:sp>
            <p:nvSpPr>
              <p:cNvPr id="42" name="矩形: 圆角 12"/>
              <p:cNvSpPr/>
              <p:nvPr/>
            </p:nvSpPr>
            <p:spPr>
              <a:xfrm rot="2700000">
                <a:off x="1982097" y="1814457"/>
                <a:ext cx="1034526" cy="1034526"/>
              </a:xfrm>
              <a:prstGeom prst="roundRect">
                <a:avLst>
                  <a:gd fmla="val 11964" name="adj"/>
                </a:avLst>
              </a:prstGeom>
              <a:solidFill>
                <a:schemeClr val="bg1"/>
              </a:solidFill>
              <a:ln>
                <a:noFill/>
              </a:ln>
              <a:effectLst>
                <a:outerShdw algn="ctr" blurRad="63500" rotWithShape="0" sx="102000" sy="10200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3" name="矩形: 圆角 14"/>
              <p:cNvSpPr/>
              <p:nvPr/>
            </p:nvSpPr>
            <p:spPr>
              <a:xfrm rot="2700000">
                <a:off x="2070736" y="1903094"/>
                <a:ext cx="857250" cy="857250"/>
              </a:xfrm>
              <a:prstGeom prst="roundRect">
                <a:avLst>
                  <a:gd fmla="val 11964" name="adj"/>
                </a:avLst>
              </a:prstGeom>
              <a:solidFill>
                <a:srgbClr val="404585"/>
              </a:solidFill>
              <a:ln>
                <a:noFill/>
              </a:ln>
              <a:effectLst>
                <a:outerShdw algn="t" blurRad="50800" dir="5400000" dist="381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41" name="Freeform 133"/>
            <p:cNvSpPr>
              <a:spLocks noEditPoints="1"/>
            </p:cNvSpPr>
            <p:nvPr/>
          </p:nvSpPr>
          <p:spPr bwMode="auto">
            <a:xfrm>
              <a:off x="2212501" y="1979482"/>
              <a:ext cx="434488" cy="576585"/>
            </a:xfrm>
            <a:custGeom>
              <a:gdLst>
                <a:gd fmla="*/ 48 w 96" name="T0"/>
                <a:gd fmla="*/ 0 h 128" name="T1"/>
                <a:gd fmla="*/ 0 w 96" name="T2"/>
                <a:gd fmla="*/ 48 h 128" name="T3"/>
                <a:gd fmla="*/ 48 w 96" name="T4"/>
                <a:gd fmla="*/ 128 h 128" name="T5"/>
                <a:gd fmla="*/ 96 w 96" name="T6"/>
                <a:gd fmla="*/ 48 h 128" name="T7"/>
                <a:gd fmla="*/ 48 w 96" name="T8"/>
                <a:gd fmla="*/ 0 h 128" name="T9"/>
                <a:gd fmla="*/ 48 w 96" name="T10"/>
                <a:gd fmla="*/ 68 h 128" name="T11"/>
                <a:gd fmla="*/ 28 w 96" name="T12"/>
                <a:gd fmla="*/ 48 h 128" name="T13"/>
                <a:gd fmla="*/ 48 w 96" name="T14"/>
                <a:gd fmla="*/ 28 h 128" name="T15"/>
                <a:gd fmla="*/ 68 w 96" name="T16"/>
                <a:gd fmla="*/ 48 h 128" name="T17"/>
                <a:gd fmla="*/ 48 w 96" name="T18"/>
                <a:gd fmla="*/ 68 h 128" name="T19"/>
                <a:gd fmla="*/ 48 w 96" name="T20"/>
                <a:gd fmla="*/ 36 h 128" name="T21"/>
                <a:gd fmla="*/ 36 w 96" name="T22"/>
                <a:gd fmla="*/ 48 h 128" name="T23"/>
                <a:gd fmla="*/ 48 w 96" name="T24"/>
                <a:gd fmla="*/ 60 h 128" name="T25"/>
                <a:gd fmla="*/ 60 w 96" name="T26"/>
                <a:gd fmla="*/ 48 h 128" name="T27"/>
                <a:gd fmla="*/ 48 w 96" name="T28"/>
                <a:gd fmla="*/ 36 h 128"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128" w="96">
                  <a:moveTo>
                    <a:pt x="48" y="0"/>
                  </a:moveTo>
                  <a:cubicBezTo>
                    <a:pt x="21" y="0"/>
                    <a:pt x="0" y="21"/>
                    <a:pt x="0" y="48"/>
                  </a:cubicBezTo>
                  <a:cubicBezTo>
                    <a:pt x="0" y="68"/>
                    <a:pt x="40" y="128"/>
                    <a:pt x="48" y="128"/>
                  </a:cubicBezTo>
                  <a:cubicBezTo>
                    <a:pt x="56" y="128"/>
                    <a:pt x="96" y="68"/>
                    <a:pt x="96" y="48"/>
                  </a:cubicBezTo>
                  <a:cubicBezTo>
                    <a:pt x="96" y="21"/>
                    <a:pt x="75" y="0"/>
                    <a:pt x="48" y="0"/>
                  </a:cubicBezTo>
                  <a:close/>
                  <a:moveTo>
                    <a:pt x="48" y="68"/>
                  </a:moveTo>
                  <a:cubicBezTo>
                    <a:pt x="37" y="68"/>
                    <a:pt x="28" y="59"/>
                    <a:pt x="28" y="48"/>
                  </a:cubicBezTo>
                  <a:cubicBezTo>
                    <a:pt x="28" y="37"/>
                    <a:pt x="37" y="28"/>
                    <a:pt x="48" y="28"/>
                  </a:cubicBezTo>
                  <a:cubicBezTo>
                    <a:pt x="59" y="28"/>
                    <a:pt x="68" y="37"/>
                    <a:pt x="68" y="48"/>
                  </a:cubicBezTo>
                  <a:cubicBezTo>
                    <a:pt x="68" y="59"/>
                    <a:pt x="59" y="68"/>
                    <a:pt x="48" y="68"/>
                  </a:cubicBezTo>
                  <a:close/>
                  <a:moveTo>
                    <a:pt x="48" y="36"/>
                  </a:moveTo>
                  <a:cubicBezTo>
                    <a:pt x="41" y="36"/>
                    <a:pt x="36" y="41"/>
                    <a:pt x="36" y="48"/>
                  </a:cubicBezTo>
                  <a:cubicBezTo>
                    <a:pt x="36" y="55"/>
                    <a:pt x="41" y="60"/>
                    <a:pt x="48" y="60"/>
                  </a:cubicBezTo>
                  <a:cubicBezTo>
                    <a:pt x="55" y="60"/>
                    <a:pt x="60" y="55"/>
                    <a:pt x="60" y="48"/>
                  </a:cubicBezTo>
                  <a:cubicBezTo>
                    <a:pt x="60" y="41"/>
                    <a:pt x="55" y="36"/>
                    <a:pt x="48" y="36"/>
                  </a:cubicBezTo>
                  <a:close/>
                </a:path>
              </a:pathLst>
            </a:custGeom>
            <a:solidFill>
              <a:schemeClr val="bg1"/>
            </a:solidFill>
            <a:ln>
              <a:noFill/>
            </a:ln>
          </p:spPr>
          <p:txBody>
            <a:bodyPr anchor="t" anchorCtr="0" bIns="34290" compatLnSpc="1" lIns="68580" numCol="1" rIns="68580" tIns="34290" vert="horz" wrap="square"/>
            <a:lstStyle/>
            <a:p>
              <a:endParaRPr altLang="en-US" lang="zh-CN" sz="1013"/>
            </a:p>
          </p:txBody>
        </p:sp>
      </p:grpSp>
    </p:spTree>
    <p:extLst>
      <p:ext uri="{BB962C8B-B14F-4D97-AF65-F5344CB8AC3E}">
        <p14:creationId val="1529112649"/>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decel="100000" fill="hold" id="10" nodeType="clickEffect" presetClass="entr" presetID="2" presetSubtype="8">
                                  <p:stCondLst>
                                    <p:cond delay="0"/>
                                  </p:stCondLst>
                                  <p:childTnLst>
                                    <p:set>
                                      <p:cBhvr>
                                        <p:cTn dur="1" fill="hold" id="11">
                                          <p:stCondLst>
                                            <p:cond delay="0"/>
                                          </p:stCondLst>
                                        </p:cTn>
                                        <p:tgtEl>
                                          <p:spTgt spid="39"/>
                                        </p:tgtEl>
                                        <p:attrNameLst>
                                          <p:attrName>style.visibility</p:attrName>
                                        </p:attrNameLst>
                                      </p:cBhvr>
                                      <p:to>
                                        <p:strVal val="visible"/>
                                      </p:to>
                                    </p:set>
                                    <p:anim calcmode="lin" valueType="num">
                                      <p:cBhvr additive="base">
                                        <p:cTn dur="500" fill="hold" id="12"/>
                                        <p:tgtEl>
                                          <p:spTgt spid="39"/>
                                        </p:tgtEl>
                                        <p:attrNameLst>
                                          <p:attrName>ppt_x</p:attrName>
                                        </p:attrNameLst>
                                      </p:cBhvr>
                                      <p:tavLst>
                                        <p:tav tm="0">
                                          <p:val>
                                            <p:strVal val="0-#ppt_w/2"/>
                                          </p:val>
                                        </p:tav>
                                        <p:tav tm="100000">
                                          <p:val>
                                            <p:strVal val="#ppt_x"/>
                                          </p:val>
                                        </p:tav>
                                      </p:tavLst>
                                    </p:anim>
                                    <p:anim calcmode="lin" valueType="num">
                                      <p:cBhvr additive="base">
                                        <p:cTn dur="500" fill="hold" id="13"/>
                                        <p:tgtEl>
                                          <p:spTgt spid="39"/>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42" presetSubtype="0">
                                  <p:stCondLst>
                                    <p:cond delay="0"/>
                                  </p:stCondLst>
                                  <p:childTnLst>
                                    <p:set>
                                      <p:cBhvr>
                                        <p:cTn dur="1" fill="hold" id="16">
                                          <p:stCondLst>
                                            <p:cond delay="0"/>
                                          </p:stCondLst>
                                        </p:cTn>
                                        <p:tgtEl>
                                          <p:spTgt spid="9"/>
                                        </p:tgtEl>
                                        <p:attrNameLst>
                                          <p:attrName>style.visibility</p:attrName>
                                        </p:attrNameLst>
                                      </p:cBhvr>
                                      <p:to>
                                        <p:strVal val="visible"/>
                                      </p:to>
                                    </p:set>
                                    <p:animEffect filter="fade" transition="in">
                                      <p:cBhvr>
                                        <p:cTn dur="250" id="17"/>
                                        <p:tgtEl>
                                          <p:spTgt spid="9"/>
                                        </p:tgtEl>
                                      </p:cBhvr>
                                    </p:animEffect>
                                    <p:anim calcmode="lin" valueType="num">
                                      <p:cBhvr>
                                        <p:cTn dur="250" fill="hold" id="18"/>
                                        <p:tgtEl>
                                          <p:spTgt spid="9"/>
                                        </p:tgtEl>
                                        <p:attrNameLst>
                                          <p:attrName>ppt_x</p:attrName>
                                        </p:attrNameLst>
                                      </p:cBhvr>
                                      <p:tavLst>
                                        <p:tav tm="0">
                                          <p:val>
                                            <p:strVal val="#ppt_x"/>
                                          </p:val>
                                        </p:tav>
                                        <p:tav tm="100000">
                                          <p:val>
                                            <p:strVal val="#ppt_x"/>
                                          </p:val>
                                        </p:tav>
                                      </p:tavLst>
                                    </p:anim>
                                    <p:anim calcmode="lin" valueType="num">
                                      <p:cBhvr>
                                        <p:cTn dur="250" fill="hold" id="19"/>
                                        <p:tgtEl>
                                          <p:spTgt spid="9"/>
                                        </p:tgtEl>
                                        <p:attrNameLst>
                                          <p:attrName>ppt_y</p:attrName>
                                        </p:attrNameLst>
                                      </p:cBhvr>
                                      <p:tavLst>
                                        <p:tav tm="0">
                                          <p:val>
                                            <p:strVal val="#ppt_y+.1"/>
                                          </p:val>
                                        </p:tav>
                                        <p:tav tm="100000">
                                          <p:val>
                                            <p:strVal val="#ppt_y"/>
                                          </p:val>
                                        </p:tav>
                                      </p:tavLst>
                                    </p:anim>
                                  </p:childTnLst>
                                </p:cTn>
                              </p:par>
                              <p:par>
                                <p:cTn fill="hold" grpId="0" id="20" nodeType="withEffect" presetClass="entr" presetID="10" presetSubtype="0">
                                  <p:stCondLst>
                                    <p:cond delay="0"/>
                                  </p:stCondLst>
                                  <p:iterate type="wd">
                                    <p:tmPct val="10000"/>
                                  </p:iterate>
                                  <p:childTnLst>
                                    <p:set>
                                      <p:cBhvr>
                                        <p:cTn dur="1" fill="hold" id="21">
                                          <p:stCondLst>
                                            <p:cond delay="0"/>
                                          </p:stCondLst>
                                        </p:cTn>
                                        <p:tgtEl>
                                          <p:spTgt spid="10"/>
                                        </p:tgtEl>
                                        <p:attrNameLst>
                                          <p:attrName>style.visibility</p:attrName>
                                        </p:attrNameLst>
                                      </p:cBhvr>
                                      <p:to>
                                        <p:strVal val="visible"/>
                                      </p:to>
                                    </p:set>
                                    <p:animEffect filter="fade" transition="in">
                                      <p:cBhvr>
                                        <p:cTn dur="500" id="22"/>
                                        <p:tgtEl>
                                          <p:spTgt spid="1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decel="100000" fill="hold" id="25" nodeType="clickEffect" presetClass="entr" presetID="2" presetSubtype="12">
                                  <p:stCondLst>
                                    <p:cond delay="0"/>
                                  </p:stCondLst>
                                  <p:childTnLst>
                                    <p:set>
                                      <p:cBhvr>
                                        <p:cTn dur="1" fill="hold" id="26">
                                          <p:stCondLst>
                                            <p:cond delay="0"/>
                                          </p:stCondLst>
                                        </p:cTn>
                                        <p:tgtEl>
                                          <p:spTgt spid="24"/>
                                        </p:tgtEl>
                                        <p:attrNameLst>
                                          <p:attrName>style.visibility</p:attrName>
                                        </p:attrNameLst>
                                      </p:cBhvr>
                                      <p:to>
                                        <p:strVal val="visible"/>
                                      </p:to>
                                    </p:set>
                                    <p:anim calcmode="lin" valueType="num">
                                      <p:cBhvr additive="base">
                                        <p:cTn dur="500" fill="hold" id="27"/>
                                        <p:tgtEl>
                                          <p:spTgt spid="24"/>
                                        </p:tgtEl>
                                        <p:attrNameLst>
                                          <p:attrName>ppt_x</p:attrName>
                                        </p:attrNameLst>
                                      </p:cBhvr>
                                      <p:tavLst>
                                        <p:tav tm="0">
                                          <p:val>
                                            <p:strVal val="0-#ppt_w/2"/>
                                          </p:val>
                                        </p:tav>
                                        <p:tav tm="100000">
                                          <p:val>
                                            <p:strVal val="#ppt_x"/>
                                          </p:val>
                                        </p:tav>
                                      </p:tavLst>
                                    </p:anim>
                                    <p:anim calcmode="lin" valueType="num">
                                      <p:cBhvr additive="base">
                                        <p:cTn dur="500" fill="hold" id="28"/>
                                        <p:tgtEl>
                                          <p:spTgt spid="24"/>
                                        </p:tgtEl>
                                        <p:attrNameLst>
                                          <p:attrName>ppt_y</p:attrName>
                                        </p:attrNameLst>
                                      </p:cBhvr>
                                      <p:tavLst>
                                        <p:tav tm="0">
                                          <p:val>
                                            <p:strVal val="1+#ppt_h/2"/>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42" presetSubtype="0">
                                  <p:stCondLst>
                                    <p:cond delay="0"/>
                                  </p:stCondLst>
                                  <p:childTnLst>
                                    <p:set>
                                      <p:cBhvr>
                                        <p:cTn dur="1" fill="hold" id="31">
                                          <p:stCondLst>
                                            <p:cond delay="0"/>
                                          </p:stCondLst>
                                        </p:cTn>
                                        <p:tgtEl>
                                          <p:spTgt spid="11"/>
                                        </p:tgtEl>
                                        <p:attrNameLst>
                                          <p:attrName>style.visibility</p:attrName>
                                        </p:attrNameLst>
                                      </p:cBhvr>
                                      <p:to>
                                        <p:strVal val="visible"/>
                                      </p:to>
                                    </p:set>
                                    <p:animEffect filter="fade" transition="in">
                                      <p:cBhvr>
                                        <p:cTn dur="250" id="32"/>
                                        <p:tgtEl>
                                          <p:spTgt spid="11"/>
                                        </p:tgtEl>
                                      </p:cBhvr>
                                    </p:animEffect>
                                    <p:anim calcmode="lin" valueType="num">
                                      <p:cBhvr>
                                        <p:cTn dur="250" fill="hold" id="33"/>
                                        <p:tgtEl>
                                          <p:spTgt spid="11"/>
                                        </p:tgtEl>
                                        <p:attrNameLst>
                                          <p:attrName>ppt_x</p:attrName>
                                        </p:attrNameLst>
                                      </p:cBhvr>
                                      <p:tavLst>
                                        <p:tav tm="0">
                                          <p:val>
                                            <p:strVal val="#ppt_x"/>
                                          </p:val>
                                        </p:tav>
                                        <p:tav tm="100000">
                                          <p:val>
                                            <p:strVal val="#ppt_x"/>
                                          </p:val>
                                        </p:tav>
                                      </p:tavLst>
                                    </p:anim>
                                    <p:anim calcmode="lin" valueType="num">
                                      <p:cBhvr>
                                        <p:cTn dur="250" fill="hold" id="34"/>
                                        <p:tgtEl>
                                          <p:spTgt spid="11"/>
                                        </p:tgtEl>
                                        <p:attrNameLst>
                                          <p:attrName>ppt_y</p:attrName>
                                        </p:attrNameLst>
                                      </p:cBhvr>
                                      <p:tavLst>
                                        <p:tav tm="0">
                                          <p:val>
                                            <p:strVal val="#ppt_y+.1"/>
                                          </p:val>
                                        </p:tav>
                                        <p:tav tm="100000">
                                          <p:val>
                                            <p:strVal val="#ppt_y"/>
                                          </p:val>
                                        </p:tav>
                                      </p:tavLst>
                                    </p:anim>
                                  </p:childTnLst>
                                </p:cTn>
                              </p:par>
                              <p:par>
                                <p:cTn fill="hold" grpId="0" id="35" nodeType="withEffect" presetClass="entr" presetID="10" presetSubtype="0">
                                  <p:stCondLst>
                                    <p:cond delay="0"/>
                                  </p:stCondLst>
                                  <p:iterate type="wd">
                                    <p:tmPct val="10000"/>
                                  </p:iterate>
                                  <p:childTnLst>
                                    <p:set>
                                      <p:cBhvr>
                                        <p:cTn dur="1" fill="hold" id="36">
                                          <p:stCondLst>
                                            <p:cond delay="0"/>
                                          </p:stCondLst>
                                        </p:cTn>
                                        <p:tgtEl>
                                          <p:spTgt spid="12"/>
                                        </p:tgtEl>
                                        <p:attrNameLst>
                                          <p:attrName>style.visibility</p:attrName>
                                        </p:attrNameLst>
                                      </p:cBhvr>
                                      <p:to>
                                        <p:strVal val="visible"/>
                                      </p:to>
                                    </p:set>
                                    <p:animEffect filter="fade" transition="in">
                                      <p:cBhvr>
                                        <p:cTn dur="500" id="37"/>
                                        <p:tgtEl>
                                          <p:spTgt spid="12"/>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decel="100000" fill="hold" id="40" nodeType="clickEffect" presetClass="entr" presetID="2" presetSubtype="3">
                                  <p:stCondLst>
                                    <p:cond delay="0"/>
                                  </p:stCondLst>
                                  <p:childTnLst>
                                    <p:set>
                                      <p:cBhvr>
                                        <p:cTn dur="1" fill="hold" id="41">
                                          <p:stCondLst>
                                            <p:cond delay="0"/>
                                          </p:stCondLst>
                                        </p:cTn>
                                        <p:tgtEl>
                                          <p:spTgt spid="19"/>
                                        </p:tgtEl>
                                        <p:attrNameLst>
                                          <p:attrName>style.visibility</p:attrName>
                                        </p:attrNameLst>
                                      </p:cBhvr>
                                      <p:to>
                                        <p:strVal val="visible"/>
                                      </p:to>
                                    </p:set>
                                    <p:anim calcmode="lin" valueType="num">
                                      <p:cBhvr additive="base">
                                        <p:cTn dur="500" fill="hold" id="42"/>
                                        <p:tgtEl>
                                          <p:spTgt spid="19"/>
                                        </p:tgtEl>
                                        <p:attrNameLst>
                                          <p:attrName>ppt_x</p:attrName>
                                        </p:attrNameLst>
                                      </p:cBhvr>
                                      <p:tavLst>
                                        <p:tav tm="0">
                                          <p:val>
                                            <p:strVal val="1+#ppt_w/2"/>
                                          </p:val>
                                        </p:tav>
                                        <p:tav tm="100000">
                                          <p:val>
                                            <p:strVal val="#ppt_x"/>
                                          </p:val>
                                        </p:tav>
                                      </p:tavLst>
                                    </p:anim>
                                    <p:anim calcmode="lin" valueType="num">
                                      <p:cBhvr additive="base">
                                        <p:cTn dur="500" fill="hold" id="43"/>
                                        <p:tgtEl>
                                          <p:spTgt spid="19"/>
                                        </p:tgtEl>
                                        <p:attrNameLst>
                                          <p:attrName>ppt_y</p:attrName>
                                        </p:attrNameLst>
                                      </p:cBhvr>
                                      <p:tavLst>
                                        <p:tav tm="0">
                                          <p:val>
                                            <p:strVal val="0-#ppt_h/2"/>
                                          </p:val>
                                        </p:tav>
                                        <p:tav tm="100000">
                                          <p:val>
                                            <p:strVal val="#ppt_y"/>
                                          </p:val>
                                        </p:tav>
                                      </p:tavLst>
                                    </p:anim>
                                  </p:childTnLst>
                                </p:cTn>
                              </p:par>
                            </p:childTnLst>
                          </p:cTn>
                        </p:par>
                        <p:par>
                          <p:cTn fill="hold" id="44" nodeType="afterGroup">
                            <p:stCondLst>
                              <p:cond delay="500"/>
                            </p:stCondLst>
                            <p:childTnLst>
                              <p:par>
                                <p:cTn fill="hold" grpId="0" id="45" nodeType="afterEffect" presetClass="entr" presetID="42" presetSubtype="0">
                                  <p:stCondLst>
                                    <p:cond delay="0"/>
                                  </p:stCondLst>
                                  <p:childTnLst>
                                    <p:set>
                                      <p:cBhvr>
                                        <p:cTn dur="1" fill="hold" id="46">
                                          <p:stCondLst>
                                            <p:cond delay="0"/>
                                          </p:stCondLst>
                                        </p:cTn>
                                        <p:tgtEl>
                                          <p:spTgt spid="13"/>
                                        </p:tgtEl>
                                        <p:attrNameLst>
                                          <p:attrName>style.visibility</p:attrName>
                                        </p:attrNameLst>
                                      </p:cBhvr>
                                      <p:to>
                                        <p:strVal val="visible"/>
                                      </p:to>
                                    </p:set>
                                    <p:animEffect filter="fade" transition="in">
                                      <p:cBhvr>
                                        <p:cTn dur="250" id="47"/>
                                        <p:tgtEl>
                                          <p:spTgt spid="13"/>
                                        </p:tgtEl>
                                      </p:cBhvr>
                                    </p:animEffect>
                                    <p:anim calcmode="lin" valueType="num">
                                      <p:cBhvr>
                                        <p:cTn dur="250" fill="hold" id="48"/>
                                        <p:tgtEl>
                                          <p:spTgt spid="13"/>
                                        </p:tgtEl>
                                        <p:attrNameLst>
                                          <p:attrName>ppt_x</p:attrName>
                                        </p:attrNameLst>
                                      </p:cBhvr>
                                      <p:tavLst>
                                        <p:tav tm="0">
                                          <p:val>
                                            <p:strVal val="#ppt_x"/>
                                          </p:val>
                                        </p:tav>
                                        <p:tav tm="100000">
                                          <p:val>
                                            <p:strVal val="#ppt_x"/>
                                          </p:val>
                                        </p:tav>
                                      </p:tavLst>
                                    </p:anim>
                                    <p:anim calcmode="lin" valueType="num">
                                      <p:cBhvr>
                                        <p:cTn dur="250" fill="hold" id="49"/>
                                        <p:tgtEl>
                                          <p:spTgt spid="13"/>
                                        </p:tgtEl>
                                        <p:attrNameLst>
                                          <p:attrName>ppt_y</p:attrName>
                                        </p:attrNameLst>
                                      </p:cBhvr>
                                      <p:tavLst>
                                        <p:tav tm="0">
                                          <p:val>
                                            <p:strVal val="#ppt_y+.1"/>
                                          </p:val>
                                        </p:tav>
                                        <p:tav tm="100000">
                                          <p:val>
                                            <p:strVal val="#ppt_y"/>
                                          </p:val>
                                        </p:tav>
                                      </p:tavLst>
                                    </p:anim>
                                  </p:childTnLst>
                                </p:cTn>
                              </p:par>
                              <p:par>
                                <p:cTn fill="hold" grpId="0" id="50" nodeType="withEffect" presetClass="entr" presetID="10" presetSubtype="0">
                                  <p:stCondLst>
                                    <p:cond delay="0"/>
                                  </p:stCondLst>
                                  <p:iterate type="wd">
                                    <p:tmPct val="10000"/>
                                  </p:iterate>
                                  <p:childTnLst>
                                    <p:set>
                                      <p:cBhvr>
                                        <p:cTn dur="1" fill="hold" id="51">
                                          <p:stCondLst>
                                            <p:cond delay="0"/>
                                          </p:stCondLst>
                                        </p:cTn>
                                        <p:tgtEl>
                                          <p:spTgt spid="14"/>
                                        </p:tgtEl>
                                        <p:attrNameLst>
                                          <p:attrName>style.visibility</p:attrName>
                                        </p:attrNameLst>
                                      </p:cBhvr>
                                      <p:to>
                                        <p:strVal val="visible"/>
                                      </p:to>
                                    </p:set>
                                    <p:animEffect filter="fade" transition="in">
                                      <p:cBhvr>
                                        <p:cTn dur="500" id="52"/>
                                        <p:tgtEl>
                                          <p:spTgt spid="14"/>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decel="100000" fill="hold" id="55" nodeType="clickEffect" presetClass="entr" presetID="2" presetSubtype="12">
                                  <p:stCondLst>
                                    <p:cond delay="0"/>
                                  </p:stCondLst>
                                  <p:childTnLst>
                                    <p:set>
                                      <p:cBhvr>
                                        <p:cTn dur="1" fill="hold" id="56">
                                          <p:stCondLst>
                                            <p:cond delay="0"/>
                                          </p:stCondLst>
                                        </p:cTn>
                                        <p:tgtEl>
                                          <p:spTgt spid="34"/>
                                        </p:tgtEl>
                                        <p:attrNameLst>
                                          <p:attrName>style.visibility</p:attrName>
                                        </p:attrNameLst>
                                      </p:cBhvr>
                                      <p:to>
                                        <p:strVal val="visible"/>
                                      </p:to>
                                    </p:set>
                                    <p:anim calcmode="lin" valueType="num">
                                      <p:cBhvr additive="base">
                                        <p:cTn dur="500" fill="hold" id="57"/>
                                        <p:tgtEl>
                                          <p:spTgt spid="34"/>
                                        </p:tgtEl>
                                        <p:attrNameLst>
                                          <p:attrName>ppt_x</p:attrName>
                                        </p:attrNameLst>
                                      </p:cBhvr>
                                      <p:tavLst>
                                        <p:tav tm="0">
                                          <p:val>
                                            <p:strVal val="0-#ppt_w/2"/>
                                          </p:val>
                                        </p:tav>
                                        <p:tav tm="100000">
                                          <p:val>
                                            <p:strVal val="#ppt_x"/>
                                          </p:val>
                                        </p:tav>
                                      </p:tavLst>
                                    </p:anim>
                                    <p:anim calcmode="lin" valueType="num">
                                      <p:cBhvr additive="base">
                                        <p:cTn dur="500" fill="hold" id="58"/>
                                        <p:tgtEl>
                                          <p:spTgt spid="34"/>
                                        </p:tgtEl>
                                        <p:attrNameLst>
                                          <p:attrName>ppt_y</p:attrName>
                                        </p:attrNameLst>
                                      </p:cBhvr>
                                      <p:tavLst>
                                        <p:tav tm="0">
                                          <p:val>
                                            <p:strVal val="1+#ppt_h/2"/>
                                          </p:val>
                                        </p:tav>
                                        <p:tav tm="100000">
                                          <p:val>
                                            <p:strVal val="#ppt_y"/>
                                          </p:val>
                                        </p:tav>
                                      </p:tavLst>
                                    </p:anim>
                                  </p:childTnLst>
                                </p:cTn>
                              </p:par>
                            </p:childTnLst>
                          </p:cTn>
                        </p:par>
                        <p:par>
                          <p:cTn fill="hold" id="59" nodeType="afterGroup">
                            <p:stCondLst>
                              <p:cond delay="500"/>
                            </p:stCondLst>
                            <p:childTnLst>
                              <p:par>
                                <p:cTn fill="hold" grpId="0" id="60" nodeType="afterEffect" presetClass="entr" presetID="42" presetSubtype="0">
                                  <p:stCondLst>
                                    <p:cond delay="0"/>
                                  </p:stCondLst>
                                  <p:childTnLst>
                                    <p:set>
                                      <p:cBhvr>
                                        <p:cTn dur="1" fill="hold" id="61">
                                          <p:stCondLst>
                                            <p:cond delay="0"/>
                                          </p:stCondLst>
                                        </p:cTn>
                                        <p:tgtEl>
                                          <p:spTgt spid="17"/>
                                        </p:tgtEl>
                                        <p:attrNameLst>
                                          <p:attrName>style.visibility</p:attrName>
                                        </p:attrNameLst>
                                      </p:cBhvr>
                                      <p:to>
                                        <p:strVal val="visible"/>
                                      </p:to>
                                    </p:set>
                                    <p:animEffect filter="fade" transition="in">
                                      <p:cBhvr>
                                        <p:cTn dur="250" id="62"/>
                                        <p:tgtEl>
                                          <p:spTgt spid="17"/>
                                        </p:tgtEl>
                                      </p:cBhvr>
                                    </p:animEffect>
                                    <p:anim calcmode="lin" valueType="num">
                                      <p:cBhvr>
                                        <p:cTn dur="250" fill="hold" id="63"/>
                                        <p:tgtEl>
                                          <p:spTgt spid="17"/>
                                        </p:tgtEl>
                                        <p:attrNameLst>
                                          <p:attrName>ppt_x</p:attrName>
                                        </p:attrNameLst>
                                      </p:cBhvr>
                                      <p:tavLst>
                                        <p:tav tm="0">
                                          <p:val>
                                            <p:strVal val="#ppt_x"/>
                                          </p:val>
                                        </p:tav>
                                        <p:tav tm="100000">
                                          <p:val>
                                            <p:strVal val="#ppt_x"/>
                                          </p:val>
                                        </p:tav>
                                      </p:tavLst>
                                    </p:anim>
                                    <p:anim calcmode="lin" valueType="num">
                                      <p:cBhvr>
                                        <p:cTn dur="250" fill="hold" id="64"/>
                                        <p:tgtEl>
                                          <p:spTgt spid="17"/>
                                        </p:tgtEl>
                                        <p:attrNameLst>
                                          <p:attrName>ppt_y</p:attrName>
                                        </p:attrNameLst>
                                      </p:cBhvr>
                                      <p:tavLst>
                                        <p:tav tm="0">
                                          <p:val>
                                            <p:strVal val="#ppt_y+.1"/>
                                          </p:val>
                                        </p:tav>
                                        <p:tav tm="100000">
                                          <p:val>
                                            <p:strVal val="#ppt_y"/>
                                          </p:val>
                                        </p:tav>
                                      </p:tavLst>
                                    </p:anim>
                                  </p:childTnLst>
                                </p:cTn>
                              </p:par>
                              <p:par>
                                <p:cTn fill="hold" grpId="0" id="65" nodeType="withEffect" presetClass="entr" presetID="10" presetSubtype="0">
                                  <p:stCondLst>
                                    <p:cond delay="0"/>
                                  </p:stCondLst>
                                  <p:iterate type="wd">
                                    <p:tmPct val="10000"/>
                                  </p:iterate>
                                  <p:childTnLst>
                                    <p:set>
                                      <p:cBhvr>
                                        <p:cTn dur="1" fill="hold" id="66">
                                          <p:stCondLst>
                                            <p:cond delay="0"/>
                                          </p:stCondLst>
                                        </p:cTn>
                                        <p:tgtEl>
                                          <p:spTgt spid="18"/>
                                        </p:tgtEl>
                                        <p:attrNameLst>
                                          <p:attrName>style.visibility</p:attrName>
                                        </p:attrNameLst>
                                      </p:cBhvr>
                                      <p:to>
                                        <p:strVal val="visible"/>
                                      </p:to>
                                    </p:set>
                                    <p:animEffect filter="fade" transition="in">
                                      <p:cBhvr>
                                        <p:cTn dur="500" id="67"/>
                                        <p:tgtEl>
                                          <p:spTgt spid="18"/>
                                        </p:tgtEl>
                                      </p:cBhvr>
                                    </p:animEffect>
                                  </p:childTnLst>
                                </p:cTn>
                              </p:par>
                            </p:childTnLst>
                          </p:cTn>
                        </p:par>
                      </p:childTnLst>
                    </p:cTn>
                  </p:par>
                  <p:par>
                    <p:cTn fill="hold" id="68" nodeType="clickPar">
                      <p:stCondLst>
                        <p:cond delay="indefinite"/>
                      </p:stCondLst>
                      <p:childTnLst>
                        <p:par>
                          <p:cTn fill="hold" id="69" nodeType="afterGroup">
                            <p:stCondLst>
                              <p:cond delay="0"/>
                            </p:stCondLst>
                            <p:childTnLst>
                              <p:par>
                                <p:cTn decel="100000" fill="hold" id="70" nodeType="clickEffect" presetClass="entr" presetID="2" presetSubtype="8">
                                  <p:stCondLst>
                                    <p:cond delay="0"/>
                                  </p:stCondLst>
                                  <p:childTnLst>
                                    <p:set>
                                      <p:cBhvr>
                                        <p:cTn dur="1" fill="hold" id="71">
                                          <p:stCondLst>
                                            <p:cond delay="0"/>
                                          </p:stCondLst>
                                        </p:cTn>
                                        <p:tgtEl>
                                          <p:spTgt spid="29"/>
                                        </p:tgtEl>
                                        <p:attrNameLst>
                                          <p:attrName>style.visibility</p:attrName>
                                        </p:attrNameLst>
                                      </p:cBhvr>
                                      <p:to>
                                        <p:strVal val="visible"/>
                                      </p:to>
                                    </p:set>
                                    <p:anim calcmode="lin" valueType="num">
                                      <p:cBhvr additive="base">
                                        <p:cTn dur="500" fill="hold" id="72"/>
                                        <p:tgtEl>
                                          <p:spTgt spid="29"/>
                                        </p:tgtEl>
                                        <p:attrNameLst>
                                          <p:attrName>ppt_x</p:attrName>
                                        </p:attrNameLst>
                                      </p:cBhvr>
                                      <p:tavLst>
                                        <p:tav tm="0">
                                          <p:val>
                                            <p:strVal val="0-#ppt_w/2"/>
                                          </p:val>
                                        </p:tav>
                                        <p:tav tm="100000">
                                          <p:val>
                                            <p:strVal val="#ppt_x"/>
                                          </p:val>
                                        </p:tav>
                                      </p:tavLst>
                                    </p:anim>
                                    <p:anim calcmode="lin" valueType="num">
                                      <p:cBhvr additive="base">
                                        <p:cTn dur="500" fill="hold" id="73"/>
                                        <p:tgtEl>
                                          <p:spTgt spid="29"/>
                                        </p:tgtEl>
                                        <p:attrNameLst>
                                          <p:attrName>ppt_y</p:attrName>
                                        </p:attrNameLst>
                                      </p:cBhvr>
                                      <p:tavLst>
                                        <p:tav tm="0">
                                          <p:val>
                                            <p:strVal val="#ppt_y"/>
                                          </p:val>
                                        </p:tav>
                                        <p:tav tm="100000">
                                          <p:val>
                                            <p:strVal val="#ppt_y"/>
                                          </p:val>
                                        </p:tav>
                                      </p:tavLst>
                                    </p:anim>
                                  </p:childTnLst>
                                </p:cTn>
                              </p:par>
                            </p:childTnLst>
                          </p:cTn>
                        </p:par>
                        <p:par>
                          <p:cTn fill="hold" id="74" nodeType="afterGroup">
                            <p:stCondLst>
                              <p:cond delay="500"/>
                            </p:stCondLst>
                            <p:childTnLst>
                              <p:par>
                                <p:cTn fill="hold" grpId="0" id="75" nodeType="afterEffect" presetClass="entr" presetID="42" presetSubtype="0">
                                  <p:stCondLst>
                                    <p:cond delay="0"/>
                                  </p:stCondLst>
                                  <p:childTnLst>
                                    <p:set>
                                      <p:cBhvr>
                                        <p:cTn dur="1" fill="hold" id="76">
                                          <p:stCondLst>
                                            <p:cond delay="0"/>
                                          </p:stCondLst>
                                        </p:cTn>
                                        <p:tgtEl>
                                          <p:spTgt spid="15"/>
                                        </p:tgtEl>
                                        <p:attrNameLst>
                                          <p:attrName>style.visibility</p:attrName>
                                        </p:attrNameLst>
                                      </p:cBhvr>
                                      <p:to>
                                        <p:strVal val="visible"/>
                                      </p:to>
                                    </p:set>
                                    <p:animEffect filter="fade" transition="in">
                                      <p:cBhvr>
                                        <p:cTn dur="250" id="77"/>
                                        <p:tgtEl>
                                          <p:spTgt spid="15"/>
                                        </p:tgtEl>
                                      </p:cBhvr>
                                    </p:animEffect>
                                    <p:anim calcmode="lin" valueType="num">
                                      <p:cBhvr>
                                        <p:cTn dur="250" fill="hold" id="78"/>
                                        <p:tgtEl>
                                          <p:spTgt spid="15"/>
                                        </p:tgtEl>
                                        <p:attrNameLst>
                                          <p:attrName>ppt_x</p:attrName>
                                        </p:attrNameLst>
                                      </p:cBhvr>
                                      <p:tavLst>
                                        <p:tav tm="0">
                                          <p:val>
                                            <p:strVal val="#ppt_x"/>
                                          </p:val>
                                        </p:tav>
                                        <p:tav tm="100000">
                                          <p:val>
                                            <p:strVal val="#ppt_x"/>
                                          </p:val>
                                        </p:tav>
                                      </p:tavLst>
                                    </p:anim>
                                    <p:anim calcmode="lin" valueType="num">
                                      <p:cBhvr>
                                        <p:cTn dur="250" fill="hold" id="79"/>
                                        <p:tgtEl>
                                          <p:spTgt spid="15"/>
                                        </p:tgtEl>
                                        <p:attrNameLst>
                                          <p:attrName>ppt_y</p:attrName>
                                        </p:attrNameLst>
                                      </p:cBhvr>
                                      <p:tavLst>
                                        <p:tav tm="0">
                                          <p:val>
                                            <p:strVal val="#ppt_y+.1"/>
                                          </p:val>
                                        </p:tav>
                                        <p:tav tm="100000">
                                          <p:val>
                                            <p:strVal val="#ppt_y"/>
                                          </p:val>
                                        </p:tav>
                                      </p:tavLst>
                                    </p:anim>
                                  </p:childTnLst>
                                </p:cTn>
                              </p:par>
                              <p:par>
                                <p:cTn fill="hold" grpId="0" id="80" nodeType="withEffect" presetClass="entr" presetID="10" presetSubtype="0">
                                  <p:stCondLst>
                                    <p:cond delay="0"/>
                                  </p:stCondLst>
                                  <p:iterate type="wd">
                                    <p:tmPct val="10000"/>
                                  </p:iterate>
                                  <p:childTnLst>
                                    <p:set>
                                      <p:cBhvr>
                                        <p:cTn dur="1" fill="hold" id="81">
                                          <p:stCondLst>
                                            <p:cond delay="0"/>
                                          </p:stCondLst>
                                        </p:cTn>
                                        <p:tgtEl>
                                          <p:spTgt spid="16"/>
                                        </p:tgtEl>
                                        <p:attrNameLst>
                                          <p:attrName>style.visibility</p:attrName>
                                        </p:attrNameLst>
                                      </p:cBhvr>
                                      <p:to>
                                        <p:strVal val="visible"/>
                                      </p:to>
                                    </p:set>
                                    <p:animEffect filter="fade" transition="in">
                                      <p:cBhvr>
                                        <p:cTn dur="500" id="82"/>
                                        <p:tgtEl>
                                          <p:spTgt spid="16"/>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18"/>
    </p:bldLst>
  </p:timing>
</p:sld>
</file>

<file path=ppt/slides/slide1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grpSp>
        <p:nvGrpSpPr>
          <p:cNvPr id="9" name="组合 8"/>
          <p:cNvGrpSpPr/>
          <p:nvPr/>
        </p:nvGrpSpPr>
        <p:grpSpPr>
          <a:xfrm>
            <a:off x="1033407" y="1622190"/>
            <a:ext cx="1675446" cy="2629653"/>
            <a:chOff x="778084" y="1038958"/>
            <a:chExt cx="1850186" cy="2900945"/>
          </a:xfrm>
        </p:grpSpPr>
        <p:sp>
          <p:nvSpPr>
            <p:cNvPr id="10" name="圆角矩形 9"/>
            <p:cNvSpPr/>
            <p:nvPr/>
          </p:nvSpPr>
          <p:spPr>
            <a:xfrm>
              <a:off x="887052" y="1038958"/>
              <a:ext cx="1632254" cy="1502651"/>
            </a:xfrm>
            <a:prstGeom prst="roundRect">
              <a:avLst>
                <a:gd fmla="val 9350" name="adj"/>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p>
          </p:txBody>
        </p:sp>
        <p:sp>
          <p:nvSpPr>
            <p:cNvPr id="11" name="任意多边形 10"/>
            <p:cNvSpPr/>
            <p:nvPr/>
          </p:nvSpPr>
          <p:spPr>
            <a:xfrm>
              <a:off x="778084" y="1947913"/>
              <a:ext cx="1850186" cy="1991990"/>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404585"/>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solidFill>
                  <a:schemeClr val="bg1"/>
                </a:solidFill>
              </a:endParaRPr>
            </a:p>
          </p:txBody>
        </p:sp>
        <p:sp>
          <p:nvSpPr>
            <p:cNvPr id="12" name="椭圆 11"/>
            <p:cNvSpPr/>
            <p:nvPr/>
          </p:nvSpPr>
          <p:spPr>
            <a:xfrm>
              <a:off x="1403141" y="1647875"/>
              <a:ext cx="600075" cy="600075"/>
            </a:xfrm>
            <a:prstGeom prst="ellipse">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latin charset="0" panose="020b0806030902050204" pitchFamily="34" typeface="Impact"/>
              </a:endParaRPr>
            </a:p>
          </p:txBody>
        </p:sp>
        <p:sp>
          <p:nvSpPr>
            <p:cNvPr id="13" name="文本框 11"/>
            <p:cNvSpPr txBox="1"/>
            <p:nvPr/>
          </p:nvSpPr>
          <p:spPr>
            <a:xfrm>
              <a:off x="1304926" y="1222952"/>
              <a:ext cx="839367" cy="630460"/>
            </a:xfrm>
            <a:prstGeom prst="rect">
              <a:avLst/>
            </a:prstGeom>
            <a:noFill/>
          </p:spPr>
          <p:txBody>
            <a:bodyPr bIns="34290" lIns="68580" rIns="68580" rtlCol="0" tIns="34290" wrap="square">
              <a:spAutoFit/>
            </a:bodyPr>
            <a:lstStyle/>
            <a:p>
              <a:pPr algn="ctr"/>
              <a:r>
                <a:rPr altLang="zh-HK" lang="en-US" sz="3300">
                  <a:solidFill>
                    <a:schemeClr val="bg1"/>
                  </a:solidFill>
                  <a:latin charset="0" panose="020b0806030902050204" pitchFamily="34" typeface="Impact"/>
                  <a:ea charset="-122" panose="02000000000000000000" pitchFamily="2" typeface="张海山锐谐体2.0-授权联系：Samtype@QQ.com"/>
                </a:rPr>
                <a:t>01</a:t>
              </a:r>
            </a:p>
          </p:txBody>
        </p:sp>
        <p:sp>
          <p:nvSpPr>
            <p:cNvPr id="14" name="文本框 64"/>
            <p:cNvSpPr txBox="1"/>
            <p:nvPr/>
          </p:nvSpPr>
          <p:spPr>
            <a:xfrm>
              <a:off x="1148007" y="2434566"/>
              <a:ext cx="1110344" cy="344651"/>
            </a:xfrm>
            <a:prstGeom prst="rect">
              <a:avLst/>
            </a:prstGeom>
            <a:noFill/>
          </p:spPr>
          <p:txBody>
            <a:bodyPr bIns="34290" lIns="68580" rIns="68580" rtlCol="0" tIns="34290" wrap="square">
              <a:spAutoFit/>
            </a:bodyPr>
            <a:lstStyle/>
            <a:p>
              <a:pPr algn="ct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15" name="文本框 65"/>
            <p:cNvSpPr txBox="1"/>
            <p:nvPr/>
          </p:nvSpPr>
          <p:spPr>
            <a:xfrm>
              <a:off x="1139623" y="2788385"/>
              <a:ext cx="1127111" cy="815395"/>
            </a:xfrm>
            <a:prstGeom prst="rect">
              <a:avLst/>
            </a:prstGeom>
            <a:noFill/>
          </p:spPr>
          <p:txBody>
            <a:bodyPr bIns="34290" lIns="68580" rIns="68580" rtlCol="0" tIns="34290" wrap="square">
              <a:spAutoFit/>
            </a:bodyPr>
            <a:lstStyle/>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完成模高和</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图高的作业</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争取尽快做</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好不能再拖</a:t>
              </a:r>
            </a:p>
          </p:txBody>
        </p:sp>
      </p:grpSp>
      <p:grpSp>
        <p:nvGrpSpPr>
          <p:cNvPr id="16" name="组合 15"/>
          <p:cNvGrpSpPr/>
          <p:nvPr/>
        </p:nvGrpSpPr>
        <p:grpSpPr>
          <a:xfrm>
            <a:off x="2837336" y="1622190"/>
            <a:ext cx="1675446" cy="2629653"/>
            <a:chOff x="2690633" y="1038958"/>
            <a:chExt cx="1850186" cy="2900945"/>
          </a:xfrm>
        </p:grpSpPr>
        <p:sp>
          <p:nvSpPr>
            <p:cNvPr id="17" name="圆角矩形 16"/>
            <p:cNvSpPr/>
            <p:nvPr/>
          </p:nvSpPr>
          <p:spPr>
            <a:xfrm>
              <a:off x="2799601" y="1038958"/>
              <a:ext cx="1632254" cy="1502651"/>
            </a:xfrm>
            <a:prstGeom prst="roundRect">
              <a:avLst>
                <a:gd fmla="val 9350" name="adj"/>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p>
          </p:txBody>
        </p:sp>
        <p:sp>
          <p:nvSpPr>
            <p:cNvPr id="18" name="任意多边形 17"/>
            <p:cNvSpPr/>
            <p:nvPr/>
          </p:nvSpPr>
          <p:spPr>
            <a:xfrm>
              <a:off x="2690633" y="1947912"/>
              <a:ext cx="1850186" cy="199199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404585"/>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solidFill>
                  <a:schemeClr val="bg1"/>
                </a:solidFill>
              </a:endParaRPr>
            </a:p>
          </p:txBody>
        </p:sp>
        <p:sp>
          <p:nvSpPr>
            <p:cNvPr id="19" name="椭圆 18"/>
            <p:cNvSpPr/>
            <p:nvPr/>
          </p:nvSpPr>
          <p:spPr>
            <a:xfrm>
              <a:off x="3315689" y="1647875"/>
              <a:ext cx="600075" cy="600075"/>
            </a:xfrm>
            <a:prstGeom prst="ellipse">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latin charset="0" panose="020b0806030902050204" pitchFamily="34" typeface="Impact"/>
              </a:endParaRPr>
            </a:p>
          </p:txBody>
        </p:sp>
        <p:sp>
          <p:nvSpPr>
            <p:cNvPr id="20" name="文本框 48"/>
            <p:cNvSpPr txBox="1"/>
            <p:nvPr/>
          </p:nvSpPr>
          <p:spPr>
            <a:xfrm>
              <a:off x="3185327" y="1222952"/>
              <a:ext cx="894944" cy="630460"/>
            </a:xfrm>
            <a:prstGeom prst="rect">
              <a:avLst/>
            </a:prstGeom>
            <a:noFill/>
          </p:spPr>
          <p:txBody>
            <a:bodyPr bIns="34290" lIns="68580" rIns="68580" rtlCol="0" tIns="34290" wrap="square">
              <a:spAutoFit/>
            </a:bodyPr>
            <a:lstStyle/>
            <a:p>
              <a:pPr algn="ctr"/>
              <a:r>
                <a:rPr altLang="zh-HK" lang="en-US" sz="3300">
                  <a:solidFill>
                    <a:schemeClr val="bg1"/>
                  </a:solidFill>
                  <a:latin charset="0" panose="020b0806030902050204" pitchFamily="34" typeface="Impact"/>
                  <a:ea charset="-122" panose="02000000000000000000" pitchFamily="2" typeface="张海山锐谐体2.0-授权联系：Samtype@QQ.com"/>
                </a:rPr>
                <a:t>02</a:t>
              </a:r>
            </a:p>
          </p:txBody>
        </p:sp>
        <p:sp>
          <p:nvSpPr>
            <p:cNvPr id="21" name="文本框 66"/>
            <p:cNvSpPr txBox="1"/>
            <p:nvPr/>
          </p:nvSpPr>
          <p:spPr>
            <a:xfrm>
              <a:off x="3060555" y="2434566"/>
              <a:ext cx="1110344" cy="344651"/>
            </a:xfrm>
            <a:prstGeom prst="rect">
              <a:avLst/>
            </a:prstGeom>
            <a:noFill/>
          </p:spPr>
          <p:txBody>
            <a:bodyPr bIns="34290" lIns="68580" rIns="68580" rtlCol="0" tIns="34290" wrap="square">
              <a:spAutoFit/>
            </a:bodyPr>
            <a:lstStyle/>
            <a:p>
              <a:pPr algn="ct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22" name="文本框 67"/>
            <p:cNvSpPr txBox="1"/>
            <p:nvPr/>
          </p:nvSpPr>
          <p:spPr>
            <a:xfrm>
              <a:off x="2955049" y="2788385"/>
              <a:ext cx="1321356" cy="815395"/>
            </a:xfrm>
            <a:prstGeom prst="rect">
              <a:avLst/>
            </a:prstGeom>
            <a:noFill/>
          </p:spPr>
          <p:txBody>
            <a:bodyPr bIns="34290" lIns="68580" rIns="68580" rtlCol="0" tIns="34290" wrap="square">
              <a:spAutoFit/>
            </a:bodyPr>
            <a:lstStyle/>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辅助软件可以</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为幻灯片提供</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很好的辅助等</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有必要去学习</a:t>
              </a:r>
            </a:p>
          </p:txBody>
        </p:sp>
      </p:grpSp>
      <p:grpSp>
        <p:nvGrpSpPr>
          <p:cNvPr id="23" name="组合 22"/>
          <p:cNvGrpSpPr/>
          <p:nvPr/>
        </p:nvGrpSpPr>
        <p:grpSpPr>
          <a:xfrm>
            <a:off x="4633807" y="1622190"/>
            <a:ext cx="1675446" cy="2629653"/>
            <a:chOff x="4603182" y="1038958"/>
            <a:chExt cx="1850186" cy="2900945"/>
          </a:xfrm>
        </p:grpSpPr>
        <p:sp>
          <p:nvSpPr>
            <p:cNvPr id="24" name="圆角矩形 23"/>
            <p:cNvSpPr/>
            <p:nvPr/>
          </p:nvSpPr>
          <p:spPr>
            <a:xfrm>
              <a:off x="4712149" y="1038958"/>
              <a:ext cx="1632254" cy="1502651"/>
            </a:xfrm>
            <a:prstGeom prst="roundRect">
              <a:avLst>
                <a:gd fmla="val 9350" name="adj"/>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p>
          </p:txBody>
        </p:sp>
        <p:sp>
          <p:nvSpPr>
            <p:cNvPr id="25" name="任意多边形 24"/>
            <p:cNvSpPr/>
            <p:nvPr/>
          </p:nvSpPr>
          <p:spPr>
            <a:xfrm>
              <a:off x="4603182" y="1947912"/>
              <a:ext cx="1850186" cy="199199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404585"/>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solidFill>
                  <a:schemeClr val="bg1"/>
                </a:solidFill>
              </a:endParaRPr>
            </a:p>
          </p:txBody>
        </p:sp>
        <p:sp>
          <p:nvSpPr>
            <p:cNvPr id="26" name="椭圆 25"/>
            <p:cNvSpPr/>
            <p:nvPr/>
          </p:nvSpPr>
          <p:spPr>
            <a:xfrm>
              <a:off x="5228238" y="1647875"/>
              <a:ext cx="600075" cy="600075"/>
            </a:xfrm>
            <a:prstGeom prst="ellipse">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latin charset="0" panose="020b0806030902050204" pitchFamily="34" typeface="Impact"/>
              </a:endParaRPr>
            </a:p>
          </p:txBody>
        </p:sp>
        <p:sp>
          <p:nvSpPr>
            <p:cNvPr id="27" name="文本框 54"/>
            <p:cNvSpPr txBox="1"/>
            <p:nvPr/>
          </p:nvSpPr>
          <p:spPr>
            <a:xfrm>
              <a:off x="5044294" y="1222952"/>
              <a:ext cx="978584" cy="630460"/>
            </a:xfrm>
            <a:prstGeom prst="rect">
              <a:avLst/>
            </a:prstGeom>
            <a:noFill/>
          </p:spPr>
          <p:txBody>
            <a:bodyPr bIns="34290" lIns="68580" rIns="68580" rtlCol="0" tIns="34290" wrap="square">
              <a:spAutoFit/>
            </a:bodyPr>
            <a:lstStyle/>
            <a:p>
              <a:pPr algn="ctr"/>
              <a:r>
                <a:rPr altLang="zh-HK" lang="en-US" sz="3300">
                  <a:solidFill>
                    <a:schemeClr val="bg1"/>
                  </a:solidFill>
                  <a:latin charset="0" panose="020b0806030902050204" pitchFamily="34" typeface="Impact"/>
                  <a:ea charset="-122" panose="02000000000000000000" pitchFamily="2" typeface="张海山锐谐体2.0-授权联系：Samtype@QQ.com"/>
                </a:rPr>
                <a:t>03</a:t>
              </a:r>
            </a:p>
          </p:txBody>
        </p:sp>
        <p:sp>
          <p:nvSpPr>
            <p:cNvPr id="28" name="文本框 68"/>
            <p:cNvSpPr txBox="1"/>
            <p:nvPr/>
          </p:nvSpPr>
          <p:spPr>
            <a:xfrm>
              <a:off x="4973103" y="2434566"/>
              <a:ext cx="1110344" cy="344651"/>
            </a:xfrm>
            <a:prstGeom prst="rect">
              <a:avLst/>
            </a:prstGeom>
            <a:noFill/>
          </p:spPr>
          <p:txBody>
            <a:bodyPr bIns="34290" lIns="68580" rIns="68580" rtlCol="0" tIns="34290" wrap="square">
              <a:spAutoFit/>
            </a:bodyPr>
            <a:lstStyle/>
            <a:p>
              <a:pPr algn="ctr"/>
              <a:r>
                <a:rPr altLang="en-US" b="1" lang="zh-CN"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29" name="文本框 69"/>
            <p:cNvSpPr txBox="1"/>
            <p:nvPr/>
          </p:nvSpPr>
          <p:spPr>
            <a:xfrm>
              <a:off x="4833161" y="2788386"/>
              <a:ext cx="1390229" cy="630460"/>
            </a:xfrm>
            <a:prstGeom prst="rect">
              <a:avLst/>
            </a:prstGeom>
            <a:noFill/>
          </p:spPr>
          <p:txBody>
            <a:bodyPr bIns="34290" lIns="68580" rIns="68580" rtlCol="0" tIns="34290" wrap="square">
              <a:spAutoFit/>
            </a:bodyPr>
            <a:lstStyle/>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形成思路风格</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仔细考量细节 </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把每一步做好</a:t>
              </a:r>
            </a:p>
          </p:txBody>
        </p:sp>
      </p:grpSp>
      <p:grpSp>
        <p:nvGrpSpPr>
          <p:cNvPr id="30" name="组合 29"/>
          <p:cNvGrpSpPr/>
          <p:nvPr/>
        </p:nvGrpSpPr>
        <p:grpSpPr>
          <a:xfrm>
            <a:off x="6437735" y="1622190"/>
            <a:ext cx="1675446" cy="2629653"/>
            <a:chOff x="6515731" y="1038958"/>
            <a:chExt cx="1850186" cy="2900945"/>
          </a:xfrm>
        </p:grpSpPr>
        <p:sp>
          <p:nvSpPr>
            <p:cNvPr id="31" name="圆角矩形 30"/>
            <p:cNvSpPr/>
            <p:nvPr/>
          </p:nvSpPr>
          <p:spPr>
            <a:xfrm>
              <a:off x="6624698" y="1038958"/>
              <a:ext cx="1632254" cy="1502651"/>
            </a:xfrm>
            <a:prstGeom prst="roundRect">
              <a:avLst>
                <a:gd fmla="val 9350" name="adj"/>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p>
          </p:txBody>
        </p:sp>
        <p:sp>
          <p:nvSpPr>
            <p:cNvPr id="32" name="任意多边形 31"/>
            <p:cNvSpPr/>
            <p:nvPr/>
          </p:nvSpPr>
          <p:spPr>
            <a:xfrm>
              <a:off x="6515731" y="1947912"/>
              <a:ext cx="1850186" cy="1991991"/>
            </a:xfrm>
            <a:custGeom>
              <a:gdLst>
                <a:gd fmla="*/ 1 w 2466914" name="connsiteX0"/>
                <a:gd fmla="*/ 0 h 3944375" name="connsiteY0"/>
                <a:gd fmla="*/ 2466914 w 2466914" name="connsiteX1"/>
                <a:gd fmla="*/ 0 h 3944375" name="connsiteY1"/>
                <a:gd fmla="*/ 2466914 w 2466914" name="connsiteX2"/>
                <a:gd fmla="*/ 3515745 h 3944375" name="connsiteY2"/>
                <a:gd fmla="*/ 2466913 w 2466914" name="connsiteX3"/>
                <a:gd fmla="*/ 3515745 h 3944375" name="connsiteY3"/>
                <a:gd fmla="*/ 2466913 w 2466914" name="connsiteX4"/>
                <a:gd fmla="*/ 3757044 h 3944375" name="connsiteY4"/>
                <a:gd fmla="*/ 2279582 w 2466914" name="connsiteX5"/>
                <a:gd fmla="*/ 3944375 h 3944375" name="connsiteY5"/>
                <a:gd fmla="*/ 187331 w 2466914" name="connsiteX6"/>
                <a:gd fmla="*/ 3944375 h 3944375" name="connsiteY6"/>
                <a:gd fmla="*/ 0 w 2466914" name="connsiteX7"/>
                <a:gd fmla="*/ 3757044 h 3944375" name="connsiteY7"/>
                <a:gd fmla="*/ 0 w 2466914" name="connsiteX8"/>
                <a:gd fmla="*/ 2128171 h 3944375" name="connsiteY8"/>
                <a:gd fmla="*/ 1 w 2466914" name="connsiteX9"/>
                <a:gd fmla="*/ 2128161 h 3944375"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3944374" w="2466914">
                  <a:moveTo>
                    <a:pt x="1" y="0"/>
                  </a:moveTo>
                  <a:lnTo>
                    <a:pt x="2466914" y="0"/>
                  </a:lnTo>
                  <a:lnTo>
                    <a:pt x="2466914" y="3515745"/>
                  </a:lnTo>
                  <a:lnTo>
                    <a:pt x="2466913" y="3515745"/>
                  </a:lnTo>
                  <a:lnTo>
                    <a:pt x="2466913" y="3757044"/>
                  </a:lnTo>
                  <a:cubicBezTo>
                    <a:pt x="2466913" y="3860504"/>
                    <a:pt x="2383042" y="3944375"/>
                    <a:pt x="2279582" y="3944375"/>
                  </a:cubicBezTo>
                  <a:lnTo>
                    <a:pt x="187331" y="3944375"/>
                  </a:lnTo>
                  <a:cubicBezTo>
                    <a:pt x="83871" y="3944375"/>
                    <a:pt x="0" y="3860504"/>
                    <a:pt x="0" y="3757044"/>
                  </a:cubicBezTo>
                  <a:lnTo>
                    <a:pt x="0" y="2128171"/>
                  </a:lnTo>
                  <a:lnTo>
                    <a:pt x="1" y="2128161"/>
                  </a:lnTo>
                  <a:close/>
                </a:path>
              </a:pathLst>
            </a:custGeom>
            <a:solidFill>
              <a:schemeClr val="bg1">
                <a:lumMod val="95000"/>
              </a:schemeClr>
            </a:solidFill>
            <a:ln w="3175">
              <a:solidFill>
                <a:srgbClr val="404585"/>
              </a:solid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solidFill>
                  <a:schemeClr val="bg1"/>
                </a:solidFill>
              </a:endParaRPr>
            </a:p>
          </p:txBody>
        </p:sp>
        <p:sp>
          <p:nvSpPr>
            <p:cNvPr id="33" name="椭圆 32"/>
            <p:cNvSpPr/>
            <p:nvPr/>
          </p:nvSpPr>
          <p:spPr>
            <a:xfrm>
              <a:off x="7140787" y="1647875"/>
              <a:ext cx="600075" cy="600075"/>
            </a:xfrm>
            <a:prstGeom prst="ellipse">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bIns="34290" lIns="68580" rIns="68580" rtlCol="0" tIns="34290"/>
            <a:lstStyle/>
            <a:p>
              <a:pPr algn="ctr"/>
              <a:endParaRPr altLang="en-US" lang="zh-HK">
                <a:latin charset="0" panose="020b0806030902050204" pitchFamily="34" typeface="Impact"/>
              </a:endParaRPr>
            </a:p>
          </p:txBody>
        </p:sp>
        <p:sp>
          <p:nvSpPr>
            <p:cNvPr id="34" name="文本框 60"/>
            <p:cNvSpPr txBox="1"/>
            <p:nvPr/>
          </p:nvSpPr>
          <p:spPr>
            <a:xfrm>
              <a:off x="6988992" y="1222952"/>
              <a:ext cx="876274" cy="630460"/>
            </a:xfrm>
            <a:prstGeom prst="rect">
              <a:avLst/>
            </a:prstGeom>
            <a:noFill/>
          </p:spPr>
          <p:txBody>
            <a:bodyPr bIns="34290" lIns="68580" rIns="68580" rtlCol="0" tIns="34290" wrap="square">
              <a:spAutoFit/>
            </a:bodyPr>
            <a:lstStyle/>
            <a:p>
              <a:pPr algn="ctr"/>
              <a:r>
                <a:rPr altLang="zh-HK" lang="en-US" sz="3300">
                  <a:solidFill>
                    <a:schemeClr val="bg1"/>
                  </a:solidFill>
                  <a:latin charset="0" panose="020b0806030902050204" pitchFamily="34" typeface="Impact"/>
                  <a:ea charset="-122" panose="02000000000000000000" pitchFamily="2" typeface="张海山锐谐体2.0-授权联系：Samtype@QQ.com"/>
                </a:rPr>
                <a:t>04</a:t>
              </a:r>
            </a:p>
          </p:txBody>
        </p:sp>
        <p:sp>
          <p:nvSpPr>
            <p:cNvPr id="35" name="文本框 70"/>
            <p:cNvSpPr txBox="1"/>
            <p:nvPr/>
          </p:nvSpPr>
          <p:spPr>
            <a:xfrm>
              <a:off x="6885655" y="2434566"/>
              <a:ext cx="1110344" cy="344651"/>
            </a:xfrm>
            <a:prstGeom prst="rect">
              <a:avLst/>
            </a:prstGeom>
            <a:noFill/>
          </p:spPr>
          <p:txBody>
            <a:bodyPr bIns="34290" lIns="68580" rIns="68580" rtlCol="0" tIns="34290" wrap="square">
              <a:spAutoFit/>
            </a:bodyPr>
            <a:lstStyle/>
            <a:p>
              <a:pPr algn="ctr"/>
              <a:r>
                <a:rPr altLang="en-US" b="1" lang="zh-CN" smtClean="0" sz="1600">
                  <a:solidFill>
                    <a:schemeClr val="tx1">
                      <a:lumMod val="75000"/>
                      <a:lumOff val="25000"/>
                    </a:schemeClr>
                  </a:solidFill>
                  <a:latin charset="-122" panose="020b0503020204020204" pitchFamily="34" typeface="微软雅黑"/>
                  <a:ea charset="-122" panose="020b0503020204020204" pitchFamily="34" typeface="微软雅黑"/>
                </a:rPr>
                <a:t>添加标题</a:t>
              </a:r>
            </a:p>
          </p:txBody>
        </p:sp>
        <p:sp>
          <p:nvSpPr>
            <p:cNvPr id="36" name="文本框 71"/>
            <p:cNvSpPr txBox="1"/>
            <p:nvPr/>
          </p:nvSpPr>
          <p:spPr>
            <a:xfrm>
              <a:off x="6770752" y="2788385"/>
              <a:ext cx="1340145" cy="815395"/>
            </a:xfrm>
            <a:prstGeom prst="rect">
              <a:avLst/>
            </a:prstGeom>
            <a:noFill/>
          </p:spPr>
          <p:txBody>
            <a:bodyPr bIns="34290" lIns="68580" rIns="68580" rtlCol="0" tIns="34290" wrap="square">
              <a:spAutoFit/>
            </a:bodyPr>
            <a:lstStyle/>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这是并列关系</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的表达方式之</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你可以输入其</a:t>
              </a:r>
            </a:p>
            <a:p>
              <a:pPr algn="ctr"/>
              <a:r>
                <a:rPr altLang="en-US" lang="zh-CN" sz="1100">
                  <a:solidFill>
                    <a:schemeClr val="tx1">
                      <a:lumMod val="85000"/>
                      <a:lumOff val="15000"/>
                    </a:schemeClr>
                  </a:solidFill>
                  <a:latin charset="-122" panose="020b0503020204020204" pitchFamily="34" typeface="微软雅黑"/>
                  <a:ea charset="-122" panose="020b0503020204020204" pitchFamily="34" typeface="微软雅黑"/>
                </a:rPr>
                <a:t>他的内容代替</a:t>
              </a:r>
            </a:p>
          </p:txBody>
        </p:sp>
      </p:grpSp>
    </p:spTree>
    <p:extLst>
      <p:ext uri="{BB962C8B-B14F-4D97-AF65-F5344CB8AC3E}">
        <p14:creationId val="869632733"/>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par>
                                <p:cTn fill="hold" id="8" nodeType="withEffect" presetClass="entr" presetID="2" presetSubtype="4">
                                  <p:stCondLst>
                                    <p:cond delay="0"/>
                                  </p:stCondLst>
                                  <p:childTnLst>
                                    <p:set>
                                      <p:cBhvr>
                                        <p:cTn dur="1" fill="hold" id="9">
                                          <p:stCondLst>
                                            <p:cond delay="0"/>
                                          </p:stCondLst>
                                        </p:cTn>
                                        <p:tgtEl>
                                          <p:spTgt spid="9"/>
                                        </p:tgtEl>
                                        <p:attrNameLst>
                                          <p:attrName>style.visibility</p:attrName>
                                        </p:attrNameLst>
                                      </p:cBhvr>
                                      <p:to>
                                        <p:strVal val="visible"/>
                                      </p:to>
                                    </p:set>
                                    <p:anim calcmode="lin" valueType="num">
                                      <p:cBhvr additive="base">
                                        <p:cTn dur="500" fill="hold" id="10"/>
                                        <p:tgtEl>
                                          <p:spTgt spid="9"/>
                                        </p:tgtEl>
                                        <p:attrNameLst>
                                          <p:attrName>ppt_x</p:attrName>
                                        </p:attrNameLst>
                                      </p:cBhvr>
                                      <p:tavLst>
                                        <p:tav tm="0">
                                          <p:val>
                                            <p:strVal val="#ppt_x"/>
                                          </p:val>
                                        </p:tav>
                                        <p:tav tm="100000">
                                          <p:val>
                                            <p:strVal val="#ppt_x"/>
                                          </p:val>
                                        </p:tav>
                                      </p:tavLst>
                                    </p:anim>
                                    <p:anim calcmode="lin" valueType="num">
                                      <p:cBhvr additive="base">
                                        <p:cTn dur="500" fill="hold" id="11"/>
                                        <p:tgtEl>
                                          <p:spTgt spid="9"/>
                                        </p:tgtEl>
                                        <p:attrNameLst>
                                          <p:attrName>ppt_y</p:attrName>
                                        </p:attrNameLst>
                                      </p:cBhvr>
                                      <p:tavLst>
                                        <p:tav tm="0">
                                          <p:val>
                                            <p:strVal val="1+#ppt_h/2"/>
                                          </p:val>
                                        </p:tav>
                                        <p:tav tm="100000">
                                          <p:val>
                                            <p:strVal val="#ppt_y"/>
                                          </p:val>
                                        </p:tav>
                                      </p:tavLst>
                                    </p:anim>
                                  </p:childTnLst>
                                </p:cTn>
                              </p:par>
                            </p:childTnLst>
                          </p:cTn>
                        </p:par>
                        <p:par>
                          <p:cTn fill="hold" id="12" nodeType="afterGroup">
                            <p:stCondLst>
                              <p:cond delay="500"/>
                            </p:stCondLst>
                            <p:childTnLst>
                              <p:par>
                                <p:cTn fill="hold" id="13" nodeType="afterEffect" presetClass="entr" presetID="2" presetSubtype="4">
                                  <p:stCondLst>
                                    <p:cond delay="0"/>
                                  </p:stCondLst>
                                  <p:childTnLst>
                                    <p:set>
                                      <p:cBhvr>
                                        <p:cTn dur="1" fill="hold" id="14">
                                          <p:stCondLst>
                                            <p:cond delay="0"/>
                                          </p:stCondLst>
                                        </p:cTn>
                                        <p:tgtEl>
                                          <p:spTgt spid="16"/>
                                        </p:tgtEl>
                                        <p:attrNameLst>
                                          <p:attrName>style.visibility</p:attrName>
                                        </p:attrNameLst>
                                      </p:cBhvr>
                                      <p:to>
                                        <p:strVal val="visible"/>
                                      </p:to>
                                    </p:set>
                                    <p:anim calcmode="lin" valueType="num">
                                      <p:cBhvr additive="base">
                                        <p:cTn dur="500" fill="hold" id="15"/>
                                        <p:tgtEl>
                                          <p:spTgt spid="16"/>
                                        </p:tgtEl>
                                        <p:attrNameLst>
                                          <p:attrName>ppt_x</p:attrName>
                                        </p:attrNameLst>
                                      </p:cBhvr>
                                      <p:tavLst>
                                        <p:tav tm="0">
                                          <p:val>
                                            <p:strVal val="#ppt_x"/>
                                          </p:val>
                                        </p:tav>
                                        <p:tav tm="100000">
                                          <p:val>
                                            <p:strVal val="#ppt_x"/>
                                          </p:val>
                                        </p:tav>
                                      </p:tavLst>
                                    </p:anim>
                                    <p:anim calcmode="lin" valueType="num">
                                      <p:cBhvr additive="base">
                                        <p:cTn dur="500" fill="hold" id="16"/>
                                        <p:tgtEl>
                                          <p:spTgt spid="16"/>
                                        </p:tgtEl>
                                        <p:attrNameLst>
                                          <p:attrName>ppt_y</p:attrName>
                                        </p:attrNameLst>
                                      </p:cBhvr>
                                      <p:tavLst>
                                        <p:tav tm="0">
                                          <p:val>
                                            <p:strVal val="1+#ppt_h/2"/>
                                          </p:val>
                                        </p:tav>
                                        <p:tav tm="100000">
                                          <p:val>
                                            <p:strVal val="#ppt_y"/>
                                          </p:val>
                                        </p:tav>
                                      </p:tavLst>
                                    </p:anim>
                                  </p:childTnLst>
                                </p:cTn>
                              </p:par>
                            </p:childTnLst>
                          </p:cTn>
                        </p:par>
                        <p:par>
                          <p:cTn fill="hold" id="17" nodeType="afterGroup">
                            <p:stCondLst>
                              <p:cond delay="1000"/>
                            </p:stCondLst>
                            <p:childTnLst>
                              <p:par>
                                <p:cTn fill="hold" id="18" nodeType="afterEffect" presetClass="entr" presetID="2" presetSubtype="4">
                                  <p:stCondLst>
                                    <p:cond delay="0"/>
                                  </p:stCondLst>
                                  <p:childTnLst>
                                    <p:set>
                                      <p:cBhvr>
                                        <p:cTn dur="1" fill="hold" id="19">
                                          <p:stCondLst>
                                            <p:cond delay="0"/>
                                          </p:stCondLst>
                                        </p:cTn>
                                        <p:tgtEl>
                                          <p:spTgt spid="23"/>
                                        </p:tgtEl>
                                        <p:attrNameLst>
                                          <p:attrName>style.visibility</p:attrName>
                                        </p:attrNameLst>
                                      </p:cBhvr>
                                      <p:to>
                                        <p:strVal val="visible"/>
                                      </p:to>
                                    </p:set>
                                    <p:anim calcmode="lin" valueType="num">
                                      <p:cBhvr additive="base">
                                        <p:cTn dur="500" fill="hold" id="20"/>
                                        <p:tgtEl>
                                          <p:spTgt spid="23"/>
                                        </p:tgtEl>
                                        <p:attrNameLst>
                                          <p:attrName>ppt_x</p:attrName>
                                        </p:attrNameLst>
                                      </p:cBhvr>
                                      <p:tavLst>
                                        <p:tav tm="0">
                                          <p:val>
                                            <p:strVal val="#ppt_x"/>
                                          </p:val>
                                        </p:tav>
                                        <p:tav tm="100000">
                                          <p:val>
                                            <p:strVal val="#ppt_x"/>
                                          </p:val>
                                        </p:tav>
                                      </p:tavLst>
                                    </p:anim>
                                    <p:anim calcmode="lin" valueType="num">
                                      <p:cBhvr additive="base">
                                        <p:cTn dur="500" fill="hold" id="21"/>
                                        <p:tgtEl>
                                          <p:spTgt spid="23"/>
                                        </p:tgtEl>
                                        <p:attrNameLst>
                                          <p:attrName>ppt_y</p:attrName>
                                        </p:attrNameLst>
                                      </p:cBhvr>
                                      <p:tavLst>
                                        <p:tav tm="0">
                                          <p:val>
                                            <p:strVal val="1+#ppt_h/2"/>
                                          </p:val>
                                        </p:tav>
                                        <p:tav tm="100000">
                                          <p:val>
                                            <p:strVal val="#ppt_y"/>
                                          </p:val>
                                        </p:tav>
                                      </p:tavLst>
                                    </p:anim>
                                  </p:childTnLst>
                                </p:cTn>
                              </p:par>
                            </p:childTnLst>
                          </p:cTn>
                        </p:par>
                        <p:par>
                          <p:cTn fill="hold" id="22" nodeType="afterGroup">
                            <p:stCondLst>
                              <p:cond delay="1500"/>
                            </p:stCondLst>
                            <p:childTnLst>
                              <p:par>
                                <p:cTn fill="hold" id="23" nodeType="afterEffect" presetClass="entr" presetID="2" presetSubtype="4">
                                  <p:stCondLst>
                                    <p:cond delay="0"/>
                                  </p:stCondLst>
                                  <p:childTnLst>
                                    <p:set>
                                      <p:cBhvr>
                                        <p:cTn dur="1" fill="hold" id="24">
                                          <p:stCondLst>
                                            <p:cond delay="0"/>
                                          </p:stCondLst>
                                        </p:cTn>
                                        <p:tgtEl>
                                          <p:spTgt spid="30"/>
                                        </p:tgtEl>
                                        <p:attrNameLst>
                                          <p:attrName>style.visibility</p:attrName>
                                        </p:attrNameLst>
                                      </p:cBhvr>
                                      <p:to>
                                        <p:strVal val="visible"/>
                                      </p:to>
                                    </p:set>
                                    <p:anim calcmode="lin" valueType="num">
                                      <p:cBhvr additive="base">
                                        <p:cTn dur="500" fill="hold" id="25"/>
                                        <p:tgtEl>
                                          <p:spTgt spid="30"/>
                                        </p:tgtEl>
                                        <p:attrNameLst>
                                          <p:attrName>ppt_x</p:attrName>
                                        </p:attrNameLst>
                                      </p:cBhvr>
                                      <p:tavLst>
                                        <p:tav tm="0">
                                          <p:val>
                                            <p:strVal val="#ppt_x"/>
                                          </p:val>
                                        </p:tav>
                                        <p:tav tm="100000">
                                          <p:val>
                                            <p:strVal val="#ppt_x"/>
                                          </p:val>
                                        </p:tav>
                                      </p:tavLst>
                                    </p:anim>
                                    <p:anim calcmode="lin" valueType="num">
                                      <p:cBhvr additive="base">
                                        <p:cTn dur="500" fill="hold" id="26"/>
                                        <p:tgtEl>
                                          <p:spTgt spid="30"/>
                                        </p:tgtEl>
                                        <p:attrNameLst>
                                          <p:attrName>ppt_y</p:attrName>
                                        </p:attrNameLst>
                                      </p:cBhvr>
                                      <p:tavLst>
                                        <p:tav tm="0">
                                          <p:val>
                                            <p:strVal val="1+#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1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263603" y="3757612"/>
            <a:ext cx="1987302" cy="1385888"/>
            <a:chOff x="6218370" y="4838701"/>
            <a:chExt cx="2895588" cy="2019300"/>
          </a:xfrm>
        </p:grpSpPr>
        <p:sp>
          <p:nvSpPr>
            <p:cNvPr id="5" name="等腰三角形 4"/>
            <p:cNvSpPr/>
            <p:nvPr/>
          </p:nvSpPr>
          <p:spPr>
            <a:xfrm>
              <a:off x="6793667" y="4838701"/>
              <a:ext cx="2320291" cy="200025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a:off x="6218370" y="5067301"/>
              <a:ext cx="2077208" cy="1790700"/>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7" name="等腰三角形 6"/>
          <p:cNvSpPr/>
          <p:nvPr/>
        </p:nvSpPr>
        <p:spPr>
          <a:xfrm>
            <a:off x="7326421" y="4084529"/>
            <a:ext cx="1210426" cy="1043473"/>
          </a:xfrm>
          <a:prstGeom prst="triangle">
            <a:avLst/>
          </a:prstGeom>
          <a:noFill/>
          <a:ln w="1905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8" name="文本框 7"/>
          <p:cNvSpPr txBox="1"/>
          <p:nvPr/>
        </p:nvSpPr>
        <p:spPr>
          <a:xfrm>
            <a:off x="3612227" y="1890553"/>
            <a:ext cx="3842782" cy="754380"/>
          </a:xfrm>
          <a:prstGeom prst="rect">
            <a:avLst/>
          </a:prstGeom>
          <a:noFill/>
        </p:spPr>
        <p:txBody>
          <a:bodyPr rtlCol="0" wrap="square">
            <a:spAutoFit/>
          </a:bodyPr>
          <a:lstStyle/>
          <a:p>
            <a:pPr algn="dist" lvl="0"/>
            <a:r>
              <a:rPr altLang="en-US" lang="zh-CN" smtClean="0" sz="4350">
                <a:solidFill>
                  <a:srgbClr val="404585"/>
                </a:solidFill>
                <a:latin charset="-122" panose="02000000000000000000" pitchFamily="2" typeface="方正兰亭粗黑简体"/>
                <a:ea charset="-122" panose="02000000000000000000" pitchFamily="2" typeface="方正兰亭粗黑简体"/>
              </a:rPr>
              <a:t>单击添加标题</a:t>
            </a:r>
          </a:p>
        </p:txBody>
      </p:sp>
      <p:pic>
        <p:nvPicPr>
          <p:cNvPr id="9" name="图片 8"/>
          <p:cNvPicPr>
            <a:picLocks noChangeAspect="1"/>
          </p:cNvPicPr>
          <p:nvPr/>
        </p:nvPicPr>
        <p:blipFill>
          <a:blip r:embed="rId2">
            <a:extLst>
              <a:ext uri="{28A0092B-C50C-407E-A947-70E740481C1C}">
                <a14:useLocalDpi val="0"/>
              </a:ext>
            </a:extLst>
          </a:blip>
          <a:srcRect b="71068" l="35787"/>
          <a:stretch>
            <a:fillRect/>
          </a:stretch>
        </p:blipFill>
        <p:spPr>
          <a:xfrm>
            <a:off x="1" y="1785937"/>
            <a:ext cx="5071304" cy="3357563"/>
          </a:xfrm>
          <a:custGeom>
            <a:gdLst>
              <a:gd fmla="*/ 0 w 7365980" name="connsiteX0"/>
              <a:gd fmla="*/ 0 h 4876800" name="connsiteY0"/>
              <a:gd fmla="*/ 7365980 w 7365980" name="connsiteX1"/>
              <a:gd fmla="*/ 0 h 4876800" name="connsiteY1"/>
              <a:gd fmla="*/ 7365980 w 7365980" name="connsiteX2"/>
              <a:gd fmla="*/ 4876800 h 4876800" name="connsiteY2"/>
              <a:gd fmla="*/ 0 w 7365980" name="connsiteX3"/>
              <a:gd fmla="*/ 4876800 h 4876800" name="connsiteY3"/>
              <a:gd fmla="*/ 0 w 7365980" name="connsiteX4"/>
              <a:gd fmla="*/ 0 h 4876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876800" w="7365979">
                <a:moveTo>
                  <a:pt x="0" y="0"/>
                </a:moveTo>
                <a:lnTo>
                  <a:pt x="7365980" y="0"/>
                </a:lnTo>
                <a:lnTo>
                  <a:pt x="7365980" y="4876800"/>
                </a:lnTo>
                <a:lnTo>
                  <a:pt x="0" y="4876800"/>
                </a:lnTo>
                <a:lnTo>
                  <a:pt x="0" y="0"/>
                </a:lnTo>
                <a:close/>
              </a:path>
            </a:pathLst>
          </a:custGeom>
        </p:spPr>
      </p:pic>
      <p:sp>
        <p:nvSpPr>
          <p:cNvPr id="10" name="任意多边形 9"/>
          <p:cNvSpPr/>
          <p:nvPr/>
        </p:nvSpPr>
        <p:spPr>
          <a:xfrm>
            <a:off x="1843087" y="1357312"/>
            <a:ext cx="1678388" cy="1900238"/>
          </a:xfrm>
          <a:custGeom>
            <a:gdLst>
              <a:gd fmla="*/ 0 w 2237850" name="connsiteX0"/>
              <a:gd fmla="*/ 0 h 2533650" name="connsiteY0"/>
              <a:gd fmla="*/ 2237850 w 2237850" name="connsiteX1"/>
              <a:gd fmla="*/ 0 h 2533650" name="connsiteY1"/>
              <a:gd fmla="*/ 2237850 w 2237850" name="connsiteX2"/>
              <a:gd fmla="*/ 666749 h 2533650" name="connsiteY2"/>
              <a:gd fmla="*/ 2148627 w 2237850" name="connsiteX3"/>
              <a:gd fmla="*/ 666749 h 2533650" name="connsiteY3"/>
              <a:gd fmla="*/ 2148627 w 2237850" name="connsiteX4"/>
              <a:gd fmla="*/ 89223 h 2533650" name="connsiteY4"/>
              <a:gd fmla="*/ 89223 w 2237850" name="connsiteX5"/>
              <a:gd fmla="*/ 89223 h 2533650" name="connsiteY5"/>
              <a:gd fmla="*/ 89223 w 2237850" name="connsiteX6"/>
              <a:gd fmla="*/ 2444427 h 2533650" name="connsiteY6"/>
              <a:gd fmla="*/ 2148627 w 2237850" name="connsiteX7"/>
              <a:gd fmla="*/ 2444427 h 2533650" name="connsiteY7"/>
              <a:gd fmla="*/ 2148627 w 2237850" name="connsiteX8"/>
              <a:gd fmla="*/ 1981136 h 2533650" name="connsiteY8"/>
              <a:gd fmla="*/ 2237850 w 2237850" name="connsiteX9"/>
              <a:gd fmla="*/ 1981136 h 2533650" name="connsiteY9"/>
              <a:gd fmla="*/ 2237850 w 2237850" name="connsiteX10"/>
              <a:gd fmla="*/ 2533650 h 2533650" name="connsiteY10"/>
              <a:gd fmla="*/ 0 w 2237850" name="connsiteX11"/>
              <a:gd fmla="*/ 2533650 h 2533650" name="connsiteY11"/>
              <a:gd fmla="*/ 0 w 2237850" name="connsiteX12"/>
              <a:gd fmla="*/ 0 h 253365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533650" w="2237850">
                <a:moveTo>
                  <a:pt x="0" y="0"/>
                </a:moveTo>
                <a:lnTo>
                  <a:pt x="2237850" y="0"/>
                </a:lnTo>
                <a:lnTo>
                  <a:pt x="2237850" y="666749"/>
                </a:lnTo>
                <a:lnTo>
                  <a:pt x="2148627" y="666749"/>
                </a:lnTo>
                <a:lnTo>
                  <a:pt x="2148627" y="89223"/>
                </a:lnTo>
                <a:lnTo>
                  <a:pt x="89223" y="89223"/>
                </a:lnTo>
                <a:lnTo>
                  <a:pt x="89223" y="2444427"/>
                </a:lnTo>
                <a:lnTo>
                  <a:pt x="2148627" y="2444427"/>
                </a:lnTo>
                <a:lnTo>
                  <a:pt x="2148627" y="1981136"/>
                </a:lnTo>
                <a:lnTo>
                  <a:pt x="2237850" y="1981136"/>
                </a:lnTo>
                <a:lnTo>
                  <a:pt x="2237850" y="2533650"/>
                </a:lnTo>
                <a:lnTo>
                  <a:pt x="0" y="253365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ndParaRPr>
          </a:p>
        </p:txBody>
      </p:sp>
      <p:sp>
        <p:nvSpPr>
          <p:cNvPr id="11" name="文本框 10"/>
          <p:cNvSpPr txBox="1"/>
          <p:nvPr/>
        </p:nvSpPr>
        <p:spPr>
          <a:xfrm>
            <a:off x="3621487" y="2571658"/>
            <a:ext cx="3762083" cy="320040"/>
          </a:xfrm>
          <a:prstGeom prst="rect">
            <a:avLst/>
          </a:prstGeom>
          <a:noFill/>
        </p:spPr>
        <p:txBody>
          <a:bodyPr rtlCol="0" wrap="square">
            <a:spAutoFit/>
          </a:bodyPr>
          <a:lstStyle/>
          <a:p>
            <a:pPr algn="dist"/>
            <a:r>
              <a:rPr altLang="zh-CN" lang="en-US" sz="1500">
                <a:solidFill>
                  <a:srgbClr val="404585"/>
                </a:solidFill>
                <a:latin charset="-122" pitchFamily="50" typeface="造字工房悦黑演示版常规体"/>
                <a:ea charset="-122" pitchFamily="50" typeface="造字工房悦黑演示版常规体"/>
              </a:rPr>
              <a:t>CLICK TO ADD UP YOUR TITLE HERE</a:t>
            </a:r>
          </a:p>
        </p:txBody>
      </p:sp>
      <p:sp>
        <p:nvSpPr>
          <p:cNvPr id="12" name="文本框 11"/>
          <p:cNvSpPr txBox="1"/>
          <p:nvPr/>
        </p:nvSpPr>
        <p:spPr>
          <a:xfrm>
            <a:off x="2271712" y="1329541"/>
            <a:ext cx="935438" cy="1988820"/>
          </a:xfrm>
          <a:prstGeom prst="rect">
            <a:avLst/>
          </a:prstGeom>
          <a:noFill/>
        </p:spPr>
        <p:txBody>
          <a:bodyPr rtlCol="0" wrap="square">
            <a:spAutoFit/>
          </a:bodyPr>
          <a:lstStyle/>
          <a:p>
            <a:r>
              <a:rPr altLang="zh-CN" lang="en-US" smtClean="0" sz="12450">
                <a:solidFill>
                  <a:srgbClr val="404585"/>
                </a:solidFill>
                <a:latin charset="0" panose="020b0806030902050204" pitchFamily="34" typeface="Impact"/>
              </a:rPr>
              <a:t>3</a:t>
            </a:r>
          </a:p>
        </p:txBody>
      </p:sp>
    </p:spTree>
    <p:extLst>
      <p:ext uri="{BB962C8B-B14F-4D97-AF65-F5344CB8AC3E}">
        <p14:creationId val="1006581549"/>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ppt_x"/>
                                          </p:val>
                                        </p:tav>
                                        <p:tav tm="100000">
                                          <p:val>
                                            <p:strVal val="#ppt_x"/>
                                          </p:val>
                                        </p:tav>
                                      </p:tavLst>
                                    </p:anim>
                                    <p:anim calcmode="lin" valueType="num">
                                      <p:cBhvr additive="base">
                                        <p:cTn dur="500" fill="hold" id="17"/>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2" presetSubtype="0">
                                  <p:stCondLst>
                                    <p:cond delay="0"/>
                                  </p:stCondLst>
                                  <p:iterate type="lt">
                                    <p:tmPct val="26000"/>
                                  </p:iterate>
                                  <p:childTnLst>
                                    <p:set>
                                      <p:cBhvr>
                                        <p:cTn dur="1" fill="hold" id="33">
                                          <p:stCondLst>
                                            <p:cond delay="0"/>
                                          </p:stCondLst>
                                        </p:cTn>
                                        <p:tgtEl>
                                          <p:spTgt spid="8"/>
                                        </p:tgtEl>
                                        <p:attrNameLst>
                                          <p:attrName>style.visibility</p:attrName>
                                        </p:attrNameLst>
                                      </p:cBhvr>
                                      <p:to>
                                        <p:strVal val="visible"/>
                                      </p:to>
                                    </p:set>
                                    <p:animScale>
                                      <p:cBhvr>
                                        <p:cTn decel="50000" dur="1000" fill="hold" id="34">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8"/>
                                        </p:tgtEl>
                                        <p:attrNameLst>
                                          <p:attrName>ppt_x</p:attrName>
                                          <p:attrName>ppt_y</p:attrName>
                                        </p:attrNameLst>
                                      </p:cBhvr>
                                    </p:animMotion>
                                    <p:animEffect filter="fade" transition="in">
                                      <p:cBhvr>
                                        <p:cTn dur="1000" id="36"/>
                                        <p:tgtEl>
                                          <p:spTgt spid="8"/>
                                        </p:tgtEl>
                                      </p:cBhvr>
                                    </p:animEffect>
                                  </p:childTnLst>
                                </p:cTn>
                              </p:par>
                              <p:par>
                                <p:cTn fill="hold" grpId="0" id="37" nodeType="withEffect" presetClass="entr" presetID="52" presetSubtype="0">
                                  <p:stCondLst>
                                    <p:cond delay="0"/>
                                  </p:stCondLst>
                                  <p:iterate type="lt">
                                    <p:tmPct val="5417"/>
                                  </p:iterate>
                                  <p:childTnLst>
                                    <p:set>
                                      <p:cBhvr>
                                        <p:cTn dur="1" fill="hold" id="38">
                                          <p:stCondLst>
                                            <p:cond delay="0"/>
                                          </p:stCondLst>
                                        </p:cTn>
                                        <p:tgtEl>
                                          <p:spTgt spid="11"/>
                                        </p:tgtEl>
                                        <p:attrNameLst>
                                          <p:attrName>style.visibility</p:attrName>
                                        </p:attrNameLst>
                                      </p:cBhvr>
                                      <p:to>
                                        <p:strVal val="visible"/>
                                      </p:to>
                                    </p:set>
                                    <p:animScale>
                                      <p:cBhvr>
                                        <p:cTn decel="50000" dur="1000" fill="hold" id="39">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0">
                                          <p:stCondLst>
                                            <p:cond delay="0"/>
                                          </p:stCondLst>
                                        </p:cTn>
                                        <p:tgtEl>
                                          <p:spTgt spid="11"/>
                                        </p:tgtEl>
                                        <p:attrNameLst>
                                          <p:attrName>ppt_x</p:attrName>
                                          <p:attrName>ppt_y</p:attrName>
                                        </p:attrNameLst>
                                      </p:cBhvr>
                                    </p:animMotion>
                                    <p:animEffect filter="fade" transition="in">
                                      <p:cBhvr>
                                        <p:cTn dur="1000" id="4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11"/>
      <p:bldP grpId="0" spid="12"/>
    </p:bldLst>
  </p:timing>
</p:sld>
</file>

<file path=ppt/slides/slide1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grpSp>
        <p:nvGrpSpPr>
          <p:cNvPr id="9" name="组合 8"/>
          <p:cNvGrpSpPr/>
          <p:nvPr/>
        </p:nvGrpSpPr>
        <p:grpSpPr>
          <a:xfrm>
            <a:off x="7283245" y="1434062"/>
            <a:ext cx="1291239" cy="1291238"/>
            <a:chOff x="9708990" y="1596625"/>
            <a:chExt cx="1721652" cy="1721651"/>
          </a:xfrm>
          <a:solidFill>
            <a:srgbClr val="404585"/>
          </a:solidFill>
        </p:grpSpPr>
        <p:sp>
          <p:nvSpPr>
            <p:cNvPr id="10" name="矩形: 圆角 21"/>
            <p:cNvSpPr/>
            <p:nvPr/>
          </p:nvSpPr>
          <p:spPr>
            <a:xfrm rot="2700000">
              <a:off x="9867955" y="1755588"/>
              <a:ext cx="1403722" cy="1403722"/>
            </a:xfrm>
            <a:prstGeom prst="roundRect">
              <a:avLst>
                <a:gd fmla="val 894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11" name="图片 10"/>
            <p:cNvPicPr>
              <a:picLocks noChangeAspect="1"/>
            </p:cNvPicPr>
            <p:nvPr/>
          </p:nvPicPr>
          <p:blipFill>
            <a:blip r:embed="rId3"/>
            <a:stretch>
              <a:fillRect/>
            </a:stretch>
          </p:blipFill>
          <p:spPr>
            <a:xfrm>
              <a:off x="9708990" y="1596625"/>
              <a:ext cx="1721652" cy="1721651"/>
            </a:xfrm>
            <a:custGeom>
              <a:gdLst>
                <a:gd fmla="*/ 860826 w 1721652" name="connsiteX0"/>
                <a:gd fmla="*/ 0 h 1721651" name="connsiteY0"/>
                <a:gd fmla="*/ 942094 w 1721652" name="connsiteX1"/>
                <a:gd fmla="*/ 33662 h 1721651" name="connsiteY1"/>
                <a:gd fmla="*/ 1687989 w 1721652" name="connsiteX2"/>
                <a:gd fmla="*/ 779557 h 1721651" name="connsiteY2"/>
                <a:gd fmla="*/ 1687989 w 1721652" name="connsiteX3"/>
                <a:gd fmla="*/ 942094 h 1721651" name="connsiteY3"/>
                <a:gd fmla="*/ 942094 w 1721652" name="connsiteX4"/>
                <a:gd fmla="*/ 1687988 h 1721651" name="connsiteY4"/>
                <a:gd fmla="*/ 779558 w 1721652" name="connsiteX5"/>
                <a:gd fmla="*/ 1687988 h 1721651" name="connsiteY5"/>
                <a:gd fmla="*/ 33663 w 1721652" name="connsiteX6"/>
                <a:gd fmla="*/ 942094 h 1721651" name="connsiteY6"/>
                <a:gd fmla="*/ 33663 w 1721652" name="connsiteX7"/>
                <a:gd fmla="*/ 779557 h 1721651" name="connsiteY7"/>
                <a:gd fmla="*/ 779558 w 1721652" name="connsiteX8"/>
                <a:gd fmla="*/ 33662 h 1721651" name="connsiteY8"/>
                <a:gd fmla="*/ 860826 w 1721652" name="connsiteX9"/>
                <a:gd fmla="*/ 0 h 172165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21651" w="1721652">
                  <a:moveTo>
                    <a:pt x="860826" y="0"/>
                  </a:moveTo>
                  <a:cubicBezTo>
                    <a:pt x="890239" y="0"/>
                    <a:pt x="919653" y="11220"/>
                    <a:pt x="942094" y="33662"/>
                  </a:cubicBezTo>
                  <a:lnTo>
                    <a:pt x="1687989" y="779557"/>
                  </a:lnTo>
                  <a:cubicBezTo>
                    <a:pt x="1732873" y="824440"/>
                    <a:pt x="1732873" y="897210"/>
                    <a:pt x="1687989" y="942094"/>
                  </a:cubicBezTo>
                  <a:lnTo>
                    <a:pt x="942094" y="1687988"/>
                  </a:lnTo>
                  <a:cubicBezTo>
                    <a:pt x="897211" y="1732872"/>
                    <a:pt x="824441" y="1732872"/>
                    <a:pt x="779558" y="1687988"/>
                  </a:cubicBezTo>
                  <a:lnTo>
                    <a:pt x="33663" y="942094"/>
                  </a:lnTo>
                  <a:cubicBezTo>
                    <a:pt x="-11221" y="897210"/>
                    <a:pt x="-11221" y="824440"/>
                    <a:pt x="33663" y="779557"/>
                  </a:cubicBezTo>
                  <a:lnTo>
                    <a:pt x="779558" y="33662"/>
                  </a:lnTo>
                  <a:cubicBezTo>
                    <a:pt x="801999" y="11220"/>
                    <a:pt x="831413" y="0"/>
                    <a:pt x="860826" y="0"/>
                  </a:cubicBezTo>
                  <a:close/>
                </a:path>
              </a:pathLst>
            </a:custGeom>
            <a:grpFill/>
          </p:spPr>
        </p:pic>
      </p:grpSp>
      <p:grpSp>
        <p:nvGrpSpPr>
          <p:cNvPr id="12" name="组合 11"/>
          <p:cNvGrpSpPr/>
          <p:nvPr/>
        </p:nvGrpSpPr>
        <p:grpSpPr>
          <a:xfrm>
            <a:off x="5047609" y="1434060"/>
            <a:ext cx="1291239" cy="1291239"/>
            <a:chOff x="6728142" y="1596623"/>
            <a:chExt cx="1721652" cy="1721652"/>
          </a:xfrm>
          <a:solidFill>
            <a:srgbClr val="404585"/>
          </a:solidFill>
        </p:grpSpPr>
        <p:sp>
          <p:nvSpPr>
            <p:cNvPr id="13" name="矩形: 圆角 18"/>
            <p:cNvSpPr/>
            <p:nvPr/>
          </p:nvSpPr>
          <p:spPr>
            <a:xfrm rot="2700000">
              <a:off x="6887107" y="1755588"/>
              <a:ext cx="1403722" cy="1403722"/>
            </a:xfrm>
            <a:prstGeom prst="roundRect">
              <a:avLst>
                <a:gd fmla="val 894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14" name="图片 13"/>
            <p:cNvPicPr>
              <a:picLocks noChangeAspect="1"/>
            </p:cNvPicPr>
            <p:nvPr/>
          </p:nvPicPr>
          <p:blipFill>
            <a:blip r:embed="rId4"/>
            <a:stretch>
              <a:fillRect/>
            </a:stretch>
          </p:blipFill>
          <p:spPr>
            <a:xfrm>
              <a:off x="6728142" y="1596623"/>
              <a:ext cx="1721652" cy="1721652"/>
            </a:xfrm>
            <a:custGeom>
              <a:gdLst>
                <a:gd fmla="*/ 860826 w 1721652" name="connsiteX0"/>
                <a:gd fmla="*/ 1 h 1721652" name="connsiteY0"/>
                <a:gd fmla="*/ 942095 w 1721652" name="connsiteX1"/>
                <a:gd fmla="*/ 33663 h 1721652" name="connsiteY1"/>
                <a:gd fmla="*/ 1687989 w 1721652" name="connsiteX2"/>
                <a:gd fmla="*/ 779558 h 1721652" name="connsiteY2"/>
                <a:gd fmla="*/ 1687989 w 1721652" name="connsiteX3"/>
                <a:gd fmla="*/ 942095 h 1721652" name="connsiteY3"/>
                <a:gd fmla="*/ 942095 w 1721652" name="connsiteX4"/>
                <a:gd fmla="*/ 1687989 h 1721652" name="connsiteY4"/>
                <a:gd fmla="*/ 779558 w 1721652" name="connsiteX5"/>
                <a:gd fmla="*/ 1687989 h 1721652" name="connsiteY5"/>
                <a:gd fmla="*/ 33663 w 1721652" name="connsiteX6"/>
                <a:gd fmla="*/ 942095 h 1721652" name="connsiteY6"/>
                <a:gd fmla="*/ 33663 w 1721652" name="connsiteX7"/>
                <a:gd fmla="*/ 779558 h 1721652" name="connsiteY7"/>
                <a:gd fmla="*/ 779558 w 1721652" name="connsiteX8"/>
                <a:gd fmla="*/ 33663 h 1721652" name="connsiteY8"/>
                <a:gd fmla="*/ 860826 w 1721652" name="connsiteX9"/>
                <a:gd fmla="*/ 1 h 172165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21652" w="1721652">
                  <a:moveTo>
                    <a:pt x="860826" y="1"/>
                  </a:moveTo>
                  <a:cubicBezTo>
                    <a:pt x="890240" y="0"/>
                    <a:pt x="919653" y="11221"/>
                    <a:pt x="942095" y="33663"/>
                  </a:cubicBezTo>
                  <a:lnTo>
                    <a:pt x="1687989" y="779558"/>
                  </a:lnTo>
                  <a:cubicBezTo>
                    <a:pt x="1732873" y="824441"/>
                    <a:pt x="1732873" y="897211"/>
                    <a:pt x="1687989" y="942095"/>
                  </a:cubicBezTo>
                  <a:lnTo>
                    <a:pt x="942095" y="1687989"/>
                  </a:lnTo>
                  <a:cubicBezTo>
                    <a:pt x="897211" y="1732873"/>
                    <a:pt x="824441" y="1732873"/>
                    <a:pt x="779558" y="1687989"/>
                  </a:cubicBezTo>
                  <a:lnTo>
                    <a:pt x="33663" y="942095"/>
                  </a:lnTo>
                  <a:cubicBezTo>
                    <a:pt x="-11220" y="897211"/>
                    <a:pt x="-11220" y="824441"/>
                    <a:pt x="33663" y="779558"/>
                  </a:cubicBezTo>
                  <a:lnTo>
                    <a:pt x="779558" y="33663"/>
                  </a:lnTo>
                  <a:cubicBezTo>
                    <a:pt x="802000" y="11221"/>
                    <a:pt x="831413" y="0"/>
                    <a:pt x="860826" y="1"/>
                  </a:cubicBezTo>
                  <a:close/>
                </a:path>
              </a:pathLst>
            </a:custGeom>
            <a:grpFill/>
          </p:spPr>
        </p:pic>
      </p:grpSp>
      <p:grpSp>
        <p:nvGrpSpPr>
          <p:cNvPr id="15" name="组合 14"/>
          <p:cNvGrpSpPr/>
          <p:nvPr/>
        </p:nvGrpSpPr>
        <p:grpSpPr>
          <a:xfrm>
            <a:off x="2811973" y="1434062"/>
            <a:ext cx="1291239" cy="1291238"/>
            <a:chOff x="3747294" y="1596625"/>
            <a:chExt cx="1721652" cy="1721651"/>
          </a:xfrm>
          <a:solidFill>
            <a:srgbClr val="404585"/>
          </a:solidFill>
        </p:grpSpPr>
        <p:sp>
          <p:nvSpPr>
            <p:cNvPr id="16" name="矩形: 圆角 15"/>
            <p:cNvSpPr/>
            <p:nvPr/>
          </p:nvSpPr>
          <p:spPr>
            <a:xfrm rot="2700000">
              <a:off x="3906259" y="1755588"/>
              <a:ext cx="1403722" cy="1403722"/>
            </a:xfrm>
            <a:prstGeom prst="roundRect">
              <a:avLst>
                <a:gd fmla="val 894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17" name="图片 16"/>
            <p:cNvPicPr>
              <a:picLocks noChangeAspect="1"/>
            </p:cNvPicPr>
            <p:nvPr/>
          </p:nvPicPr>
          <p:blipFill>
            <a:blip r:embed="rId5"/>
            <a:stretch>
              <a:fillRect/>
            </a:stretch>
          </p:blipFill>
          <p:spPr>
            <a:xfrm>
              <a:off x="3747294" y="1596625"/>
              <a:ext cx="1721652" cy="1721651"/>
            </a:xfrm>
            <a:custGeom>
              <a:gdLst>
                <a:gd fmla="*/ 860826 w 1721652" name="connsiteX0"/>
                <a:gd fmla="*/ 0 h 1721651" name="connsiteY0"/>
                <a:gd fmla="*/ 942095 w 1721652" name="connsiteX1"/>
                <a:gd fmla="*/ 33662 h 1721651" name="connsiteY1"/>
                <a:gd fmla="*/ 1687989 w 1721652" name="connsiteX2"/>
                <a:gd fmla="*/ 779557 h 1721651" name="connsiteY2"/>
                <a:gd fmla="*/ 1687989 w 1721652" name="connsiteX3"/>
                <a:gd fmla="*/ 942094 h 1721651" name="connsiteY3"/>
                <a:gd fmla="*/ 942095 w 1721652" name="connsiteX4"/>
                <a:gd fmla="*/ 1687988 h 1721651" name="connsiteY4"/>
                <a:gd fmla="*/ 779558 w 1721652" name="connsiteX5"/>
                <a:gd fmla="*/ 1687988 h 1721651" name="connsiteY5"/>
                <a:gd fmla="*/ 33663 w 1721652" name="connsiteX6"/>
                <a:gd fmla="*/ 942094 h 1721651" name="connsiteY6"/>
                <a:gd fmla="*/ 33663 w 1721652" name="connsiteX7"/>
                <a:gd fmla="*/ 779557 h 1721651" name="connsiteY7"/>
                <a:gd fmla="*/ 779558 w 1721652" name="connsiteX8"/>
                <a:gd fmla="*/ 33662 h 1721651" name="connsiteY8"/>
                <a:gd fmla="*/ 860826 w 1721652" name="connsiteX9"/>
                <a:gd fmla="*/ 0 h 172165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21651" w="1721652">
                  <a:moveTo>
                    <a:pt x="860826" y="0"/>
                  </a:moveTo>
                  <a:cubicBezTo>
                    <a:pt x="890240" y="0"/>
                    <a:pt x="919653" y="11220"/>
                    <a:pt x="942095" y="33662"/>
                  </a:cubicBezTo>
                  <a:lnTo>
                    <a:pt x="1687989" y="779557"/>
                  </a:lnTo>
                  <a:cubicBezTo>
                    <a:pt x="1732873" y="824440"/>
                    <a:pt x="1732873" y="897210"/>
                    <a:pt x="1687989" y="942094"/>
                  </a:cubicBezTo>
                  <a:lnTo>
                    <a:pt x="942095" y="1687988"/>
                  </a:lnTo>
                  <a:cubicBezTo>
                    <a:pt x="897211" y="1732872"/>
                    <a:pt x="824441" y="1732872"/>
                    <a:pt x="779558" y="1687988"/>
                  </a:cubicBezTo>
                  <a:lnTo>
                    <a:pt x="33663" y="942094"/>
                  </a:lnTo>
                  <a:cubicBezTo>
                    <a:pt x="-11220" y="897210"/>
                    <a:pt x="-11220" y="824440"/>
                    <a:pt x="33663" y="779557"/>
                  </a:cubicBezTo>
                  <a:lnTo>
                    <a:pt x="779558" y="33662"/>
                  </a:lnTo>
                  <a:cubicBezTo>
                    <a:pt x="802000" y="11220"/>
                    <a:pt x="831413" y="0"/>
                    <a:pt x="860826" y="0"/>
                  </a:cubicBezTo>
                  <a:close/>
                </a:path>
              </a:pathLst>
            </a:custGeom>
            <a:grpFill/>
          </p:spPr>
        </p:pic>
      </p:grpSp>
      <p:grpSp>
        <p:nvGrpSpPr>
          <p:cNvPr id="18" name="组合 17"/>
          <p:cNvGrpSpPr/>
          <p:nvPr/>
        </p:nvGrpSpPr>
        <p:grpSpPr>
          <a:xfrm>
            <a:off x="576337" y="1434060"/>
            <a:ext cx="1291239" cy="1291239"/>
            <a:chOff x="766446" y="1596623"/>
            <a:chExt cx="1721652" cy="1721652"/>
          </a:xfrm>
          <a:solidFill>
            <a:srgbClr val="404585"/>
          </a:solidFill>
        </p:grpSpPr>
        <p:sp>
          <p:nvSpPr>
            <p:cNvPr id="19" name="矩形: 圆角 7"/>
            <p:cNvSpPr/>
            <p:nvPr/>
          </p:nvSpPr>
          <p:spPr>
            <a:xfrm rot="2700000">
              <a:off x="925411" y="1755588"/>
              <a:ext cx="1403722" cy="1403722"/>
            </a:xfrm>
            <a:prstGeom prst="roundRect">
              <a:avLst>
                <a:gd fmla="val 8946" name="adj"/>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20" name="图片 19"/>
            <p:cNvPicPr>
              <a:picLocks noChangeAspect="1"/>
            </p:cNvPicPr>
            <p:nvPr/>
          </p:nvPicPr>
          <p:blipFill>
            <a:blip r:embed="rId6"/>
            <a:stretch>
              <a:fillRect/>
            </a:stretch>
          </p:blipFill>
          <p:spPr>
            <a:xfrm>
              <a:off x="766446" y="1596623"/>
              <a:ext cx="1721652" cy="1721652"/>
            </a:xfrm>
            <a:custGeom>
              <a:gdLst>
                <a:gd fmla="*/ 860826 w 1721652" name="connsiteX0"/>
                <a:gd fmla="*/ 0 h 1721652" name="connsiteY0"/>
                <a:gd fmla="*/ 942095 w 1721652" name="connsiteX1"/>
                <a:gd fmla="*/ 33663 h 1721652" name="connsiteY1"/>
                <a:gd fmla="*/ 1687989 w 1721652" name="connsiteX2"/>
                <a:gd fmla="*/ 779558 h 1721652" name="connsiteY2"/>
                <a:gd fmla="*/ 1687989 w 1721652" name="connsiteX3"/>
                <a:gd fmla="*/ 942095 h 1721652" name="connsiteY3"/>
                <a:gd fmla="*/ 942095 w 1721652" name="connsiteX4"/>
                <a:gd fmla="*/ 1687989 h 1721652" name="connsiteY4"/>
                <a:gd fmla="*/ 779558 w 1721652" name="connsiteX5"/>
                <a:gd fmla="*/ 1687989 h 1721652" name="connsiteY5"/>
                <a:gd fmla="*/ 33663 w 1721652" name="connsiteX6"/>
                <a:gd fmla="*/ 942095 h 1721652" name="connsiteY6"/>
                <a:gd fmla="*/ 33663 w 1721652" name="connsiteX7"/>
                <a:gd fmla="*/ 779558 h 1721652" name="connsiteY7"/>
                <a:gd fmla="*/ 779558 w 1721652" name="connsiteX8"/>
                <a:gd fmla="*/ 33663 h 1721652" name="connsiteY8"/>
                <a:gd fmla="*/ 860826 w 1721652" name="connsiteX9"/>
                <a:gd fmla="*/ 0 h 1721652"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721652" w="1721652">
                  <a:moveTo>
                    <a:pt x="860826" y="0"/>
                  </a:moveTo>
                  <a:cubicBezTo>
                    <a:pt x="890239" y="0"/>
                    <a:pt x="919653" y="11221"/>
                    <a:pt x="942095" y="33663"/>
                  </a:cubicBezTo>
                  <a:lnTo>
                    <a:pt x="1687989" y="779558"/>
                  </a:lnTo>
                  <a:cubicBezTo>
                    <a:pt x="1732873" y="824441"/>
                    <a:pt x="1732873" y="897211"/>
                    <a:pt x="1687989" y="942095"/>
                  </a:cubicBezTo>
                  <a:lnTo>
                    <a:pt x="942095" y="1687989"/>
                  </a:lnTo>
                  <a:cubicBezTo>
                    <a:pt x="897211" y="1732873"/>
                    <a:pt x="824441" y="1732873"/>
                    <a:pt x="779558" y="1687989"/>
                  </a:cubicBezTo>
                  <a:lnTo>
                    <a:pt x="33663" y="942095"/>
                  </a:lnTo>
                  <a:cubicBezTo>
                    <a:pt x="-11220" y="897211"/>
                    <a:pt x="-11220" y="824441"/>
                    <a:pt x="33663" y="779558"/>
                  </a:cubicBezTo>
                  <a:lnTo>
                    <a:pt x="779558" y="33663"/>
                  </a:lnTo>
                  <a:cubicBezTo>
                    <a:pt x="801999" y="11221"/>
                    <a:pt x="831413" y="0"/>
                    <a:pt x="860826" y="0"/>
                  </a:cubicBezTo>
                  <a:close/>
                </a:path>
              </a:pathLst>
            </a:custGeom>
            <a:grpFill/>
          </p:spPr>
        </p:pic>
      </p:grpSp>
      <p:sp>
        <p:nvSpPr>
          <p:cNvPr id="21" name="文本框 20"/>
          <p:cNvSpPr txBox="1"/>
          <p:nvPr/>
        </p:nvSpPr>
        <p:spPr>
          <a:xfrm>
            <a:off x="250825" y="3056022"/>
            <a:ext cx="1616751" cy="365760"/>
          </a:xfrm>
          <a:prstGeom prst="rect">
            <a:avLst/>
          </a:prstGeom>
          <a:noFill/>
        </p:spPr>
        <p:txBody>
          <a:bodyPr rtlCol="0" wrap="square">
            <a:spAutoFit/>
          </a:bodyPr>
          <a:lstStyle/>
          <a:p>
            <a:r>
              <a:rPr altLang="en-US" lang="zh-CN" sz="1800">
                <a:solidFill>
                  <a:schemeClr val="accent3"/>
                </a:solidFill>
                <a:latin typeface="+mj-ea"/>
                <a:ea typeface="+mj-ea"/>
              </a:rPr>
              <a:t>点击添加标题</a:t>
            </a:r>
          </a:p>
        </p:txBody>
      </p:sp>
      <p:sp>
        <p:nvSpPr>
          <p:cNvPr id="22" name="文本框 21"/>
          <p:cNvSpPr txBox="1"/>
          <p:nvPr/>
        </p:nvSpPr>
        <p:spPr>
          <a:xfrm>
            <a:off x="257610" y="3421866"/>
            <a:ext cx="1834476" cy="1042416"/>
          </a:xfrm>
          <a:prstGeom prst="rect">
            <a:avLst/>
          </a:prstGeom>
          <a:noFill/>
        </p:spPr>
        <p:txBody>
          <a:bodyPr rtlCol="0" wrap="square">
            <a:spAutoFit/>
          </a:bodyPr>
          <a:lstStyle/>
          <a:p>
            <a:pPr>
              <a:lnSpc>
                <a:spcPct val="130000"/>
              </a:lnSpc>
            </a:pPr>
            <a:r>
              <a:rPr altLang="en-US" lang="zh-CN" sz="1200">
                <a:solidFill>
                  <a:schemeClr val="tx1">
                    <a:lumMod val="75000"/>
                    <a:lumOff val="25000"/>
                  </a:schemeClr>
                </a:solidFill>
              </a:rPr>
              <a:t>点击添加文字说明点击添加文字说明点击添加文字说明点击添加文字说明</a:t>
            </a:r>
          </a:p>
        </p:txBody>
      </p:sp>
      <p:sp>
        <p:nvSpPr>
          <p:cNvPr id="23" name="文本框 22"/>
          <p:cNvSpPr txBox="1"/>
          <p:nvPr/>
        </p:nvSpPr>
        <p:spPr>
          <a:xfrm>
            <a:off x="2459668" y="3056022"/>
            <a:ext cx="1616751" cy="365760"/>
          </a:xfrm>
          <a:prstGeom prst="rect">
            <a:avLst/>
          </a:prstGeom>
          <a:noFill/>
        </p:spPr>
        <p:txBody>
          <a:bodyPr rtlCol="0" wrap="square">
            <a:spAutoFit/>
          </a:bodyPr>
          <a:lstStyle/>
          <a:p>
            <a:r>
              <a:rPr altLang="en-US" lang="zh-CN" sz="1800">
                <a:solidFill>
                  <a:schemeClr val="accent3"/>
                </a:solidFill>
                <a:latin typeface="+mj-ea"/>
                <a:ea typeface="+mj-ea"/>
              </a:rPr>
              <a:t>点击添加标题</a:t>
            </a:r>
          </a:p>
        </p:txBody>
      </p:sp>
      <p:sp>
        <p:nvSpPr>
          <p:cNvPr id="24" name="文本框 23"/>
          <p:cNvSpPr txBox="1"/>
          <p:nvPr/>
        </p:nvSpPr>
        <p:spPr>
          <a:xfrm>
            <a:off x="2466453" y="3421866"/>
            <a:ext cx="1928360" cy="804672"/>
          </a:xfrm>
          <a:prstGeom prst="rect">
            <a:avLst/>
          </a:prstGeom>
          <a:noFill/>
        </p:spPr>
        <p:txBody>
          <a:bodyPr rtlCol="0" wrap="square">
            <a:spAutoFit/>
          </a:bodyPr>
          <a:lstStyle/>
          <a:p>
            <a:pPr>
              <a:lnSpc>
                <a:spcPct val="130000"/>
              </a:lnSpc>
            </a:pPr>
            <a:r>
              <a:rPr altLang="en-US" lang="zh-CN" sz="1200">
                <a:solidFill>
                  <a:schemeClr val="tx1">
                    <a:lumMod val="75000"/>
                    <a:lumOff val="25000"/>
                  </a:schemeClr>
                </a:solidFill>
              </a:rPr>
              <a:t>点击添加文字说明点击添加文字说明点击添加文字说明点击添加文字说明</a:t>
            </a:r>
          </a:p>
        </p:txBody>
      </p:sp>
      <p:sp>
        <p:nvSpPr>
          <p:cNvPr id="25" name="文本框 24"/>
          <p:cNvSpPr txBox="1"/>
          <p:nvPr/>
        </p:nvSpPr>
        <p:spPr>
          <a:xfrm>
            <a:off x="4762396" y="3056022"/>
            <a:ext cx="1616751" cy="365760"/>
          </a:xfrm>
          <a:prstGeom prst="rect">
            <a:avLst/>
          </a:prstGeom>
          <a:noFill/>
        </p:spPr>
        <p:txBody>
          <a:bodyPr rtlCol="0" wrap="square">
            <a:spAutoFit/>
          </a:bodyPr>
          <a:lstStyle/>
          <a:p>
            <a:r>
              <a:rPr altLang="en-US" lang="zh-CN" sz="1800">
                <a:solidFill>
                  <a:schemeClr val="accent3"/>
                </a:solidFill>
                <a:latin typeface="+mj-ea"/>
                <a:ea typeface="+mj-ea"/>
              </a:rPr>
              <a:t>点击添加标题</a:t>
            </a:r>
          </a:p>
        </p:txBody>
      </p:sp>
      <p:sp>
        <p:nvSpPr>
          <p:cNvPr id="26" name="文本框 25"/>
          <p:cNvSpPr txBox="1"/>
          <p:nvPr/>
        </p:nvSpPr>
        <p:spPr>
          <a:xfrm>
            <a:off x="4769181" y="3421866"/>
            <a:ext cx="1944816" cy="804672"/>
          </a:xfrm>
          <a:prstGeom prst="rect">
            <a:avLst/>
          </a:prstGeom>
          <a:noFill/>
        </p:spPr>
        <p:txBody>
          <a:bodyPr rtlCol="0" wrap="square">
            <a:spAutoFit/>
          </a:bodyPr>
          <a:lstStyle/>
          <a:p>
            <a:pPr>
              <a:lnSpc>
                <a:spcPct val="130000"/>
              </a:lnSpc>
            </a:pPr>
            <a:r>
              <a:rPr altLang="en-US" lang="zh-CN" sz="1200">
                <a:solidFill>
                  <a:schemeClr val="tx1">
                    <a:lumMod val="75000"/>
                    <a:lumOff val="25000"/>
                  </a:schemeClr>
                </a:solidFill>
              </a:rPr>
              <a:t>点击添加文字说明点击添加文字说明点击添加文字说明点击添加文字说明</a:t>
            </a:r>
          </a:p>
        </p:txBody>
      </p:sp>
      <p:sp>
        <p:nvSpPr>
          <p:cNvPr id="27" name="文本框 26"/>
          <p:cNvSpPr txBox="1"/>
          <p:nvPr/>
        </p:nvSpPr>
        <p:spPr>
          <a:xfrm>
            <a:off x="7081580" y="3056022"/>
            <a:ext cx="1616751" cy="365760"/>
          </a:xfrm>
          <a:prstGeom prst="rect">
            <a:avLst/>
          </a:prstGeom>
          <a:noFill/>
        </p:spPr>
        <p:txBody>
          <a:bodyPr rtlCol="0" wrap="square">
            <a:spAutoFit/>
          </a:bodyPr>
          <a:lstStyle/>
          <a:p>
            <a:r>
              <a:rPr altLang="en-US" lang="zh-CN" sz="1800">
                <a:solidFill>
                  <a:schemeClr val="accent3"/>
                </a:solidFill>
                <a:latin typeface="+mj-ea"/>
                <a:ea typeface="+mj-ea"/>
              </a:rPr>
              <a:t>点击添加标题</a:t>
            </a:r>
          </a:p>
        </p:txBody>
      </p:sp>
      <p:sp>
        <p:nvSpPr>
          <p:cNvPr id="28" name="文本框 27"/>
          <p:cNvSpPr txBox="1"/>
          <p:nvPr/>
        </p:nvSpPr>
        <p:spPr>
          <a:xfrm>
            <a:off x="7088367" y="3421866"/>
            <a:ext cx="1894943" cy="804672"/>
          </a:xfrm>
          <a:prstGeom prst="rect">
            <a:avLst/>
          </a:prstGeom>
          <a:noFill/>
        </p:spPr>
        <p:txBody>
          <a:bodyPr rtlCol="0" wrap="square">
            <a:spAutoFit/>
          </a:bodyPr>
          <a:lstStyle/>
          <a:p>
            <a:pPr>
              <a:lnSpc>
                <a:spcPct val="130000"/>
              </a:lnSpc>
            </a:pPr>
            <a:r>
              <a:rPr altLang="en-US" lang="zh-CN" sz="1200">
                <a:solidFill>
                  <a:schemeClr val="tx1">
                    <a:lumMod val="75000"/>
                    <a:lumOff val="25000"/>
                  </a:schemeClr>
                </a:solidFill>
              </a:rPr>
              <a:t>点击添加文字说明点击添加文字说明点击添加文字说明点击添加文字说明</a:t>
            </a:r>
          </a:p>
        </p:txBody>
      </p:sp>
    </p:spTree>
    <p:extLst>
      <p:ext uri="{BB962C8B-B14F-4D97-AF65-F5344CB8AC3E}">
        <p14:creationId val="1002530834"/>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decel="100000" fill="hold" id="10" nodeType="clickEffect" presetClass="entr" presetID="2" presetSubtype="8">
                                  <p:stCondLst>
                                    <p:cond delay="0"/>
                                  </p:stCondLst>
                                  <p:childTnLst>
                                    <p:set>
                                      <p:cBhvr>
                                        <p:cTn dur="1" fill="hold" id="11">
                                          <p:stCondLst>
                                            <p:cond delay="0"/>
                                          </p:stCondLst>
                                        </p:cTn>
                                        <p:tgtEl>
                                          <p:spTgt spid="18"/>
                                        </p:tgtEl>
                                        <p:attrNameLst>
                                          <p:attrName>style.visibility</p:attrName>
                                        </p:attrNameLst>
                                      </p:cBhvr>
                                      <p:to>
                                        <p:strVal val="visible"/>
                                      </p:to>
                                    </p:set>
                                    <p:anim calcmode="lin" valueType="num">
                                      <p:cBhvr additive="base">
                                        <p:cTn dur="500" fill="hold" id="12"/>
                                        <p:tgtEl>
                                          <p:spTgt spid="18"/>
                                        </p:tgtEl>
                                        <p:attrNameLst>
                                          <p:attrName>ppt_x</p:attrName>
                                        </p:attrNameLst>
                                      </p:cBhvr>
                                      <p:tavLst>
                                        <p:tav tm="0">
                                          <p:val>
                                            <p:strVal val="0-#ppt_w/2"/>
                                          </p:val>
                                        </p:tav>
                                        <p:tav tm="100000">
                                          <p:val>
                                            <p:strVal val="#ppt_x"/>
                                          </p:val>
                                        </p:tav>
                                      </p:tavLst>
                                    </p:anim>
                                    <p:anim calcmode="lin" valueType="num">
                                      <p:cBhvr additive="base">
                                        <p:cTn dur="500" fill="hold" id="13"/>
                                        <p:tgtEl>
                                          <p:spTgt spid="18"/>
                                        </p:tgtEl>
                                        <p:attrNameLst>
                                          <p:attrName>ppt_y</p:attrName>
                                        </p:attrNameLst>
                                      </p:cBhvr>
                                      <p:tavLst>
                                        <p:tav tm="0">
                                          <p:val>
                                            <p:strVal val="#ppt_y"/>
                                          </p:val>
                                        </p:tav>
                                        <p:tav tm="100000">
                                          <p:val>
                                            <p:strVal val="#ppt_y"/>
                                          </p:val>
                                        </p:tav>
                                      </p:tavLst>
                                    </p:anim>
                                  </p:childTnLst>
                                </p:cTn>
                              </p:par>
                            </p:childTnLst>
                          </p:cTn>
                        </p:par>
                        <p:par>
                          <p:cTn fill="hold" id="14" nodeType="afterGroup">
                            <p:stCondLst>
                              <p:cond delay="500"/>
                            </p:stCondLst>
                            <p:childTnLst>
                              <p:par>
                                <p:cTn fill="hold" grpId="0" id="15" nodeType="afterEffect" presetClass="entr" presetID="42" presetSubtype="0">
                                  <p:stCondLst>
                                    <p:cond delay="0"/>
                                  </p:stCondLst>
                                  <p:childTnLst>
                                    <p:set>
                                      <p:cBhvr>
                                        <p:cTn dur="1" fill="hold" id="16">
                                          <p:stCondLst>
                                            <p:cond delay="0"/>
                                          </p:stCondLst>
                                        </p:cTn>
                                        <p:tgtEl>
                                          <p:spTgt spid="21"/>
                                        </p:tgtEl>
                                        <p:attrNameLst>
                                          <p:attrName>style.visibility</p:attrName>
                                        </p:attrNameLst>
                                      </p:cBhvr>
                                      <p:to>
                                        <p:strVal val="visible"/>
                                      </p:to>
                                    </p:set>
                                    <p:animEffect filter="fade" transition="in">
                                      <p:cBhvr>
                                        <p:cTn dur="250" id="17"/>
                                        <p:tgtEl>
                                          <p:spTgt spid="21"/>
                                        </p:tgtEl>
                                      </p:cBhvr>
                                    </p:animEffect>
                                    <p:anim calcmode="lin" valueType="num">
                                      <p:cBhvr>
                                        <p:cTn dur="250" fill="hold" id="18"/>
                                        <p:tgtEl>
                                          <p:spTgt spid="21"/>
                                        </p:tgtEl>
                                        <p:attrNameLst>
                                          <p:attrName>ppt_x</p:attrName>
                                        </p:attrNameLst>
                                      </p:cBhvr>
                                      <p:tavLst>
                                        <p:tav tm="0">
                                          <p:val>
                                            <p:strVal val="#ppt_x"/>
                                          </p:val>
                                        </p:tav>
                                        <p:tav tm="100000">
                                          <p:val>
                                            <p:strVal val="#ppt_x"/>
                                          </p:val>
                                        </p:tav>
                                      </p:tavLst>
                                    </p:anim>
                                    <p:anim calcmode="lin" valueType="num">
                                      <p:cBhvr>
                                        <p:cTn dur="250" fill="hold" id="19"/>
                                        <p:tgtEl>
                                          <p:spTgt spid="21"/>
                                        </p:tgtEl>
                                        <p:attrNameLst>
                                          <p:attrName>ppt_y</p:attrName>
                                        </p:attrNameLst>
                                      </p:cBhvr>
                                      <p:tavLst>
                                        <p:tav tm="0">
                                          <p:val>
                                            <p:strVal val="#ppt_y+.1"/>
                                          </p:val>
                                        </p:tav>
                                        <p:tav tm="100000">
                                          <p:val>
                                            <p:strVal val="#ppt_y"/>
                                          </p:val>
                                        </p:tav>
                                      </p:tavLst>
                                    </p:anim>
                                  </p:childTnLst>
                                </p:cTn>
                              </p:par>
                              <p:par>
                                <p:cTn fill="hold" grpId="0" id="20" nodeType="withEffect" presetClass="entr" presetID="10" presetSubtype="0">
                                  <p:stCondLst>
                                    <p:cond delay="250"/>
                                  </p:stCondLst>
                                  <p:iterate type="wd">
                                    <p:tmPct val="10000"/>
                                  </p:iterate>
                                  <p:childTnLst>
                                    <p:set>
                                      <p:cBhvr>
                                        <p:cTn dur="1" fill="hold" id="21">
                                          <p:stCondLst>
                                            <p:cond delay="0"/>
                                          </p:stCondLst>
                                        </p:cTn>
                                        <p:tgtEl>
                                          <p:spTgt spid="22"/>
                                        </p:tgtEl>
                                        <p:attrNameLst>
                                          <p:attrName>style.visibility</p:attrName>
                                        </p:attrNameLst>
                                      </p:cBhvr>
                                      <p:to>
                                        <p:strVal val="visible"/>
                                      </p:to>
                                    </p:set>
                                    <p:animEffect filter="fade" transition="in">
                                      <p:cBhvr>
                                        <p:cTn dur="500" id="22"/>
                                        <p:tgtEl>
                                          <p:spTgt spid="22"/>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decel="100000" fill="hold" id="25" nodeType="clickEffect" presetClass="entr" presetID="2" presetSubtype="8">
                                  <p:stCondLst>
                                    <p:cond delay="0"/>
                                  </p:stCondLst>
                                  <p:childTnLst>
                                    <p:set>
                                      <p:cBhvr>
                                        <p:cTn dur="1" fill="hold" id="26">
                                          <p:stCondLst>
                                            <p:cond delay="0"/>
                                          </p:stCondLst>
                                        </p:cTn>
                                        <p:tgtEl>
                                          <p:spTgt spid="15"/>
                                        </p:tgtEl>
                                        <p:attrNameLst>
                                          <p:attrName>style.visibility</p:attrName>
                                        </p:attrNameLst>
                                      </p:cBhvr>
                                      <p:to>
                                        <p:strVal val="visible"/>
                                      </p:to>
                                    </p:set>
                                    <p:anim calcmode="lin" valueType="num">
                                      <p:cBhvr additive="base">
                                        <p:cTn dur="500" fill="hold" id="27"/>
                                        <p:tgtEl>
                                          <p:spTgt spid="15"/>
                                        </p:tgtEl>
                                        <p:attrNameLst>
                                          <p:attrName>ppt_x</p:attrName>
                                        </p:attrNameLst>
                                      </p:cBhvr>
                                      <p:tavLst>
                                        <p:tav tm="0">
                                          <p:val>
                                            <p:strVal val="0-#ppt_w/2"/>
                                          </p:val>
                                        </p:tav>
                                        <p:tav tm="100000">
                                          <p:val>
                                            <p:strVal val="#ppt_x"/>
                                          </p:val>
                                        </p:tav>
                                      </p:tavLst>
                                    </p:anim>
                                    <p:anim calcmode="lin" valueType="num">
                                      <p:cBhvr additive="base">
                                        <p:cTn dur="500" fill="hold" id="28"/>
                                        <p:tgtEl>
                                          <p:spTgt spid="15"/>
                                        </p:tgtEl>
                                        <p:attrNameLst>
                                          <p:attrName>ppt_y</p:attrName>
                                        </p:attrNameLst>
                                      </p:cBhvr>
                                      <p:tavLst>
                                        <p:tav tm="0">
                                          <p:val>
                                            <p:strVal val="#ppt_y"/>
                                          </p:val>
                                        </p:tav>
                                        <p:tav tm="100000">
                                          <p:val>
                                            <p:strVal val="#ppt_y"/>
                                          </p:val>
                                        </p:tav>
                                      </p:tavLst>
                                    </p:anim>
                                  </p:childTnLst>
                                </p:cTn>
                              </p:par>
                            </p:childTnLst>
                          </p:cTn>
                        </p:par>
                        <p:par>
                          <p:cTn fill="hold" id="29" nodeType="afterGroup">
                            <p:stCondLst>
                              <p:cond delay="500"/>
                            </p:stCondLst>
                            <p:childTnLst>
                              <p:par>
                                <p:cTn fill="hold" grpId="0" id="30" nodeType="afterEffect" presetClass="entr" presetID="42" presetSubtype="0">
                                  <p:stCondLst>
                                    <p:cond delay="0"/>
                                  </p:stCondLst>
                                  <p:childTnLst>
                                    <p:set>
                                      <p:cBhvr>
                                        <p:cTn dur="1" fill="hold" id="31">
                                          <p:stCondLst>
                                            <p:cond delay="0"/>
                                          </p:stCondLst>
                                        </p:cTn>
                                        <p:tgtEl>
                                          <p:spTgt spid="23"/>
                                        </p:tgtEl>
                                        <p:attrNameLst>
                                          <p:attrName>style.visibility</p:attrName>
                                        </p:attrNameLst>
                                      </p:cBhvr>
                                      <p:to>
                                        <p:strVal val="visible"/>
                                      </p:to>
                                    </p:set>
                                    <p:animEffect filter="fade" transition="in">
                                      <p:cBhvr>
                                        <p:cTn dur="250" id="32"/>
                                        <p:tgtEl>
                                          <p:spTgt spid="23"/>
                                        </p:tgtEl>
                                      </p:cBhvr>
                                    </p:animEffect>
                                    <p:anim calcmode="lin" valueType="num">
                                      <p:cBhvr>
                                        <p:cTn dur="250" fill="hold" id="33"/>
                                        <p:tgtEl>
                                          <p:spTgt spid="23"/>
                                        </p:tgtEl>
                                        <p:attrNameLst>
                                          <p:attrName>ppt_x</p:attrName>
                                        </p:attrNameLst>
                                      </p:cBhvr>
                                      <p:tavLst>
                                        <p:tav tm="0">
                                          <p:val>
                                            <p:strVal val="#ppt_x"/>
                                          </p:val>
                                        </p:tav>
                                        <p:tav tm="100000">
                                          <p:val>
                                            <p:strVal val="#ppt_x"/>
                                          </p:val>
                                        </p:tav>
                                      </p:tavLst>
                                    </p:anim>
                                    <p:anim calcmode="lin" valueType="num">
                                      <p:cBhvr>
                                        <p:cTn dur="250" fill="hold" id="34"/>
                                        <p:tgtEl>
                                          <p:spTgt spid="23"/>
                                        </p:tgtEl>
                                        <p:attrNameLst>
                                          <p:attrName>ppt_y</p:attrName>
                                        </p:attrNameLst>
                                      </p:cBhvr>
                                      <p:tavLst>
                                        <p:tav tm="0">
                                          <p:val>
                                            <p:strVal val="#ppt_y+.1"/>
                                          </p:val>
                                        </p:tav>
                                        <p:tav tm="100000">
                                          <p:val>
                                            <p:strVal val="#ppt_y"/>
                                          </p:val>
                                        </p:tav>
                                      </p:tavLst>
                                    </p:anim>
                                  </p:childTnLst>
                                </p:cTn>
                              </p:par>
                              <p:par>
                                <p:cTn fill="hold" grpId="0" id="35" nodeType="withEffect" presetClass="entr" presetID="10" presetSubtype="0">
                                  <p:stCondLst>
                                    <p:cond delay="250"/>
                                  </p:stCondLst>
                                  <p:iterate type="wd">
                                    <p:tmPct val="10000"/>
                                  </p:iterate>
                                  <p:childTnLst>
                                    <p:set>
                                      <p:cBhvr>
                                        <p:cTn dur="1" fill="hold" id="36">
                                          <p:stCondLst>
                                            <p:cond delay="0"/>
                                          </p:stCondLst>
                                        </p:cTn>
                                        <p:tgtEl>
                                          <p:spTgt spid="24"/>
                                        </p:tgtEl>
                                        <p:attrNameLst>
                                          <p:attrName>style.visibility</p:attrName>
                                        </p:attrNameLst>
                                      </p:cBhvr>
                                      <p:to>
                                        <p:strVal val="visible"/>
                                      </p:to>
                                    </p:set>
                                    <p:animEffect filter="fade" transition="in">
                                      <p:cBhvr>
                                        <p:cTn dur="500" id="37"/>
                                        <p:tgtEl>
                                          <p:spTgt spid="24"/>
                                        </p:tgtEl>
                                      </p:cBhvr>
                                    </p:animEffect>
                                  </p:childTnLst>
                                </p:cTn>
                              </p:par>
                            </p:childTnLst>
                          </p:cTn>
                        </p:par>
                      </p:childTnLst>
                    </p:cTn>
                  </p:par>
                  <p:par>
                    <p:cTn fill="hold" id="38" nodeType="clickPar">
                      <p:stCondLst>
                        <p:cond delay="indefinite"/>
                      </p:stCondLst>
                      <p:childTnLst>
                        <p:par>
                          <p:cTn fill="hold" id="39" nodeType="afterGroup">
                            <p:stCondLst>
                              <p:cond delay="0"/>
                            </p:stCondLst>
                            <p:childTnLst>
                              <p:par>
                                <p:cTn decel="100000" fill="hold" id="40" nodeType="clickEffect" presetClass="entr" presetID="2" presetSubtype="8">
                                  <p:stCondLst>
                                    <p:cond delay="0"/>
                                  </p:stCondLst>
                                  <p:childTnLst>
                                    <p:set>
                                      <p:cBhvr>
                                        <p:cTn dur="1" fill="hold" id="41">
                                          <p:stCondLst>
                                            <p:cond delay="0"/>
                                          </p:stCondLst>
                                        </p:cTn>
                                        <p:tgtEl>
                                          <p:spTgt spid="12"/>
                                        </p:tgtEl>
                                        <p:attrNameLst>
                                          <p:attrName>style.visibility</p:attrName>
                                        </p:attrNameLst>
                                      </p:cBhvr>
                                      <p:to>
                                        <p:strVal val="visible"/>
                                      </p:to>
                                    </p:set>
                                    <p:anim calcmode="lin" valueType="num">
                                      <p:cBhvr additive="base">
                                        <p:cTn dur="500" fill="hold" id="42"/>
                                        <p:tgtEl>
                                          <p:spTgt spid="12"/>
                                        </p:tgtEl>
                                        <p:attrNameLst>
                                          <p:attrName>ppt_x</p:attrName>
                                        </p:attrNameLst>
                                      </p:cBhvr>
                                      <p:tavLst>
                                        <p:tav tm="0">
                                          <p:val>
                                            <p:strVal val="0-#ppt_w/2"/>
                                          </p:val>
                                        </p:tav>
                                        <p:tav tm="100000">
                                          <p:val>
                                            <p:strVal val="#ppt_x"/>
                                          </p:val>
                                        </p:tav>
                                      </p:tavLst>
                                    </p:anim>
                                    <p:anim calcmode="lin" valueType="num">
                                      <p:cBhvr additive="base">
                                        <p:cTn dur="500" fill="hold" id="43"/>
                                        <p:tgtEl>
                                          <p:spTgt spid="12"/>
                                        </p:tgtEl>
                                        <p:attrNameLst>
                                          <p:attrName>ppt_y</p:attrName>
                                        </p:attrNameLst>
                                      </p:cBhvr>
                                      <p:tavLst>
                                        <p:tav tm="0">
                                          <p:val>
                                            <p:strVal val="#ppt_y"/>
                                          </p:val>
                                        </p:tav>
                                        <p:tav tm="100000">
                                          <p:val>
                                            <p:strVal val="#ppt_y"/>
                                          </p:val>
                                        </p:tav>
                                      </p:tavLst>
                                    </p:anim>
                                  </p:childTnLst>
                                </p:cTn>
                              </p:par>
                            </p:childTnLst>
                          </p:cTn>
                        </p:par>
                        <p:par>
                          <p:cTn fill="hold" id="44" nodeType="afterGroup">
                            <p:stCondLst>
                              <p:cond delay="500"/>
                            </p:stCondLst>
                            <p:childTnLst>
                              <p:par>
                                <p:cTn fill="hold" grpId="0" id="45" nodeType="afterEffect" presetClass="entr" presetID="42" presetSubtype="0">
                                  <p:stCondLst>
                                    <p:cond delay="0"/>
                                  </p:stCondLst>
                                  <p:childTnLst>
                                    <p:set>
                                      <p:cBhvr>
                                        <p:cTn dur="1" fill="hold" id="46">
                                          <p:stCondLst>
                                            <p:cond delay="0"/>
                                          </p:stCondLst>
                                        </p:cTn>
                                        <p:tgtEl>
                                          <p:spTgt spid="25"/>
                                        </p:tgtEl>
                                        <p:attrNameLst>
                                          <p:attrName>style.visibility</p:attrName>
                                        </p:attrNameLst>
                                      </p:cBhvr>
                                      <p:to>
                                        <p:strVal val="visible"/>
                                      </p:to>
                                    </p:set>
                                    <p:animEffect filter="fade" transition="in">
                                      <p:cBhvr>
                                        <p:cTn dur="250" id="47"/>
                                        <p:tgtEl>
                                          <p:spTgt spid="25"/>
                                        </p:tgtEl>
                                      </p:cBhvr>
                                    </p:animEffect>
                                    <p:anim calcmode="lin" valueType="num">
                                      <p:cBhvr>
                                        <p:cTn dur="250" fill="hold" id="48"/>
                                        <p:tgtEl>
                                          <p:spTgt spid="25"/>
                                        </p:tgtEl>
                                        <p:attrNameLst>
                                          <p:attrName>ppt_x</p:attrName>
                                        </p:attrNameLst>
                                      </p:cBhvr>
                                      <p:tavLst>
                                        <p:tav tm="0">
                                          <p:val>
                                            <p:strVal val="#ppt_x"/>
                                          </p:val>
                                        </p:tav>
                                        <p:tav tm="100000">
                                          <p:val>
                                            <p:strVal val="#ppt_x"/>
                                          </p:val>
                                        </p:tav>
                                      </p:tavLst>
                                    </p:anim>
                                    <p:anim calcmode="lin" valueType="num">
                                      <p:cBhvr>
                                        <p:cTn dur="250" fill="hold" id="49"/>
                                        <p:tgtEl>
                                          <p:spTgt spid="25"/>
                                        </p:tgtEl>
                                        <p:attrNameLst>
                                          <p:attrName>ppt_y</p:attrName>
                                        </p:attrNameLst>
                                      </p:cBhvr>
                                      <p:tavLst>
                                        <p:tav tm="0">
                                          <p:val>
                                            <p:strVal val="#ppt_y+.1"/>
                                          </p:val>
                                        </p:tav>
                                        <p:tav tm="100000">
                                          <p:val>
                                            <p:strVal val="#ppt_y"/>
                                          </p:val>
                                        </p:tav>
                                      </p:tavLst>
                                    </p:anim>
                                  </p:childTnLst>
                                </p:cTn>
                              </p:par>
                              <p:par>
                                <p:cTn fill="hold" grpId="0" id="50" nodeType="withEffect" presetClass="entr" presetID="10" presetSubtype="0">
                                  <p:stCondLst>
                                    <p:cond delay="250"/>
                                  </p:stCondLst>
                                  <p:iterate type="wd">
                                    <p:tmPct val="10000"/>
                                  </p:iterate>
                                  <p:childTnLst>
                                    <p:set>
                                      <p:cBhvr>
                                        <p:cTn dur="1" fill="hold" id="51">
                                          <p:stCondLst>
                                            <p:cond delay="0"/>
                                          </p:stCondLst>
                                        </p:cTn>
                                        <p:tgtEl>
                                          <p:spTgt spid="26"/>
                                        </p:tgtEl>
                                        <p:attrNameLst>
                                          <p:attrName>style.visibility</p:attrName>
                                        </p:attrNameLst>
                                      </p:cBhvr>
                                      <p:to>
                                        <p:strVal val="visible"/>
                                      </p:to>
                                    </p:set>
                                    <p:animEffect filter="fade" transition="in">
                                      <p:cBhvr>
                                        <p:cTn dur="500" id="52"/>
                                        <p:tgtEl>
                                          <p:spTgt spid="26"/>
                                        </p:tgtEl>
                                      </p:cBhvr>
                                    </p:animEffect>
                                  </p:childTnLst>
                                </p:cTn>
                              </p:par>
                            </p:childTnLst>
                          </p:cTn>
                        </p:par>
                      </p:childTnLst>
                    </p:cTn>
                  </p:par>
                  <p:par>
                    <p:cTn fill="hold" id="53" nodeType="clickPar">
                      <p:stCondLst>
                        <p:cond delay="indefinite"/>
                      </p:stCondLst>
                      <p:childTnLst>
                        <p:par>
                          <p:cTn fill="hold" id="54" nodeType="afterGroup">
                            <p:stCondLst>
                              <p:cond delay="0"/>
                            </p:stCondLst>
                            <p:childTnLst>
                              <p:par>
                                <p:cTn decel="100000" fill="hold" id="55" nodeType="clickEffect" presetClass="entr" presetID="2" presetSubtype="8">
                                  <p:stCondLst>
                                    <p:cond delay="0"/>
                                  </p:stCondLst>
                                  <p:childTnLst>
                                    <p:set>
                                      <p:cBhvr>
                                        <p:cTn dur="1" fill="hold" id="56">
                                          <p:stCondLst>
                                            <p:cond delay="0"/>
                                          </p:stCondLst>
                                        </p:cTn>
                                        <p:tgtEl>
                                          <p:spTgt spid="9"/>
                                        </p:tgtEl>
                                        <p:attrNameLst>
                                          <p:attrName>style.visibility</p:attrName>
                                        </p:attrNameLst>
                                      </p:cBhvr>
                                      <p:to>
                                        <p:strVal val="visible"/>
                                      </p:to>
                                    </p:set>
                                    <p:anim calcmode="lin" valueType="num">
                                      <p:cBhvr additive="base">
                                        <p:cTn dur="500" fill="hold" id="57"/>
                                        <p:tgtEl>
                                          <p:spTgt spid="9"/>
                                        </p:tgtEl>
                                        <p:attrNameLst>
                                          <p:attrName>ppt_x</p:attrName>
                                        </p:attrNameLst>
                                      </p:cBhvr>
                                      <p:tavLst>
                                        <p:tav tm="0">
                                          <p:val>
                                            <p:strVal val="0-#ppt_w/2"/>
                                          </p:val>
                                        </p:tav>
                                        <p:tav tm="100000">
                                          <p:val>
                                            <p:strVal val="#ppt_x"/>
                                          </p:val>
                                        </p:tav>
                                      </p:tavLst>
                                    </p:anim>
                                    <p:anim calcmode="lin" valueType="num">
                                      <p:cBhvr additive="base">
                                        <p:cTn dur="500" fill="hold" id="58"/>
                                        <p:tgtEl>
                                          <p:spTgt spid="9"/>
                                        </p:tgtEl>
                                        <p:attrNameLst>
                                          <p:attrName>ppt_y</p:attrName>
                                        </p:attrNameLst>
                                      </p:cBhvr>
                                      <p:tavLst>
                                        <p:tav tm="0">
                                          <p:val>
                                            <p:strVal val="#ppt_y"/>
                                          </p:val>
                                        </p:tav>
                                        <p:tav tm="100000">
                                          <p:val>
                                            <p:strVal val="#ppt_y"/>
                                          </p:val>
                                        </p:tav>
                                      </p:tavLst>
                                    </p:anim>
                                  </p:childTnLst>
                                </p:cTn>
                              </p:par>
                            </p:childTnLst>
                          </p:cTn>
                        </p:par>
                        <p:par>
                          <p:cTn fill="hold" id="59" nodeType="afterGroup">
                            <p:stCondLst>
                              <p:cond delay="500"/>
                            </p:stCondLst>
                            <p:childTnLst>
                              <p:par>
                                <p:cTn fill="hold" grpId="0" id="60" nodeType="afterEffect" presetClass="entr" presetID="42" presetSubtype="0">
                                  <p:stCondLst>
                                    <p:cond delay="0"/>
                                  </p:stCondLst>
                                  <p:childTnLst>
                                    <p:set>
                                      <p:cBhvr>
                                        <p:cTn dur="1" fill="hold" id="61">
                                          <p:stCondLst>
                                            <p:cond delay="0"/>
                                          </p:stCondLst>
                                        </p:cTn>
                                        <p:tgtEl>
                                          <p:spTgt spid="27"/>
                                        </p:tgtEl>
                                        <p:attrNameLst>
                                          <p:attrName>style.visibility</p:attrName>
                                        </p:attrNameLst>
                                      </p:cBhvr>
                                      <p:to>
                                        <p:strVal val="visible"/>
                                      </p:to>
                                    </p:set>
                                    <p:animEffect filter="fade" transition="in">
                                      <p:cBhvr>
                                        <p:cTn dur="250" id="62"/>
                                        <p:tgtEl>
                                          <p:spTgt spid="27"/>
                                        </p:tgtEl>
                                      </p:cBhvr>
                                    </p:animEffect>
                                    <p:anim calcmode="lin" valueType="num">
                                      <p:cBhvr>
                                        <p:cTn dur="250" fill="hold" id="63"/>
                                        <p:tgtEl>
                                          <p:spTgt spid="27"/>
                                        </p:tgtEl>
                                        <p:attrNameLst>
                                          <p:attrName>ppt_x</p:attrName>
                                        </p:attrNameLst>
                                      </p:cBhvr>
                                      <p:tavLst>
                                        <p:tav tm="0">
                                          <p:val>
                                            <p:strVal val="#ppt_x"/>
                                          </p:val>
                                        </p:tav>
                                        <p:tav tm="100000">
                                          <p:val>
                                            <p:strVal val="#ppt_x"/>
                                          </p:val>
                                        </p:tav>
                                      </p:tavLst>
                                    </p:anim>
                                    <p:anim calcmode="lin" valueType="num">
                                      <p:cBhvr>
                                        <p:cTn dur="250" fill="hold" id="64"/>
                                        <p:tgtEl>
                                          <p:spTgt spid="27"/>
                                        </p:tgtEl>
                                        <p:attrNameLst>
                                          <p:attrName>ppt_y</p:attrName>
                                        </p:attrNameLst>
                                      </p:cBhvr>
                                      <p:tavLst>
                                        <p:tav tm="0">
                                          <p:val>
                                            <p:strVal val="#ppt_y+.1"/>
                                          </p:val>
                                        </p:tav>
                                        <p:tav tm="100000">
                                          <p:val>
                                            <p:strVal val="#ppt_y"/>
                                          </p:val>
                                        </p:tav>
                                      </p:tavLst>
                                    </p:anim>
                                  </p:childTnLst>
                                </p:cTn>
                              </p:par>
                              <p:par>
                                <p:cTn fill="hold" grpId="0" id="65" nodeType="withEffect" presetClass="entr" presetID="10" presetSubtype="0">
                                  <p:stCondLst>
                                    <p:cond delay="250"/>
                                  </p:stCondLst>
                                  <p:iterate type="wd">
                                    <p:tmPct val="10000"/>
                                  </p:iterate>
                                  <p:childTnLst>
                                    <p:set>
                                      <p:cBhvr>
                                        <p:cTn dur="1" fill="hold" id="66">
                                          <p:stCondLst>
                                            <p:cond delay="0"/>
                                          </p:stCondLst>
                                        </p:cTn>
                                        <p:tgtEl>
                                          <p:spTgt spid="28"/>
                                        </p:tgtEl>
                                        <p:attrNameLst>
                                          <p:attrName>style.visibility</p:attrName>
                                        </p:attrNameLst>
                                      </p:cBhvr>
                                      <p:to>
                                        <p:strVal val="visible"/>
                                      </p:to>
                                    </p:set>
                                    <p:animEffect filter="fade" transition="in">
                                      <p:cBhvr>
                                        <p:cTn dur="500" id="67"/>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1"/>
      <p:bldP grpId="0" spid="22"/>
      <p:bldP grpId="0" spid="23"/>
      <p:bldP grpId="0" spid="24"/>
      <p:bldP grpId="0" spid="25"/>
      <p:bldP grpId="0" spid="26"/>
      <p:bldP grpId="0" spid="27"/>
      <p:bldP grpId="0" spid="28"/>
    </p:bldLst>
  </p:timing>
</p:sld>
</file>

<file path=ppt/slides/slide1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sp>
        <p:nvSpPr>
          <p:cNvPr id="9" name="任意多边形 8"/>
          <p:cNvSpPr/>
          <p:nvPr/>
        </p:nvSpPr>
        <p:spPr bwMode="auto">
          <a:xfrm rot="5400000">
            <a:off x="7323473" y="1824674"/>
            <a:ext cx="939588" cy="2758308"/>
          </a:xfrm>
          <a:custGeom>
            <a:gdLst>
              <a:gd fmla="*/ 0 w 1253008" name="connsiteX0"/>
              <a:gd fmla="*/ 3081115 h 3678400" name="connsiteY0"/>
              <a:gd fmla="*/ 0 w 1253008" name="connsiteX1"/>
              <a:gd fmla="*/ 103674 h 3678400" name="connsiteY1"/>
              <a:gd fmla="*/ 103675 w 1253008" name="connsiteX2"/>
              <a:gd fmla="*/ 0 h 3678400" name="connsiteY2"/>
              <a:gd fmla="*/ 325621 w 1253008" name="connsiteX3"/>
              <a:gd fmla="*/ 0 h 3678400" name="connsiteY3"/>
              <a:gd fmla="*/ 429296 w 1253008" name="connsiteX4"/>
              <a:gd fmla="*/ 103674 h 3678400" name="connsiteY4"/>
              <a:gd fmla="*/ 429296 w 1253008" name="connsiteX5"/>
              <a:gd fmla="*/ 3020727 h 3678400" name="connsiteY5"/>
              <a:gd fmla="*/ 435077 w 1253008" name="connsiteX6"/>
              <a:gd fmla="*/ 3028006 h 3678400" name="connsiteY6"/>
              <a:gd fmla="*/ 629745 w 1253008" name="connsiteX7"/>
              <a:gd fmla="*/ 3047864 h 3678400" name="connsiteY7"/>
              <a:gd fmla="*/ 629745 w 1253008" name="connsiteX8"/>
              <a:gd fmla="*/ 3046873 h 3678400" name="connsiteY8"/>
              <a:gd fmla="*/ 1224810 w 1253008" name="connsiteX9"/>
              <a:gd fmla="*/ 3505788 h 3678400" name="connsiteY9"/>
              <a:gd fmla="*/ 919535 w 1253008" name="connsiteX10"/>
              <a:gd fmla="*/ 3675675 h 3678400" name="connsiteY10"/>
              <a:gd fmla="*/ 824413 w 1253008" name="connsiteX11"/>
              <a:gd fmla="*/ 3496963 h 3678400" name="connsiteY11"/>
              <a:gd fmla="*/ 629745 w 1253008" name="connsiteX12"/>
              <a:gd fmla="*/ 3477106 h 3678400" name="connsiteY12"/>
              <a:gd fmla="*/ 629745 w 1253008" name="connsiteX13"/>
              <a:gd fmla="*/ 3478097 h 3678400" name="connsiteY13"/>
              <a:gd fmla="*/ 9137 w 1253008" name="connsiteX14"/>
              <a:gd fmla="*/ 3138358 h 3678400" name="connsiteY14"/>
              <a:gd fmla="*/ 9348 w 1253008" name="connsiteX15"/>
              <a:gd fmla="*/ 3123250 h 3678400" name="connsiteY15"/>
              <a:gd fmla="*/ 8147 w 1253008" name="connsiteX16"/>
              <a:gd fmla="*/ 3121470 h 3678400" name="connsiteY16"/>
              <a:gd fmla="*/ 0 w 1253008" name="connsiteX17"/>
              <a:gd fmla="*/ 3081115 h 3678400" name="connsiteY17"/>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b="b" l="l" r="r" t="t"/>
            <a:pathLst>
              <a:path h="3678400" w="1253008">
                <a:moveTo>
                  <a:pt x="0" y="3081115"/>
                </a:moveTo>
                <a:lnTo>
                  <a:pt x="0" y="103674"/>
                </a:lnTo>
                <a:cubicBezTo>
                  <a:pt x="0" y="46416"/>
                  <a:pt x="46417" y="0"/>
                  <a:pt x="103675" y="0"/>
                </a:cubicBezTo>
                <a:lnTo>
                  <a:pt x="325621" y="0"/>
                </a:lnTo>
                <a:cubicBezTo>
                  <a:pt x="382879" y="0"/>
                  <a:pt x="429296" y="46416"/>
                  <a:pt x="429296" y="103674"/>
                </a:cubicBezTo>
                <a:lnTo>
                  <a:pt x="429296" y="3020727"/>
                </a:lnTo>
                <a:lnTo>
                  <a:pt x="435077" y="3028006"/>
                </a:lnTo>
                <a:cubicBezTo>
                  <a:pt x="457198" y="3054483"/>
                  <a:pt x="525774" y="3047864"/>
                  <a:pt x="629745" y="3047864"/>
                </a:cubicBezTo>
                <a:lnTo>
                  <a:pt x="629745" y="3046873"/>
                </a:lnTo>
                <a:cubicBezTo>
                  <a:pt x="1187204" y="3046873"/>
                  <a:pt x="1319932" y="3393266"/>
                  <a:pt x="1224810" y="3505788"/>
                </a:cubicBezTo>
                <a:cubicBezTo>
                  <a:pt x="1162870" y="3580803"/>
                  <a:pt x="999172" y="3697739"/>
                  <a:pt x="919535" y="3675675"/>
                </a:cubicBezTo>
                <a:cubicBezTo>
                  <a:pt x="866444" y="3658025"/>
                  <a:pt x="901838" y="3578597"/>
                  <a:pt x="824413" y="3496963"/>
                </a:cubicBezTo>
                <a:cubicBezTo>
                  <a:pt x="802292" y="3470487"/>
                  <a:pt x="733716" y="3477106"/>
                  <a:pt x="629745" y="3477106"/>
                </a:cubicBezTo>
                <a:lnTo>
                  <a:pt x="629745" y="3478097"/>
                </a:lnTo>
                <a:cubicBezTo>
                  <a:pt x="211651" y="3478097"/>
                  <a:pt x="32468" y="3283251"/>
                  <a:pt x="9137" y="3138358"/>
                </a:cubicBezTo>
                <a:lnTo>
                  <a:pt x="9348" y="3123250"/>
                </a:lnTo>
                <a:lnTo>
                  <a:pt x="8147" y="3121470"/>
                </a:lnTo>
                <a:cubicBezTo>
                  <a:pt x="2901" y="3109066"/>
                  <a:pt x="0" y="3095429"/>
                  <a:pt x="0" y="3081115"/>
                </a:cubicBezTo>
                <a:close/>
              </a:path>
            </a:pathLst>
          </a:custGeom>
          <a:solidFill>
            <a:srgbClr val="404585"/>
          </a:solidFill>
          <a:ln algn="ctr" cap="flat" cmpd="sng" w="25400">
            <a:noFill/>
            <a:prstDash val="solid"/>
          </a:ln>
          <a:effectLst/>
          <a:ex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kern="0" lang="en-US" sz="1423">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grpSp>
        <p:nvGrpSpPr>
          <p:cNvPr id="10" name="组合 9"/>
          <p:cNvGrpSpPr/>
          <p:nvPr/>
        </p:nvGrpSpPr>
        <p:grpSpPr>
          <a:xfrm>
            <a:off x="5668685" y="2005890"/>
            <a:ext cx="876028" cy="1717917"/>
            <a:chOff x="7558505" y="2674384"/>
            <a:chExt cx="1168246" cy="2290964"/>
          </a:xfrm>
          <a:solidFill>
            <a:srgbClr val="404585"/>
          </a:solidFill>
        </p:grpSpPr>
        <p:sp>
          <p:nvSpPr>
            <p:cNvPr id="11" name="Freeform 18"/>
            <p:cNvSpPr/>
            <p:nvPr/>
          </p:nvSpPr>
          <p:spPr bwMode="auto">
            <a:xfrm rot="5400000">
              <a:off x="6850210" y="3382679"/>
              <a:ext cx="2290964" cy="874374"/>
            </a:xfrm>
            <a:custGeom>
              <a:gdLst>
                <a:gd fmla="*/ 724 w 1036" name="T0"/>
                <a:gd fmla="*/ 101 h 396" name="T1"/>
                <a:gd fmla="*/ 724 w 1036" name="T2"/>
                <a:gd fmla="*/ 101 h 396" name="T3"/>
                <a:gd fmla="*/ 312 w 1036" name="T4"/>
                <a:gd fmla="*/ 101 h 396" name="T5"/>
                <a:gd fmla="*/ 312 w 1036" name="T6"/>
                <a:gd fmla="*/ 101 h 396" name="T7"/>
                <a:gd fmla="*/ 312 w 1036" name="T8"/>
                <a:gd fmla="*/ 101 h 396" name="T9"/>
                <a:gd fmla="*/ 311 w 1036" name="T10"/>
                <a:gd fmla="*/ 101 h 396" name="T11"/>
                <a:gd fmla="*/ 311 w 1036" name="T12"/>
                <a:gd fmla="*/ 101 h 396" name="T13"/>
                <a:gd fmla="*/ 224 w 1036" name="T14"/>
                <a:gd fmla="*/ 92 h 396" name="T15"/>
                <a:gd fmla="*/ 181 w 1036" name="T16"/>
                <a:gd fmla="*/ 11 h 396" name="T17"/>
                <a:gd fmla="*/ 43 w 1036" name="T18"/>
                <a:gd fmla="*/ 88 h 396" name="T19"/>
                <a:gd fmla="*/ 310 w 1036" name="T20"/>
                <a:gd fmla="*/ 295 h 396" name="T21"/>
                <a:gd fmla="*/ 310 w 1036" name="T22"/>
                <a:gd fmla="*/ 295 h 396" name="T23"/>
                <a:gd fmla="*/ 312 w 1036" name="T24"/>
                <a:gd fmla="*/ 295 h 396" name="T25"/>
                <a:gd fmla="*/ 312 w 1036" name="T26"/>
                <a:gd fmla="*/ 295 h 396" name="T27"/>
                <a:gd fmla="*/ 312 w 1036" name="T28"/>
                <a:gd fmla="*/ 295 h 396" name="T29"/>
                <a:gd fmla="*/ 724 w 1036" name="T30"/>
                <a:gd fmla="*/ 295 h 396" name="T31"/>
                <a:gd fmla="*/ 724 w 1036" name="T32"/>
                <a:gd fmla="*/ 295 h 396" name="T33"/>
                <a:gd fmla="*/ 812 w 1036" name="T34"/>
                <a:gd fmla="*/ 305 h 396" name="T35"/>
                <a:gd fmla="*/ 855 w 1036" name="T36"/>
                <a:gd fmla="*/ 386 h 396" name="T37"/>
                <a:gd fmla="*/ 993 w 1036" name="T38"/>
                <a:gd fmla="*/ 309 h 396" name="T39"/>
                <a:gd fmla="*/ 724 w 1036" name="T40"/>
                <a:gd fmla="*/ 101 h 3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6" w="1036">
                  <a:moveTo>
                    <a:pt x="724" y="101"/>
                  </a:moveTo>
                  <a:cubicBezTo>
                    <a:pt x="724" y="101"/>
                    <a:pt x="724" y="101"/>
                    <a:pt x="724" y="101"/>
                  </a:cubicBezTo>
                  <a:cubicBezTo>
                    <a:pt x="724" y="101"/>
                    <a:pt x="343" y="101"/>
                    <a:pt x="312" y="101"/>
                  </a:cubicBezTo>
                  <a:cubicBezTo>
                    <a:pt x="312" y="101"/>
                    <a:pt x="312" y="101"/>
                    <a:pt x="312" y="101"/>
                  </a:cubicBezTo>
                  <a:cubicBezTo>
                    <a:pt x="312" y="101"/>
                    <a:pt x="312" y="101"/>
                    <a:pt x="312" y="101"/>
                  </a:cubicBezTo>
                  <a:cubicBezTo>
                    <a:pt x="311" y="101"/>
                    <a:pt x="311" y="101"/>
                    <a:pt x="311" y="101"/>
                  </a:cubicBezTo>
                  <a:cubicBezTo>
                    <a:pt x="311" y="101"/>
                    <a:pt x="311" y="101"/>
                    <a:pt x="311" y="101"/>
                  </a:cubicBezTo>
                  <a:cubicBezTo>
                    <a:pt x="265" y="101"/>
                    <a:pt x="234" y="103"/>
                    <a:pt x="224" y="92"/>
                  </a:cubicBezTo>
                  <a:cubicBezTo>
                    <a:pt x="189" y="55"/>
                    <a:pt x="205" y="18"/>
                    <a:pt x="181" y="11"/>
                  </a:cubicBezTo>
                  <a:cubicBezTo>
                    <a:pt x="145" y="0"/>
                    <a:pt x="71" y="54"/>
                    <a:pt x="43" y="88"/>
                  </a:cubicBezTo>
                  <a:cubicBezTo>
                    <a:pt x="0" y="139"/>
                    <a:pt x="60" y="295"/>
                    <a:pt x="310" y="295"/>
                  </a:cubicBezTo>
                  <a:cubicBezTo>
                    <a:pt x="310" y="295"/>
                    <a:pt x="310" y="295"/>
                    <a:pt x="310" y="295"/>
                  </a:cubicBezTo>
                  <a:cubicBezTo>
                    <a:pt x="312" y="295"/>
                    <a:pt x="312" y="295"/>
                    <a:pt x="312" y="295"/>
                  </a:cubicBezTo>
                  <a:cubicBezTo>
                    <a:pt x="312" y="295"/>
                    <a:pt x="312" y="295"/>
                    <a:pt x="312" y="295"/>
                  </a:cubicBezTo>
                  <a:cubicBezTo>
                    <a:pt x="312" y="295"/>
                    <a:pt x="312" y="295"/>
                    <a:pt x="312" y="295"/>
                  </a:cubicBezTo>
                  <a:cubicBezTo>
                    <a:pt x="724" y="295"/>
                    <a:pt x="724" y="295"/>
                    <a:pt x="724" y="295"/>
                  </a:cubicBezTo>
                  <a:cubicBezTo>
                    <a:pt x="724" y="295"/>
                    <a:pt x="724" y="295"/>
                    <a:pt x="724" y="295"/>
                  </a:cubicBezTo>
                  <a:cubicBezTo>
                    <a:pt x="771" y="295"/>
                    <a:pt x="802" y="293"/>
                    <a:pt x="812" y="305"/>
                  </a:cubicBezTo>
                  <a:cubicBezTo>
                    <a:pt x="847" y="342"/>
                    <a:pt x="831" y="378"/>
                    <a:pt x="855" y="386"/>
                  </a:cubicBezTo>
                  <a:cubicBezTo>
                    <a:pt x="891" y="396"/>
                    <a:pt x="965" y="342"/>
                    <a:pt x="993" y="309"/>
                  </a:cubicBezTo>
                  <a:cubicBezTo>
                    <a:pt x="1036" y="257"/>
                    <a:pt x="976" y="101"/>
                    <a:pt x="724" y="101"/>
                  </a:cubicBezTo>
                  <a:close/>
                </a:path>
              </a:pathLst>
            </a:custGeom>
            <a:grpFill/>
            <a:ln>
              <a:noFill/>
            </a:ln>
            <a:effectLst/>
            <a:extLst/>
          </p:spPr>
          <p:txBody>
            <a:bodyPr anchor="t" anchorCtr="0" bIns="45712" compatLnSpc="1" lIns="91423" numCol="1" rIns="91423" tIns="45712" vert="horz" wrap="square">
              <a:prstTxWarp prst="textNoShape">
                <a:avLst/>
              </a:prstTxWarp>
            </a:bodyPr>
            <a:lstStyle/>
            <a:p>
              <a:pPr>
                <a:lnSpc>
                  <a:spcPct val="130000"/>
                </a:lnSpc>
              </a:pPr>
              <a:endParaRPr lang="en-US" sz="2400">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2" name="Freeform 19"/>
            <p:cNvSpPr/>
            <p:nvPr/>
          </p:nvSpPr>
          <p:spPr bwMode="auto">
            <a:xfrm rot="5400000">
              <a:off x="7427090" y="3575662"/>
              <a:ext cx="2109880" cy="489442"/>
            </a:xfrm>
            <a:custGeom>
              <a:gdLst>
                <a:gd fmla="*/ 918 w 954" name="T0"/>
                <a:gd fmla="*/ 14 h 222" name="T1"/>
                <a:gd fmla="*/ 221 w 954" name="T2"/>
                <a:gd fmla="*/ 14 h 222" name="T3"/>
                <a:gd fmla="*/ 179 w 954" name="T4"/>
                <a:gd fmla="*/ 33 h 222" name="T5"/>
                <a:gd fmla="*/ 175 w 954" name="T6"/>
                <a:gd fmla="*/ 37 h 222" name="T7"/>
                <a:gd fmla="*/ 0 w 954" name="T8"/>
                <a:gd fmla="*/ 222 h 222" name="T9"/>
                <a:gd fmla="*/ 36 w 954" name="T10"/>
                <a:gd fmla="*/ 208 h 222" name="T11"/>
                <a:gd fmla="*/ 733 w 954" name="T12"/>
                <a:gd fmla="*/ 208 h 222" name="T13"/>
                <a:gd fmla="*/ 775 w 954" name="T14"/>
                <a:gd fmla="*/ 189 h 222" name="T15"/>
                <a:gd fmla="*/ 779 w 954" name="T16"/>
                <a:gd fmla="*/ 185 h 222" name="T17"/>
                <a:gd fmla="*/ 954 w 954" name="T18"/>
                <a:gd fmla="*/ 0 h 222" name="T19"/>
                <a:gd fmla="*/ 918 w 954"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4">
                  <a:moveTo>
                    <a:pt x="918" y="14"/>
                  </a:moveTo>
                  <a:cubicBezTo>
                    <a:pt x="221" y="14"/>
                    <a:pt x="221" y="14"/>
                    <a:pt x="221" y="14"/>
                  </a:cubicBezTo>
                  <a:cubicBezTo>
                    <a:pt x="213" y="14"/>
                    <a:pt x="195" y="16"/>
                    <a:pt x="179" y="33"/>
                  </a:cubicBezTo>
                  <a:cubicBezTo>
                    <a:pt x="178" y="34"/>
                    <a:pt x="176" y="35"/>
                    <a:pt x="175" y="37"/>
                  </a:cubicBezTo>
                  <a:cubicBezTo>
                    <a:pt x="0" y="222"/>
                    <a:pt x="0" y="222"/>
                    <a:pt x="0" y="222"/>
                  </a:cubicBezTo>
                  <a:cubicBezTo>
                    <a:pt x="3" y="220"/>
                    <a:pt x="17" y="208"/>
                    <a:pt x="36" y="208"/>
                  </a:cubicBezTo>
                  <a:cubicBezTo>
                    <a:pt x="733" y="208"/>
                    <a:pt x="733" y="208"/>
                    <a:pt x="733" y="208"/>
                  </a:cubicBezTo>
                  <a:cubicBezTo>
                    <a:pt x="741" y="208"/>
                    <a:pt x="759" y="206"/>
                    <a:pt x="775" y="189"/>
                  </a:cubicBezTo>
                  <a:cubicBezTo>
                    <a:pt x="776" y="188"/>
                    <a:pt x="778" y="186"/>
                    <a:pt x="779" y="185"/>
                  </a:cubicBezTo>
                  <a:cubicBezTo>
                    <a:pt x="954" y="0"/>
                    <a:pt x="954" y="0"/>
                    <a:pt x="954" y="0"/>
                  </a:cubicBezTo>
                  <a:cubicBezTo>
                    <a:pt x="951" y="2"/>
                    <a:pt x="937" y="14"/>
                    <a:pt x="918" y="14"/>
                  </a:cubicBezTo>
                  <a:close/>
                </a:path>
              </a:pathLst>
            </a:custGeom>
            <a:grpFill/>
            <a:ln>
              <a:noFill/>
            </a:ln>
            <a:extLst/>
          </p:spPr>
          <p:txBody>
            <a:bodyPr anchor="t" anchorCtr="0" bIns="45712" compatLnSpc="1" lIns="91423" numCol="1" rIns="91423" tIns="45712" vert="horz" wrap="square">
              <a:prstTxWarp prst="textNoShape">
                <a:avLst/>
              </a:prstTxWarp>
            </a:bodyPr>
            <a:lstStyle/>
            <a:p>
              <a:pPr>
                <a:lnSpc>
                  <a:spcPct val="130000"/>
                </a:lnSpc>
              </a:pPr>
              <a:endParaRPr lang="en-US" sz="2400">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3" name="组合 12"/>
          <p:cNvGrpSpPr/>
          <p:nvPr/>
        </p:nvGrpSpPr>
        <p:grpSpPr>
          <a:xfrm>
            <a:off x="4936979" y="2002786"/>
            <a:ext cx="876028" cy="1719469"/>
            <a:chOff x="6582724" y="2670245"/>
            <a:chExt cx="1168246" cy="2293034"/>
          </a:xfrm>
          <a:solidFill>
            <a:srgbClr val="404585"/>
          </a:solidFill>
        </p:grpSpPr>
        <p:sp>
          <p:nvSpPr>
            <p:cNvPr id="14" name="Freeform 9"/>
            <p:cNvSpPr/>
            <p:nvPr/>
          </p:nvSpPr>
          <p:spPr bwMode="auto">
            <a:xfrm rot="5400000">
              <a:off x="5873394" y="3379575"/>
              <a:ext cx="2293034" cy="874374"/>
            </a:xfrm>
            <a:custGeom>
              <a:gdLst>
                <a:gd fmla="*/ 725 w 1037" name="T0"/>
                <a:gd fmla="*/ 101 h 396" name="T1"/>
                <a:gd fmla="*/ 725 w 1037" name="T2"/>
                <a:gd fmla="*/ 101 h 396" name="T3"/>
                <a:gd fmla="*/ 312 w 1037" name="T4"/>
                <a:gd fmla="*/ 101 h 396" name="T5"/>
                <a:gd fmla="*/ 312 w 1037" name="T6"/>
                <a:gd fmla="*/ 101 h 396" name="T7"/>
                <a:gd fmla="*/ 312 w 1037" name="T8"/>
                <a:gd fmla="*/ 101 h 396" name="T9"/>
                <a:gd fmla="*/ 311 w 1037" name="T10"/>
                <a:gd fmla="*/ 101 h 396" name="T11"/>
                <a:gd fmla="*/ 311 w 1037" name="T12"/>
                <a:gd fmla="*/ 101 h 396" name="T13"/>
                <a:gd fmla="*/ 224 w 1037" name="T14"/>
                <a:gd fmla="*/ 92 h 396" name="T15"/>
                <a:gd fmla="*/ 181 w 1037" name="T16"/>
                <a:gd fmla="*/ 11 h 396" name="T17"/>
                <a:gd fmla="*/ 43 w 1037" name="T18"/>
                <a:gd fmla="*/ 88 h 396" name="T19"/>
                <a:gd fmla="*/ 310 w 1037" name="T20"/>
                <a:gd fmla="*/ 296 h 396" name="T21"/>
                <a:gd fmla="*/ 310 w 1037" name="T22"/>
                <a:gd fmla="*/ 296 h 396" name="T23"/>
                <a:gd fmla="*/ 312 w 1037" name="T24"/>
                <a:gd fmla="*/ 296 h 396" name="T25"/>
                <a:gd fmla="*/ 312 w 1037" name="T26"/>
                <a:gd fmla="*/ 296 h 396" name="T27"/>
                <a:gd fmla="*/ 312 w 1037" name="T28"/>
                <a:gd fmla="*/ 296 h 396" name="T29"/>
                <a:gd fmla="*/ 725 w 1037" name="T30"/>
                <a:gd fmla="*/ 295 h 396" name="T31"/>
                <a:gd fmla="*/ 725 w 1037" name="T32"/>
                <a:gd fmla="*/ 296 h 396" name="T33"/>
                <a:gd fmla="*/ 813 w 1037" name="T34"/>
                <a:gd fmla="*/ 305 h 396" name="T35"/>
                <a:gd fmla="*/ 856 w 1037" name="T36"/>
                <a:gd fmla="*/ 386 h 396" name="T37"/>
                <a:gd fmla="*/ 994 w 1037" name="T38"/>
                <a:gd fmla="*/ 309 h 396" name="T39"/>
                <a:gd fmla="*/ 725 w 1037" name="T40"/>
                <a:gd fmla="*/ 101 h 3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6" w="1037">
                  <a:moveTo>
                    <a:pt x="725" y="101"/>
                  </a:moveTo>
                  <a:cubicBezTo>
                    <a:pt x="725" y="101"/>
                    <a:pt x="725" y="101"/>
                    <a:pt x="725" y="101"/>
                  </a:cubicBezTo>
                  <a:cubicBezTo>
                    <a:pt x="725" y="101"/>
                    <a:pt x="343" y="101"/>
                    <a:pt x="312" y="101"/>
                  </a:cubicBezTo>
                  <a:cubicBezTo>
                    <a:pt x="312" y="101"/>
                    <a:pt x="312" y="101"/>
                    <a:pt x="312" y="101"/>
                  </a:cubicBezTo>
                  <a:cubicBezTo>
                    <a:pt x="312" y="101"/>
                    <a:pt x="312" y="101"/>
                    <a:pt x="312" y="101"/>
                  </a:cubicBezTo>
                  <a:cubicBezTo>
                    <a:pt x="312" y="101"/>
                    <a:pt x="312" y="101"/>
                    <a:pt x="311" y="101"/>
                  </a:cubicBezTo>
                  <a:cubicBezTo>
                    <a:pt x="311" y="101"/>
                    <a:pt x="311" y="101"/>
                    <a:pt x="311" y="101"/>
                  </a:cubicBezTo>
                  <a:cubicBezTo>
                    <a:pt x="265" y="101"/>
                    <a:pt x="235" y="103"/>
                    <a:pt x="224" y="92"/>
                  </a:cubicBezTo>
                  <a:cubicBezTo>
                    <a:pt x="189" y="55"/>
                    <a:pt x="206" y="19"/>
                    <a:pt x="181" y="11"/>
                  </a:cubicBezTo>
                  <a:cubicBezTo>
                    <a:pt x="146" y="0"/>
                    <a:pt x="72" y="54"/>
                    <a:pt x="43" y="88"/>
                  </a:cubicBezTo>
                  <a:cubicBezTo>
                    <a:pt x="0" y="139"/>
                    <a:pt x="60" y="295"/>
                    <a:pt x="310" y="296"/>
                  </a:cubicBezTo>
                  <a:cubicBezTo>
                    <a:pt x="310" y="296"/>
                    <a:pt x="310" y="296"/>
                    <a:pt x="310" y="296"/>
                  </a:cubicBezTo>
                  <a:cubicBezTo>
                    <a:pt x="312" y="296"/>
                    <a:pt x="312" y="296"/>
                    <a:pt x="312" y="296"/>
                  </a:cubicBezTo>
                  <a:cubicBezTo>
                    <a:pt x="312" y="296"/>
                    <a:pt x="312" y="296"/>
                    <a:pt x="312" y="296"/>
                  </a:cubicBezTo>
                  <a:cubicBezTo>
                    <a:pt x="312" y="296"/>
                    <a:pt x="312" y="296"/>
                    <a:pt x="312" y="296"/>
                  </a:cubicBezTo>
                  <a:cubicBezTo>
                    <a:pt x="725" y="295"/>
                    <a:pt x="725" y="295"/>
                    <a:pt x="725" y="295"/>
                  </a:cubicBezTo>
                  <a:cubicBezTo>
                    <a:pt x="725" y="296"/>
                    <a:pt x="725" y="296"/>
                    <a:pt x="725" y="296"/>
                  </a:cubicBezTo>
                  <a:cubicBezTo>
                    <a:pt x="771" y="296"/>
                    <a:pt x="802" y="293"/>
                    <a:pt x="813" y="305"/>
                  </a:cubicBezTo>
                  <a:cubicBezTo>
                    <a:pt x="848" y="342"/>
                    <a:pt x="831" y="378"/>
                    <a:pt x="856" y="386"/>
                  </a:cubicBezTo>
                  <a:cubicBezTo>
                    <a:pt x="891" y="396"/>
                    <a:pt x="965" y="342"/>
                    <a:pt x="994" y="309"/>
                  </a:cubicBezTo>
                  <a:cubicBezTo>
                    <a:pt x="1037" y="257"/>
                    <a:pt x="976" y="101"/>
                    <a:pt x="725" y="101"/>
                  </a:cubicBezTo>
                  <a:close/>
                </a:path>
              </a:pathLst>
            </a:custGeom>
            <a:grpFill/>
            <a:ln algn="ctr" cap="flat" cmpd="sng" w="25400">
              <a:noFill/>
              <a:prstDash val="solid"/>
            </a:ln>
            <a:effectLst/>
            <a:ex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kern="0" lang="en-US" sz="1423">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15" name="Freeform 11"/>
            <p:cNvSpPr/>
            <p:nvPr/>
          </p:nvSpPr>
          <p:spPr bwMode="auto">
            <a:xfrm rot="5400000">
              <a:off x="6451826" y="3571005"/>
              <a:ext cx="2107811" cy="490477"/>
            </a:xfrm>
            <a:custGeom>
              <a:gdLst>
                <a:gd fmla="*/ 918 w 953" name="T0"/>
                <a:gd fmla="*/ 14 h 222" name="T1"/>
                <a:gd fmla="*/ 220 w 953" name="T2"/>
                <a:gd fmla="*/ 14 h 222" name="T3"/>
                <a:gd fmla="*/ 179 w 953" name="T4"/>
                <a:gd fmla="*/ 33 h 222" name="T5"/>
                <a:gd fmla="*/ 174 w 953" name="T6"/>
                <a:gd fmla="*/ 37 h 222" name="T7"/>
                <a:gd fmla="*/ 0 w 953" name="T8"/>
                <a:gd fmla="*/ 222 h 222" name="T9"/>
                <a:gd fmla="*/ 35 w 953" name="T10"/>
                <a:gd fmla="*/ 208 h 222" name="T11"/>
                <a:gd fmla="*/ 733 w 953" name="T12"/>
                <a:gd fmla="*/ 208 h 222" name="T13"/>
                <a:gd fmla="*/ 774 w 953" name="T14"/>
                <a:gd fmla="*/ 189 h 222" name="T15"/>
                <a:gd fmla="*/ 779 w 953" name="T16"/>
                <a:gd fmla="*/ 185 h 222" name="T17"/>
                <a:gd fmla="*/ 953 w 953" name="T18"/>
                <a:gd fmla="*/ 0 h 222" name="T19"/>
                <a:gd fmla="*/ 918 w 953"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3">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8"/>
                    <a:pt x="777" y="186"/>
                    <a:pt x="779" y="185"/>
                  </a:cubicBezTo>
                  <a:cubicBezTo>
                    <a:pt x="953" y="0"/>
                    <a:pt x="953" y="0"/>
                    <a:pt x="953" y="0"/>
                  </a:cubicBezTo>
                  <a:cubicBezTo>
                    <a:pt x="951" y="2"/>
                    <a:pt x="937" y="14"/>
                    <a:pt x="918" y="14"/>
                  </a:cubicBezTo>
                  <a:close/>
                </a:path>
              </a:pathLst>
            </a:custGeom>
            <a:grpFill/>
            <a:ln algn="ctr" cap="flat" cmpd="sng" w="25400">
              <a:noFill/>
              <a:prstDash val="solid"/>
            </a:ln>
            <a:effectLst/>
            <a:ex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kern="0" lang="en-US" sz="1423">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6" name="组合 15"/>
          <p:cNvGrpSpPr/>
          <p:nvPr/>
        </p:nvGrpSpPr>
        <p:grpSpPr>
          <a:xfrm>
            <a:off x="4222004" y="2053118"/>
            <a:ext cx="860850" cy="1614482"/>
            <a:chOff x="5629255" y="2737367"/>
            <a:chExt cx="1148004" cy="2153026"/>
          </a:xfrm>
          <a:solidFill>
            <a:srgbClr val="404585"/>
          </a:solidFill>
        </p:grpSpPr>
        <p:sp>
          <p:nvSpPr>
            <p:cNvPr id="17" name="任意多边形 16"/>
            <p:cNvSpPr/>
            <p:nvPr/>
          </p:nvSpPr>
          <p:spPr>
            <a:xfrm>
              <a:off x="5629255" y="2737367"/>
              <a:ext cx="833033" cy="2153026"/>
            </a:xfrm>
            <a:custGeom>
              <a:gdLst>
                <a:gd fmla="*/ 540647 w 833033" name="connsiteX0"/>
                <a:gd fmla="*/ 2768 h 2153026" name="connsiteY0"/>
                <a:gd fmla="*/ 659667 w 833033" name="connsiteX1"/>
                <a:gd fmla="*/ 28000 h 2153026" name="connsiteY1"/>
                <a:gd fmla="*/ 829824 w 833033" name="connsiteX2"/>
                <a:gd fmla="*/ 333275 h 2153026" name="connsiteY2"/>
                <a:gd fmla="*/ 650828 w 833033" name="connsiteX3"/>
                <a:gd fmla="*/ 428397 h 2153026" name="connsiteY3"/>
                <a:gd fmla="*/ 631768 w 833033" name="connsiteX4"/>
                <a:gd fmla="*/ 496697 h 2153026" name="connsiteY4"/>
                <a:gd fmla="*/ 630992 w 833033" name="connsiteX5"/>
                <a:gd fmla="*/ 615033 h 2153026" name="connsiteY5"/>
                <a:gd fmla="*/ 631527 w 833033" name="connsiteX6"/>
                <a:gd fmla="*/ 615033 h 2153026" name="connsiteY6"/>
                <a:gd fmla="*/ 631527 w 833033" name="connsiteX7"/>
                <a:gd fmla="*/ 1529763 h 2153026" name="connsiteY7"/>
                <a:gd fmla="*/ 631528 w 833033" name="connsiteX8"/>
                <a:gd fmla="*/ 1529763 h 2153026" name="connsiteY8"/>
                <a:gd fmla="*/ 172612 w 833033" name="connsiteX9"/>
                <a:gd fmla="*/ 2124828 h 2153026" name="connsiteY9"/>
                <a:gd fmla="*/ 2725 w 833033" name="connsiteX10"/>
                <a:gd fmla="*/ 1819553 h 2153026" name="connsiteY10"/>
                <a:gd fmla="*/ 181437 w 833033" name="connsiteX11"/>
                <a:gd fmla="*/ 1724431 h 2153026" name="connsiteY11"/>
                <a:gd fmla="*/ 201294 w 833033" name="connsiteX12"/>
                <a:gd fmla="*/ 1529763 h 2153026" name="connsiteY12"/>
                <a:gd fmla="*/ 202134 w 833033" name="connsiteX13"/>
                <a:gd fmla="*/ 1529763 h 2153026" name="connsiteY13"/>
                <a:gd fmla="*/ 202231 w 833033" name="connsiteX14"/>
                <a:gd fmla="*/ 1529763 h 2153026" name="connsiteY14"/>
                <a:gd fmla="*/ 202231 w 833033" name="connsiteX15"/>
                <a:gd fmla="*/ 623065 h 2153026" name="connsiteY15"/>
                <a:gd fmla="*/ 202231 w 833033" name="connsiteX16"/>
                <a:gd fmla="*/ 615033 h 2153026" name="connsiteY16"/>
                <a:gd fmla="*/ 202547 w 833033" name="connsiteX17"/>
                <a:gd fmla="*/ 615033 h 2153026" name="connsiteY17"/>
                <a:gd fmla="*/ 206130 w 833033" name="connsiteX18"/>
                <a:gd fmla="*/ 523835 h 2153026" name="connsiteY18"/>
                <a:gd fmla="*/ 540647 w 833033" name="connsiteX19"/>
                <a:gd fmla="*/ 2768 h 2153026" name="connsiteY1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b="b" l="l" r="r" t="t"/>
              <a:pathLst>
                <a:path h="2153026" w="833032">
                  <a:moveTo>
                    <a:pt x="540647" y="2768"/>
                  </a:moveTo>
                  <a:cubicBezTo>
                    <a:pt x="588814" y="-5182"/>
                    <a:pt x="631491" y="4219"/>
                    <a:pt x="659667" y="28000"/>
                  </a:cubicBezTo>
                  <a:cubicBezTo>
                    <a:pt x="734801" y="92152"/>
                    <a:pt x="854132" y="255850"/>
                    <a:pt x="829824" y="333275"/>
                  </a:cubicBezTo>
                  <a:cubicBezTo>
                    <a:pt x="814355" y="388578"/>
                    <a:pt x="732591" y="350972"/>
                    <a:pt x="650828" y="428397"/>
                  </a:cubicBezTo>
                  <a:cubicBezTo>
                    <a:pt x="638674" y="440564"/>
                    <a:pt x="633701" y="463791"/>
                    <a:pt x="631768" y="496697"/>
                  </a:cubicBezTo>
                  <a:lnTo>
                    <a:pt x="630992" y="615033"/>
                  </a:lnTo>
                  <a:lnTo>
                    <a:pt x="631527" y="615033"/>
                  </a:lnTo>
                  <a:lnTo>
                    <a:pt x="631527" y="1529763"/>
                  </a:lnTo>
                  <a:lnTo>
                    <a:pt x="631528" y="1529763"/>
                  </a:lnTo>
                  <a:cubicBezTo>
                    <a:pt x="631528" y="2087221"/>
                    <a:pt x="285135" y="2219950"/>
                    <a:pt x="172612" y="2124828"/>
                  </a:cubicBezTo>
                  <a:cubicBezTo>
                    <a:pt x="97597" y="2062888"/>
                    <a:pt x="-19339" y="1899190"/>
                    <a:pt x="2725" y="1819553"/>
                  </a:cubicBezTo>
                  <a:cubicBezTo>
                    <a:pt x="20375" y="1766461"/>
                    <a:pt x="99803" y="1801856"/>
                    <a:pt x="181437" y="1724431"/>
                  </a:cubicBezTo>
                  <a:cubicBezTo>
                    <a:pt x="207913" y="1702309"/>
                    <a:pt x="201294" y="1633733"/>
                    <a:pt x="201294" y="1529763"/>
                  </a:cubicBezTo>
                  <a:cubicBezTo>
                    <a:pt x="201294" y="1529763"/>
                    <a:pt x="201294" y="1529763"/>
                    <a:pt x="202134" y="1529763"/>
                  </a:cubicBezTo>
                  <a:lnTo>
                    <a:pt x="202231" y="1529763"/>
                  </a:lnTo>
                  <a:lnTo>
                    <a:pt x="202231" y="623065"/>
                  </a:lnTo>
                  <a:lnTo>
                    <a:pt x="202231" y="615033"/>
                  </a:lnTo>
                  <a:lnTo>
                    <a:pt x="202547" y="615033"/>
                  </a:lnTo>
                  <a:lnTo>
                    <a:pt x="206130" y="523835"/>
                  </a:lnTo>
                  <a:cubicBezTo>
                    <a:pt x="234207" y="177712"/>
                    <a:pt x="408186" y="24630"/>
                    <a:pt x="540647" y="276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wrap="square">
              <a:noAutofit/>
            </a:bodyPr>
            <a:lstStyle/>
            <a:p>
              <a:pPr algn="ctr">
                <a:lnSpc>
                  <a:spcPct val="130000"/>
                </a:lnSpc>
              </a:pPr>
              <a:endParaRPr lang="en-US">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18" name="Freeform 10"/>
            <p:cNvSpPr/>
            <p:nvPr/>
          </p:nvSpPr>
          <p:spPr bwMode="auto">
            <a:xfrm rot="5400000">
              <a:off x="5478115" y="3571005"/>
              <a:ext cx="2107811" cy="490477"/>
            </a:xfrm>
            <a:custGeom>
              <a:gdLst>
                <a:gd fmla="*/ 918 w 953" name="T0"/>
                <a:gd fmla="*/ 14 h 222" name="T1"/>
                <a:gd fmla="*/ 220 w 953" name="T2"/>
                <a:gd fmla="*/ 14 h 222" name="T3"/>
                <a:gd fmla="*/ 179 w 953" name="T4"/>
                <a:gd fmla="*/ 33 h 222" name="T5"/>
                <a:gd fmla="*/ 174 w 953" name="T6"/>
                <a:gd fmla="*/ 37 h 222" name="T7"/>
                <a:gd fmla="*/ 0 w 953" name="T8"/>
                <a:gd fmla="*/ 222 h 222" name="T9"/>
                <a:gd fmla="*/ 35 w 953" name="T10"/>
                <a:gd fmla="*/ 208 h 222" name="T11"/>
                <a:gd fmla="*/ 733 w 953" name="T12"/>
                <a:gd fmla="*/ 208 h 222" name="T13"/>
                <a:gd fmla="*/ 774 w 953" name="T14"/>
                <a:gd fmla="*/ 189 h 222" name="T15"/>
                <a:gd fmla="*/ 779 w 953" name="T16"/>
                <a:gd fmla="*/ 185 h 222" name="T17"/>
                <a:gd fmla="*/ 953 w 953" name="T18"/>
                <a:gd fmla="*/ 0 h 222" name="T19"/>
                <a:gd fmla="*/ 918 w 953"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3">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7"/>
                    <a:pt x="777" y="186"/>
                    <a:pt x="779" y="185"/>
                  </a:cubicBezTo>
                  <a:cubicBezTo>
                    <a:pt x="953" y="0"/>
                    <a:pt x="953" y="0"/>
                    <a:pt x="953" y="0"/>
                  </a:cubicBezTo>
                  <a:cubicBezTo>
                    <a:pt x="951" y="2"/>
                    <a:pt x="937" y="14"/>
                    <a:pt x="918" y="14"/>
                  </a:cubicBezTo>
                  <a:close/>
                </a:path>
              </a:pathLst>
            </a:custGeom>
            <a:grpFill/>
            <a:ln>
              <a:noFill/>
            </a:ln>
            <a:extLst/>
          </p:spPr>
          <p:txBody>
            <a:bodyPr anchor="t" anchorCtr="0" bIns="45712" compatLnSpc="1" lIns="91423" numCol="1" rIns="91423" tIns="45712" vert="horz" wrap="square">
              <a:prstTxWarp prst="textNoShape">
                <a:avLst/>
              </a:prstTxWarp>
            </a:bodyPr>
            <a:lstStyle/>
            <a:p>
              <a:pPr>
                <a:lnSpc>
                  <a:spcPct val="130000"/>
                </a:lnSpc>
              </a:pPr>
              <a:endParaRPr lang="en-US" sz="2400">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19" name="组合 18"/>
          <p:cNvGrpSpPr/>
          <p:nvPr/>
        </p:nvGrpSpPr>
        <p:grpSpPr>
          <a:xfrm>
            <a:off x="3476575" y="1999868"/>
            <a:ext cx="876028" cy="1717917"/>
            <a:chOff x="4635171" y="2666353"/>
            <a:chExt cx="1168246" cy="2290964"/>
          </a:xfrm>
          <a:solidFill>
            <a:srgbClr val="404585"/>
          </a:solidFill>
        </p:grpSpPr>
        <p:sp>
          <p:nvSpPr>
            <p:cNvPr id="20" name="Freeform 7"/>
            <p:cNvSpPr/>
            <p:nvPr/>
          </p:nvSpPr>
          <p:spPr bwMode="auto">
            <a:xfrm rot="5400000">
              <a:off x="3926876" y="3374648"/>
              <a:ext cx="2290964" cy="874374"/>
            </a:xfrm>
            <a:custGeom>
              <a:gdLst>
                <a:gd fmla="*/ 724 w 1036" name="T0"/>
                <a:gd fmla="*/ 101 h 396" name="T1"/>
                <a:gd fmla="*/ 724 w 1036" name="T2"/>
                <a:gd fmla="*/ 101 h 396" name="T3"/>
                <a:gd fmla="*/ 312 w 1036" name="T4"/>
                <a:gd fmla="*/ 101 h 396" name="T5"/>
                <a:gd fmla="*/ 312 w 1036" name="T6"/>
                <a:gd fmla="*/ 101 h 396" name="T7"/>
                <a:gd fmla="*/ 312 w 1036" name="T8"/>
                <a:gd fmla="*/ 101 h 396" name="T9"/>
                <a:gd fmla="*/ 311 w 1036" name="T10"/>
                <a:gd fmla="*/ 101 h 396" name="T11"/>
                <a:gd fmla="*/ 311 w 1036" name="T12"/>
                <a:gd fmla="*/ 101 h 396" name="T13"/>
                <a:gd fmla="*/ 224 w 1036" name="T14"/>
                <a:gd fmla="*/ 92 h 396" name="T15"/>
                <a:gd fmla="*/ 181 w 1036" name="T16"/>
                <a:gd fmla="*/ 11 h 396" name="T17"/>
                <a:gd fmla="*/ 43 w 1036" name="T18"/>
                <a:gd fmla="*/ 88 h 396" name="T19"/>
                <a:gd fmla="*/ 310 w 1036" name="T20"/>
                <a:gd fmla="*/ 295 h 396" name="T21"/>
                <a:gd fmla="*/ 310 w 1036" name="T22"/>
                <a:gd fmla="*/ 295 h 396" name="T23"/>
                <a:gd fmla="*/ 312 w 1036" name="T24"/>
                <a:gd fmla="*/ 295 h 396" name="T25"/>
                <a:gd fmla="*/ 312 w 1036" name="T26"/>
                <a:gd fmla="*/ 295 h 396" name="T27"/>
                <a:gd fmla="*/ 312 w 1036" name="T28"/>
                <a:gd fmla="*/ 295 h 396" name="T29"/>
                <a:gd fmla="*/ 724 w 1036" name="T30"/>
                <a:gd fmla="*/ 295 h 396" name="T31"/>
                <a:gd fmla="*/ 724 w 1036" name="T32"/>
                <a:gd fmla="*/ 295 h 396" name="T33"/>
                <a:gd fmla="*/ 812 w 1036" name="T34"/>
                <a:gd fmla="*/ 305 h 396" name="T35"/>
                <a:gd fmla="*/ 855 w 1036" name="T36"/>
                <a:gd fmla="*/ 386 h 396" name="T37"/>
                <a:gd fmla="*/ 993 w 1036" name="T38"/>
                <a:gd fmla="*/ 309 h 396" name="T39"/>
                <a:gd fmla="*/ 724 w 1036" name="T40"/>
                <a:gd fmla="*/ 101 h 3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6" w="1036">
                  <a:moveTo>
                    <a:pt x="724" y="101"/>
                  </a:moveTo>
                  <a:cubicBezTo>
                    <a:pt x="724" y="101"/>
                    <a:pt x="724" y="101"/>
                    <a:pt x="724" y="101"/>
                  </a:cubicBezTo>
                  <a:cubicBezTo>
                    <a:pt x="724" y="101"/>
                    <a:pt x="343" y="101"/>
                    <a:pt x="312" y="101"/>
                  </a:cubicBezTo>
                  <a:cubicBezTo>
                    <a:pt x="312" y="101"/>
                    <a:pt x="312" y="101"/>
                    <a:pt x="312" y="101"/>
                  </a:cubicBezTo>
                  <a:cubicBezTo>
                    <a:pt x="312" y="101"/>
                    <a:pt x="312" y="101"/>
                    <a:pt x="312" y="101"/>
                  </a:cubicBezTo>
                  <a:cubicBezTo>
                    <a:pt x="311" y="101"/>
                    <a:pt x="311" y="101"/>
                    <a:pt x="311" y="101"/>
                  </a:cubicBezTo>
                  <a:cubicBezTo>
                    <a:pt x="311" y="101"/>
                    <a:pt x="311" y="101"/>
                    <a:pt x="311" y="101"/>
                  </a:cubicBezTo>
                  <a:cubicBezTo>
                    <a:pt x="265" y="101"/>
                    <a:pt x="234" y="103"/>
                    <a:pt x="224" y="92"/>
                  </a:cubicBezTo>
                  <a:cubicBezTo>
                    <a:pt x="189" y="55"/>
                    <a:pt x="205" y="18"/>
                    <a:pt x="181" y="11"/>
                  </a:cubicBezTo>
                  <a:cubicBezTo>
                    <a:pt x="145" y="0"/>
                    <a:pt x="71" y="54"/>
                    <a:pt x="43" y="88"/>
                  </a:cubicBezTo>
                  <a:cubicBezTo>
                    <a:pt x="0" y="139"/>
                    <a:pt x="60" y="295"/>
                    <a:pt x="310" y="295"/>
                  </a:cubicBezTo>
                  <a:cubicBezTo>
                    <a:pt x="310" y="295"/>
                    <a:pt x="310" y="295"/>
                    <a:pt x="310" y="295"/>
                  </a:cubicBezTo>
                  <a:cubicBezTo>
                    <a:pt x="312" y="295"/>
                    <a:pt x="312" y="295"/>
                    <a:pt x="312" y="295"/>
                  </a:cubicBezTo>
                  <a:cubicBezTo>
                    <a:pt x="312" y="295"/>
                    <a:pt x="312" y="295"/>
                    <a:pt x="312" y="295"/>
                  </a:cubicBezTo>
                  <a:cubicBezTo>
                    <a:pt x="312" y="295"/>
                    <a:pt x="312" y="295"/>
                    <a:pt x="312" y="295"/>
                  </a:cubicBezTo>
                  <a:cubicBezTo>
                    <a:pt x="724" y="295"/>
                    <a:pt x="724" y="295"/>
                    <a:pt x="724" y="295"/>
                  </a:cubicBezTo>
                  <a:cubicBezTo>
                    <a:pt x="724" y="295"/>
                    <a:pt x="724" y="295"/>
                    <a:pt x="724" y="295"/>
                  </a:cubicBezTo>
                  <a:cubicBezTo>
                    <a:pt x="771" y="295"/>
                    <a:pt x="802" y="293"/>
                    <a:pt x="812" y="305"/>
                  </a:cubicBezTo>
                  <a:cubicBezTo>
                    <a:pt x="847" y="342"/>
                    <a:pt x="831" y="378"/>
                    <a:pt x="855" y="386"/>
                  </a:cubicBezTo>
                  <a:cubicBezTo>
                    <a:pt x="891" y="396"/>
                    <a:pt x="965" y="342"/>
                    <a:pt x="993" y="309"/>
                  </a:cubicBezTo>
                  <a:cubicBezTo>
                    <a:pt x="1036" y="257"/>
                    <a:pt x="976" y="101"/>
                    <a:pt x="724" y="101"/>
                  </a:cubicBezTo>
                  <a:close/>
                </a:path>
              </a:pathLst>
            </a:custGeom>
            <a:grpFill/>
            <a:ln algn="ctr" cap="flat" cmpd="sng" w="25400">
              <a:noFill/>
              <a:prstDash val="solid"/>
            </a:ln>
            <a:effectLst/>
            <a:ex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kern="0" lang="en-US" sz="1423">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21" name="Freeform 8"/>
            <p:cNvSpPr/>
            <p:nvPr/>
          </p:nvSpPr>
          <p:spPr bwMode="auto">
            <a:xfrm rot="5400000">
              <a:off x="4503756" y="3567630"/>
              <a:ext cx="2109880" cy="489442"/>
            </a:xfrm>
            <a:custGeom>
              <a:gdLst>
                <a:gd fmla="*/ 918 w 954" name="T0"/>
                <a:gd fmla="*/ 14 h 222" name="T1"/>
                <a:gd fmla="*/ 221 w 954" name="T2"/>
                <a:gd fmla="*/ 14 h 222" name="T3"/>
                <a:gd fmla="*/ 179 w 954" name="T4"/>
                <a:gd fmla="*/ 33 h 222" name="T5"/>
                <a:gd fmla="*/ 175 w 954" name="T6"/>
                <a:gd fmla="*/ 37 h 222" name="T7"/>
                <a:gd fmla="*/ 0 w 954" name="T8"/>
                <a:gd fmla="*/ 222 h 222" name="T9"/>
                <a:gd fmla="*/ 36 w 954" name="T10"/>
                <a:gd fmla="*/ 208 h 222" name="T11"/>
                <a:gd fmla="*/ 733 w 954" name="T12"/>
                <a:gd fmla="*/ 208 h 222" name="T13"/>
                <a:gd fmla="*/ 775 w 954" name="T14"/>
                <a:gd fmla="*/ 189 h 222" name="T15"/>
                <a:gd fmla="*/ 779 w 954" name="T16"/>
                <a:gd fmla="*/ 185 h 222" name="T17"/>
                <a:gd fmla="*/ 954 w 954" name="T18"/>
                <a:gd fmla="*/ 0 h 222" name="T19"/>
                <a:gd fmla="*/ 918 w 954"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4">
                  <a:moveTo>
                    <a:pt x="918" y="14"/>
                  </a:moveTo>
                  <a:cubicBezTo>
                    <a:pt x="221" y="14"/>
                    <a:pt x="221" y="14"/>
                    <a:pt x="221" y="14"/>
                  </a:cubicBezTo>
                  <a:cubicBezTo>
                    <a:pt x="213" y="14"/>
                    <a:pt x="195" y="16"/>
                    <a:pt x="179" y="33"/>
                  </a:cubicBezTo>
                  <a:cubicBezTo>
                    <a:pt x="178" y="34"/>
                    <a:pt x="176" y="35"/>
                    <a:pt x="175" y="37"/>
                  </a:cubicBezTo>
                  <a:cubicBezTo>
                    <a:pt x="0" y="222"/>
                    <a:pt x="0" y="222"/>
                    <a:pt x="0" y="222"/>
                  </a:cubicBezTo>
                  <a:cubicBezTo>
                    <a:pt x="3" y="220"/>
                    <a:pt x="17" y="208"/>
                    <a:pt x="36" y="208"/>
                  </a:cubicBezTo>
                  <a:cubicBezTo>
                    <a:pt x="733" y="208"/>
                    <a:pt x="733" y="208"/>
                    <a:pt x="733" y="208"/>
                  </a:cubicBezTo>
                  <a:cubicBezTo>
                    <a:pt x="741" y="208"/>
                    <a:pt x="759" y="206"/>
                    <a:pt x="775" y="189"/>
                  </a:cubicBezTo>
                  <a:cubicBezTo>
                    <a:pt x="776" y="188"/>
                    <a:pt x="778" y="186"/>
                    <a:pt x="779" y="185"/>
                  </a:cubicBezTo>
                  <a:cubicBezTo>
                    <a:pt x="954" y="0"/>
                    <a:pt x="954" y="0"/>
                    <a:pt x="954" y="0"/>
                  </a:cubicBezTo>
                  <a:cubicBezTo>
                    <a:pt x="951" y="2"/>
                    <a:pt x="937" y="14"/>
                    <a:pt x="918" y="14"/>
                  </a:cubicBezTo>
                  <a:close/>
                </a:path>
              </a:pathLst>
            </a:custGeom>
            <a:grpFill/>
            <a:ln algn="ctr" cap="flat" cmpd="sng" w="25400">
              <a:noFill/>
              <a:prstDash val="solid"/>
            </a:ln>
            <a:effectLst/>
            <a:ex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kern="0" lang="en-US" sz="1423">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grpSp>
      <p:grpSp>
        <p:nvGrpSpPr>
          <p:cNvPr id="22" name="组合 21"/>
          <p:cNvGrpSpPr/>
          <p:nvPr/>
        </p:nvGrpSpPr>
        <p:grpSpPr>
          <a:xfrm>
            <a:off x="2744870" y="1996764"/>
            <a:ext cx="876028" cy="1719469"/>
            <a:chOff x="3659390" y="2662213"/>
            <a:chExt cx="1168246" cy="2293034"/>
          </a:xfrm>
          <a:solidFill>
            <a:srgbClr val="404585"/>
          </a:solidFill>
        </p:grpSpPr>
        <p:sp>
          <p:nvSpPr>
            <p:cNvPr id="23" name="Freeform 9"/>
            <p:cNvSpPr/>
            <p:nvPr/>
          </p:nvSpPr>
          <p:spPr bwMode="auto">
            <a:xfrm rot="5400000">
              <a:off x="2950060" y="3371543"/>
              <a:ext cx="2293034" cy="874374"/>
            </a:xfrm>
            <a:custGeom>
              <a:gdLst>
                <a:gd fmla="*/ 725 w 1037" name="T0"/>
                <a:gd fmla="*/ 101 h 396" name="T1"/>
                <a:gd fmla="*/ 725 w 1037" name="T2"/>
                <a:gd fmla="*/ 101 h 396" name="T3"/>
                <a:gd fmla="*/ 312 w 1037" name="T4"/>
                <a:gd fmla="*/ 101 h 396" name="T5"/>
                <a:gd fmla="*/ 312 w 1037" name="T6"/>
                <a:gd fmla="*/ 101 h 396" name="T7"/>
                <a:gd fmla="*/ 312 w 1037" name="T8"/>
                <a:gd fmla="*/ 101 h 396" name="T9"/>
                <a:gd fmla="*/ 311 w 1037" name="T10"/>
                <a:gd fmla="*/ 101 h 396" name="T11"/>
                <a:gd fmla="*/ 311 w 1037" name="T12"/>
                <a:gd fmla="*/ 101 h 396" name="T13"/>
                <a:gd fmla="*/ 224 w 1037" name="T14"/>
                <a:gd fmla="*/ 92 h 396" name="T15"/>
                <a:gd fmla="*/ 181 w 1037" name="T16"/>
                <a:gd fmla="*/ 11 h 396" name="T17"/>
                <a:gd fmla="*/ 43 w 1037" name="T18"/>
                <a:gd fmla="*/ 88 h 396" name="T19"/>
                <a:gd fmla="*/ 310 w 1037" name="T20"/>
                <a:gd fmla="*/ 296 h 396" name="T21"/>
                <a:gd fmla="*/ 310 w 1037" name="T22"/>
                <a:gd fmla="*/ 296 h 396" name="T23"/>
                <a:gd fmla="*/ 312 w 1037" name="T24"/>
                <a:gd fmla="*/ 296 h 396" name="T25"/>
                <a:gd fmla="*/ 312 w 1037" name="T26"/>
                <a:gd fmla="*/ 296 h 396" name="T27"/>
                <a:gd fmla="*/ 312 w 1037" name="T28"/>
                <a:gd fmla="*/ 296 h 396" name="T29"/>
                <a:gd fmla="*/ 725 w 1037" name="T30"/>
                <a:gd fmla="*/ 295 h 396" name="T31"/>
                <a:gd fmla="*/ 725 w 1037" name="T32"/>
                <a:gd fmla="*/ 296 h 396" name="T33"/>
                <a:gd fmla="*/ 813 w 1037" name="T34"/>
                <a:gd fmla="*/ 305 h 396" name="T35"/>
                <a:gd fmla="*/ 856 w 1037" name="T36"/>
                <a:gd fmla="*/ 386 h 396" name="T37"/>
                <a:gd fmla="*/ 994 w 1037" name="T38"/>
                <a:gd fmla="*/ 309 h 396" name="T39"/>
                <a:gd fmla="*/ 725 w 1037" name="T40"/>
                <a:gd fmla="*/ 101 h 396"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396" w="1037">
                  <a:moveTo>
                    <a:pt x="725" y="101"/>
                  </a:moveTo>
                  <a:cubicBezTo>
                    <a:pt x="725" y="101"/>
                    <a:pt x="725" y="101"/>
                    <a:pt x="725" y="101"/>
                  </a:cubicBezTo>
                  <a:cubicBezTo>
                    <a:pt x="725" y="101"/>
                    <a:pt x="343" y="101"/>
                    <a:pt x="312" y="101"/>
                  </a:cubicBezTo>
                  <a:cubicBezTo>
                    <a:pt x="312" y="101"/>
                    <a:pt x="312" y="101"/>
                    <a:pt x="312" y="101"/>
                  </a:cubicBezTo>
                  <a:cubicBezTo>
                    <a:pt x="312" y="101"/>
                    <a:pt x="312" y="101"/>
                    <a:pt x="312" y="101"/>
                  </a:cubicBezTo>
                  <a:cubicBezTo>
                    <a:pt x="312" y="101"/>
                    <a:pt x="312" y="101"/>
                    <a:pt x="311" y="101"/>
                  </a:cubicBezTo>
                  <a:cubicBezTo>
                    <a:pt x="311" y="101"/>
                    <a:pt x="311" y="101"/>
                    <a:pt x="311" y="101"/>
                  </a:cubicBezTo>
                  <a:cubicBezTo>
                    <a:pt x="265" y="101"/>
                    <a:pt x="235" y="103"/>
                    <a:pt x="224" y="92"/>
                  </a:cubicBezTo>
                  <a:cubicBezTo>
                    <a:pt x="189" y="55"/>
                    <a:pt x="206" y="19"/>
                    <a:pt x="181" y="11"/>
                  </a:cubicBezTo>
                  <a:cubicBezTo>
                    <a:pt x="146" y="0"/>
                    <a:pt x="72" y="54"/>
                    <a:pt x="43" y="88"/>
                  </a:cubicBezTo>
                  <a:cubicBezTo>
                    <a:pt x="0" y="139"/>
                    <a:pt x="60" y="295"/>
                    <a:pt x="310" y="296"/>
                  </a:cubicBezTo>
                  <a:cubicBezTo>
                    <a:pt x="310" y="296"/>
                    <a:pt x="310" y="296"/>
                    <a:pt x="310" y="296"/>
                  </a:cubicBezTo>
                  <a:cubicBezTo>
                    <a:pt x="312" y="296"/>
                    <a:pt x="312" y="296"/>
                    <a:pt x="312" y="296"/>
                  </a:cubicBezTo>
                  <a:cubicBezTo>
                    <a:pt x="312" y="296"/>
                    <a:pt x="312" y="296"/>
                    <a:pt x="312" y="296"/>
                  </a:cubicBezTo>
                  <a:cubicBezTo>
                    <a:pt x="312" y="296"/>
                    <a:pt x="312" y="296"/>
                    <a:pt x="312" y="296"/>
                  </a:cubicBezTo>
                  <a:cubicBezTo>
                    <a:pt x="725" y="295"/>
                    <a:pt x="725" y="295"/>
                    <a:pt x="725" y="295"/>
                  </a:cubicBezTo>
                  <a:cubicBezTo>
                    <a:pt x="725" y="296"/>
                    <a:pt x="725" y="296"/>
                    <a:pt x="725" y="296"/>
                  </a:cubicBezTo>
                  <a:cubicBezTo>
                    <a:pt x="771" y="296"/>
                    <a:pt x="802" y="293"/>
                    <a:pt x="813" y="305"/>
                  </a:cubicBezTo>
                  <a:cubicBezTo>
                    <a:pt x="848" y="342"/>
                    <a:pt x="831" y="378"/>
                    <a:pt x="856" y="386"/>
                  </a:cubicBezTo>
                  <a:cubicBezTo>
                    <a:pt x="891" y="396"/>
                    <a:pt x="965" y="342"/>
                    <a:pt x="994" y="309"/>
                  </a:cubicBezTo>
                  <a:cubicBezTo>
                    <a:pt x="1037" y="257"/>
                    <a:pt x="976" y="101"/>
                    <a:pt x="725" y="101"/>
                  </a:cubicBezTo>
                  <a:close/>
                </a:path>
              </a:pathLst>
            </a:custGeom>
            <a:grpFill/>
            <a:ln>
              <a:noFill/>
            </a:ln>
            <a:extLst>
              <a:ext uri="{91240B29-F687-4F45-9708-019B960494DF}">
                <a14:hiddenLine w="9525">
                  <a:solidFill>
                    <a:srgbClr val="000000"/>
                  </a:solidFill>
                  <a:round/>
                  <a:headEnd/>
                  <a:tailEnd/>
                </a14:hiddenLine>
              </a:ext>
            </a:extLst>
          </p:spPr>
          <p:txBody>
            <a:bodyPr anchor="t" anchorCtr="0" bIns="45712" compatLnSpc="1" lIns="91423" numCol="1" rIns="91423" tIns="45712" vert="horz" wrap="square">
              <a:prstTxWarp prst="textNoShape">
                <a:avLst/>
              </a:prstTxWarp>
            </a:bodyPr>
            <a:lstStyle/>
            <a:p>
              <a:pPr>
                <a:lnSpc>
                  <a:spcPct val="130000"/>
                </a:lnSpc>
              </a:pPr>
              <a:endParaRPr lang="en-US" sz="2400">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endParaRPr>
            </a:p>
          </p:txBody>
        </p:sp>
        <p:sp>
          <p:nvSpPr>
            <p:cNvPr id="24" name="Freeform 11"/>
            <p:cNvSpPr/>
            <p:nvPr/>
          </p:nvSpPr>
          <p:spPr bwMode="auto">
            <a:xfrm rot="5400000">
              <a:off x="3528492" y="3562974"/>
              <a:ext cx="2107811" cy="490477"/>
            </a:xfrm>
            <a:custGeom>
              <a:gdLst>
                <a:gd fmla="*/ 918 w 953" name="T0"/>
                <a:gd fmla="*/ 14 h 222" name="T1"/>
                <a:gd fmla="*/ 220 w 953" name="T2"/>
                <a:gd fmla="*/ 14 h 222" name="T3"/>
                <a:gd fmla="*/ 179 w 953" name="T4"/>
                <a:gd fmla="*/ 33 h 222" name="T5"/>
                <a:gd fmla="*/ 174 w 953" name="T6"/>
                <a:gd fmla="*/ 37 h 222" name="T7"/>
                <a:gd fmla="*/ 0 w 953" name="T8"/>
                <a:gd fmla="*/ 222 h 222" name="T9"/>
                <a:gd fmla="*/ 35 w 953" name="T10"/>
                <a:gd fmla="*/ 208 h 222" name="T11"/>
                <a:gd fmla="*/ 733 w 953" name="T12"/>
                <a:gd fmla="*/ 208 h 222" name="T13"/>
                <a:gd fmla="*/ 774 w 953" name="T14"/>
                <a:gd fmla="*/ 189 h 222" name="T15"/>
                <a:gd fmla="*/ 779 w 953" name="T16"/>
                <a:gd fmla="*/ 185 h 222" name="T17"/>
                <a:gd fmla="*/ 953 w 953" name="T18"/>
                <a:gd fmla="*/ 0 h 222" name="T19"/>
                <a:gd fmla="*/ 918 w 953"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3">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8"/>
                    <a:pt x="777" y="186"/>
                    <a:pt x="779" y="185"/>
                  </a:cubicBezTo>
                  <a:cubicBezTo>
                    <a:pt x="953" y="0"/>
                    <a:pt x="953" y="0"/>
                    <a:pt x="953" y="0"/>
                  </a:cubicBezTo>
                  <a:cubicBezTo>
                    <a:pt x="951" y="2"/>
                    <a:pt x="937" y="14"/>
                    <a:pt x="918" y="14"/>
                  </a:cubicBezTo>
                  <a:close/>
                </a:path>
              </a:pathLst>
            </a:custGeom>
            <a:grpFill/>
            <a:ln>
              <a:noFill/>
            </a:ln>
            <a:extLst/>
          </p:spPr>
          <p:txBody>
            <a:bodyPr anchor="t" anchorCtr="0" bIns="45712" compatLnSpc="1" lIns="91423" numCol="1" rIns="91423" tIns="45712" vert="horz" wrap="square">
              <a:prstTxWarp prst="textNoShape">
                <a:avLst/>
              </a:prstTxWarp>
            </a:bodyPr>
            <a:lstStyle/>
            <a:p>
              <a:pPr>
                <a:lnSpc>
                  <a:spcPct val="130000"/>
                </a:lnSpc>
              </a:pPr>
              <a:endParaRPr lang="en-US" sz="2400">
                <a:solidFill>
                  <a:schemeClr val="tx1">
                    <a:lumMod val="50000"/>
                    <a:lumOff val="50000"/>
                  </a:schemeClr>
                </a:solidFill>
                <a:latin charset="0" panose="020b0604020202020204" pitchFamily="34" typeface="Arial"/>
                <a:ea charset="-122" panose="020b0503020204020204" pitchFamily="34" typeface="微软雅黑"/>
                <a:sym charset="0" panose="020b0604020202020204" pitchFamily="34" typeface="Arial"/>
              </a:endParaRPr>
            </a:p>
          </p:txBody>
        </p:sp>
      </p:grpSp>
      <p:sp>
        <p:nvSpPr>
          <p:cNvPr id="25" name="TextBox 54"/>
          <p:cNvSpPr txBox="1"/>
          <p:nvPr/>
        </p:nvSpPr>
        <p:spPr>
          <a:xfrm>
            <a:off x="1669716" y="1137991"/>
            <a:ext cx="1329291" cy="264871"/>
          </a:xfrm>
          <a:prstGeom prst="rect">
            <a:avLst/>
          </a:prstGeom>
          <a:noFill/>
        </p:spPr>
        <p:txBody>
          <a:bodyPr rtlCol="0" wrap="square">
            <a:spAutoFit/>
          </a:bodyPr>
          <a:lstStyle/>
          <a:p>
            <a:r>
              <a:rPr altLang="en-US" lang="zh-CN" sz="1138">
                <a:solidFill>
                  <a:schemeClr val="tx1">
                    <a:lumMod val="65000"/>
                    <a:lumOff val="35000"/>
                  </a:schemeClr>
                </a:solidFill>
                <a:ea charset="-122" panose="020b0503020204020204" pitchFamily="34" typeface="微软雅黑"/>
              </a:rPr>
              <a:t>请替换文字内容</a:t>
            </a:r>
          </a:p>
        </p:txBody>
      </p:sp>
      <p:sp>
        <p:nvSpPr>
          <p:cNvPr id="26" name="Rectangle 55"/>
          <p:cNvSpPr/>
          <p:nvPr/>
        </p:nvSpPr>
        <p:spPr>
          <a:xfrm>
            <a:off x="1669716" y="1362643"/>
            <a:ext cx="1422460" cy="471830"/>
          </a:xfrm>
          <a:prstGeom prst="rect">
            <a:avLst/>
          </a:prstGeom>
        </p:spPr>
        <p:txBody>
          <a:bodyPr wrap="square">
            <a:spAutoFit/>
          </a:bodyPr>
          <a:lstStyle/>
          <a:p>
            <a:pPr algn="just">
              <a:lnSpc>
                <a:spcPct val="130000"/>
              </a:lnSpc>
            </a:pPr>
            <a:r>
              <a:rPr altLang="en-US" lang="zh-CN" sz="64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点击添加相关标题文字，点击添加相关标题文字，点击添加相关标题文字。</a:t>
            </a:r>
          </a:p>
        </p:txBody>
      </p:sp>
      <p:sp>
        <p:nvSpPr>
          <p:cNvPr id="27" name="TextBox 54"/>
          <p:cNvSpPr txBox="1"/>
          <p:nvPr/>
        </p:nvSpPr>
        <p:spPr>
          <a:xfrm>
            <a:off x="2378308" y="3892435"/>
            <a:ext cx="1329291" cy="264871"/>
          </a:xfrm>
          <a:prstGeom prst="rect">
            <a:avLst/>
          </a:prstGeom>
          <a:noFill/>
        </p:spPr>
        <p:txBody>
          <a:bodyPr rtlCol="0" wrap="square">
            <a:spAutoFit/>
          </a:bodyPr>
          <a:lstStyle/>
          <a:p>
            <a:r>
              <a:rPr altLang="en-US" lang="zh-CN" sz="1138">
                <a:solidFill>
                  <a:schemeClr val="tx1">
                    <a:lumMod val="65000"/>
                    <a:lumOff val="35000"/>
                  </a:schemeClr>
                </a:solidFill>
                <a:ea charset="-122" panose="020b0503020204020204" pitchFamily="34" typeface="微软雅黑"/>
              </a:rPr>
              <a:t>请替换文字内容</a:t>
            </a:r>
          </a:p>
        </p:txBody>
      </p:sp>
      <p:sp>
        <p:nvSpPr>
          <p:cNvPr id="28" name="Rectangle 55"/>
          <p:cNvSpPr/>
          <p:nvPr/>
        </p:nvSpPr>
        <p:spPr>
          <a:xfrm>
            <a:off x="2378308" y="4115750"/>
            <a:ext cx="1422460" cy="471830"/>
          </a:xfrm>
          <a:prstGeom prst="rect">
            <a:avLst/>
          </a:prstGeom>
        </p:spPr>
        <p:txBody>
          <a:bodyPr wrap="square">
            <a:spAutoFit/>
          </a:bodyPr>
          <a:lstStyle/>
          <a:p>
            <a:pPr algn="just">
              <a:lnSpc>
                <a:spcPct val="130000"/>
              </a:lnSpc>
            </a:pPr>
            <a:r>
              <a:rPr altLang="en-US" lang="zh-CN" sz="64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点击添加相关标题文字，点击添加相关标题文字，点击添加相关标题文字。</a:t>
            </a:r>
          </a:p>
        </p:txBody>
      </p:sp>
      <p:sp>
        <p:nvSpPr>
          <p:cNvPr id="29" name="TextBox 54"/>
          <p:cNvSpPr txBox="1"/>
          <p:nvPr/>
        </p:nvSpPr>
        <p:spPr>
          <a:xfrm>
            <a:off x="3507588" y="1137991"/>
            <a:ext cx="1329291" cy="264871"/>
          </a:xfrm>
          <a:prstGeom prst="rect">
            <a:avLst/>
          </a:prstGeom>
          <a:noFill/>
        </p:spPr>
        <p:txBody>
          <a:bodyPr rtlCol="0" wrap="square">
            <a:spAutoFit/>
          </a:bodyPr>
          <a:lstStyle/>
          <a:p>
            <a:r>
              <a:rPr altLang="en-US" lang="zh-CN" sz="1138">
                <a:solidFill>
                  <a:schemeClr val="tx1">
                    <a:lumMod val="65000"/>
                    <a:lumOff val="35000"/>
                  </a:schemeClr>
                </a:solidFill>
                <a:ea charset="-122" panose="020b0503020204020204" pitchFamily="34" typeface="微软雅黑"/>
              </a:rPr>
              <a:t>请替换文字内容</a:t>
            </a:r>
          </a:p>
        </p:txBody>
      </p:sp>
      <p:sp>
        <p:nvSpPr>
          <p:cNvPr id="30" name="Rectangle 55"/>
          <p:cNvSpPr/>
          <p:nvPr/>
        </p:nvSpPr>
        <p:spPr>
          <a:xfrm>
            <a:off x="3507589" y="1362643"/>
            <a:ext cx="1422460" cy="471830"/>
          </a:xfrm>
          <a:prstGeom prst="rect">
            <a:avLst/>
          </a:prstGeom>
        </p:spPr>
        <p:txBody>
          <a:bodyPr wrap="square">
            <a:spAutoFit/>
          </a:bodyPr>
          <a:lstStyle/>
          <a:p>
            <a:pPr algn="just">
              <a:lnSpc>
                <a:spcPct val="130000"/>
              </a:lnSpc>
            </a:pPr>
            <a:r>
              <a:rPr altLang="en-US" lang="zh-CN" sz="64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点击添加相关标题文字，点击添加相关标题文字，点击添加相关标题文字。</a:t>
            </a:r>
          </a:p>
        </p:txBody>
      </p:sp>
      <p:sp>
        <p:nvSpPr>
          <p:cNvPr id="31" name="TextBox 54"/>
          <p:cNvSpPr txBox="1"/>
          <p:nvPr/>
        </p:nvSpPr>
        <p:spPr>
          <a:xfrm>
            <a:off x="4172234" y="3892435"/>
            <a:ext cx="1329291" cy="264871"/>
          </a:xfrm>
          <a:prstGeom prst="rect">
            <a:avLst/>
          </a:prstGeom>
          <a:noFill/>
        </p:spPr>
        <p:txBody>
          <a:bodyPr rtlCol="0" wrap="square">
            <a:spAutoFit/>
          </a:bodyPr>
          <a:lstStyle/>
          <a:p>
            <a:r>
              <a:rPr altLang="en-US" lang="zh-CN" sz="1138">
                <a:solidFill>
                  <a:schemeClr val="tx1">
                    <a:lumMod val="65000"/>
                    <a:lumOff val="35000"/>
                  </a:schemeClr>
                </a:solidFill>
                <a:ea charset="-122" panose="020b0503020204020204" pitchFamily="34" typeface="微软雅黑"/>
              </a:rPr>
              <a:t>请替换文字内容</a:t>
            </a:r>
          </a:p>
        </p:txBody>
      </p:sp>
      <p:sp>
        <p:nvSpPr>
          <p:cNvPr id="32" name="Rectangle 55"/>
          <p:cNvSpPr/>
          <p:nvPr/>
        </p:nvSpPr>
        <p:spPr>
          <a:xfrm>
            <a:off x="4172234" y="4115750"/>
            <a:ext cx="1422460" cy="471830"/>
          </a:xfrm>
          <a:prstGeom prst="rect">
            <a:avLst/>
          </a:prstGeom>
        </p:spPr>
        <p:txBody>
          <a:bodyPr wrap="square">
            <a:spAutoFit/>
          </a:bodyPr>
          <a:lstStyle/>
          <a:p>
            <a:pPr algn="just">
              <a:lnSpc>
                <a:spcPct val="130000"/>
              </a:lnSpc>
            </a:pPr>
            <a:r>
              <a:rPr altLang="en-US" lang="zh-CN" sz="64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点击添加相关标题文字，点击添加相关标题文字，点击添加相关标题文字。</a:t>
            </a:r>
          </a:p>
        </p:txBody>
      </p:sp>
      <p:sp>
        <p:nvSpPr>
          <p:cNvPr id="33" name="TextBox 54"/>
          <p:cNvSpPr txBox="1"/>
          <p:nvPr/>
        </p:nvSpPr>
        <p:spPr>
          <a:xfrm>
            <a:off x="5345461" y="1137991"/>
            <a:ext cx="1329291" cy="264871"/>
          </a:xfrm>
          <a:prstGeom prst="rect">
            <a:avLst/>
          </a:prstGeom>
          <a:noFill/>
        </p:spPr>
        <p:txBody>
          <a:bodyPr rtlCol="0" wrap="square">
            <a:spAutoFit/>
          </a:bodyPr>
          <a:lstStyle/>
          <a:p>
            <a:r>
              <a:rPr altLang="en-US" lang="zh-CN" sz="1138">
                <a:solidFill>
                  <a:schemeClr val="tx1">
                    <a:lumMod val="65000"/>
                    <a:lumOff val="35000"/>
                  </a:schemeClr>
                </a:solidFill>
                <a:ea charset="-122" panose="020b0503020204020204" pitchFamily="34" typeface="微软雅黑"/>
              </a:rPr>
              <a:t>请替换文字内容</a:t>
            </a:r>
          </a:p>
        </p:txBody>
      </p:sp>
      <p:sp>
        <p:nvSpPr>
          <p:cNvPr id="34" name="Rectangle 55"/>
          <p:cNvSpPr/>
          <p:nvPr/>
        </p:nvSpPr>
        <p:spPr>
          <a:xfrm>
            <a:off x="5345461" y="1362643"/>
            <a:ext cx="1422460" cy="471830"/>
          </a:xfrm>
          <a:prstGeom prst="rect">
            <a:avLst/>
          </a:prstGeom>
        </p:spPr>
        <p:txBody>
          <a:bodyPr wrap="square">
            <a:spAutoFit/>
          </a:bodyPr>
          <a:lstStyle/>
          <a:p>
            <a:pPr algn="just">
              <a:lnSpc>
                <a:spcPct val="130000"/>
              </a:lnSpc>
            </a:pPr>
            <a:r>
              <a:rPr altLang="en-US" lang="zh-CN" sz="64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点击添加相关标题文字，点击添加相关标题文字，点击添加相关标题文字。</a:t>
            </a:r>
          </a:p>
        </p:txBody>
      </p:sp>
      <p:sp>
        <p:nvSpPr>
          <p:cNvPr id="35" name="TextBox 54"/>
          <p:cNvSpPr txBox="1"/>
          <p:nvPr/>
        </p:nvSpPr>
        <p:spPr>
          <a:xfrm>
            <a:off x="5915067" y="3892435"/>
            <a:ext cx="1329291" cy="264871"/>
          </a:xfrm>
          <a:prstGeom prst="rect">
            <a:avLst/>
          </a:prstGeom>
          <a:noFill/>
        </p:spPr>
        <p:txBody>
          <a:bodyPr rtlCol="0" wrap="square">
            <a:spAutoFit/>
          </a:bodyPr>
          <a:lstStyle/>
          <a:p>
            <a:r>
              <a:rPr altLang="en-US" lang="zh-CN" sz="1138">
                <a:solidFill>
                  <a:schemeClr val="tx1">
                    <a:lumMod val="65000"/>
                    <a:lumOff val="35000"/>
                  </a:schemeClr>
                </a:solidFill>
                <a:ea charset="-122" panose="020b0503020204020204" pitchFamily="34" typeface="微软雅黑"/>
              </a:rPr>
              <a:t>请替换文字内容</a:t>
            </a:r>
          </a:p>
        </p:txBody>
      </p:sp>
      <p:sp>
        <p:nvSpPr>
          <p:cNvPr id="36" name="Rectangle 55"/>
          <p:cNvSpPr/>
          <p:nvPr/>
        </p:nvSpPr>
        <p:spPr>
          <a:xfrm>
            <a:off x="5915067" y="4115750"/>
            <a:ext cx="1422460" cy="471830"/>
          </a:xfrm>
          <a:prstGeom prst="rect">
            <a:avLst/>
          </a:prstGeom>
        </p:spPr>
        <p:txBody>
          <a:bodyPr wrap="square">
            <a:spAutoFit/>
          </a:bodyPr>
          <a:lstStyle/>
          <a:p>
            <a:pPr algn="just">
              <a:lnSpc>
                <a:spcPct val="130000"/>
              </a:lnSpc>
            </a:pPr>
            <a:r>
              <a:rPr altLang="en-US" lang="zh-CN" sz="640">
                <a:solidFill>
                  <a:schemeClr val="tx1">
                    <a:lumMod val="65000"/>
                    <a:lumOff val="35000"/>
                  </a:schemeClr>
                </a:solidFill>
                <a:latin charset="0" panose="020b0604020202020204" pitchFamily="34" typeface="Arial"/>
                <a:ea charset="-122" panose="020b0503020204020204" pitchFamily="34" typeface="微软雅黑"/>
                <a:sym charset="0" panose="020b0604020202020204" pitchFamily="34" typeface="Arial"/>
              </a:rPr>
              <a:t>点击添加相关标题文字，点击添加相关标题文字，点击添加相关标题文字。</a:t>
            </a:r>
          </a:p>
        </p:txBody>
      </p:sp>
      <p:grpSp>
        <p:nvGrpSpPr>
          <p:cNvPr id="37" name="组合 36"/>
          <p:cNvGrpSpPr/>
          <p:nvPr/>
        </p:nvGrpSpPr>
        <p:grpSpPr>
          <a:xfrm>
            <a:off x="-28419" y="2047096"/>
            <a:ext cx="2919163" cy="1599302"/>
            <a:chOff x="-38987" y="2729334"/>
            <a:chExt cx="3892912" cy="2132784"/>
          </a:xfrm>
          <a:solidFill>
            <a:srgbClr val="404585"/>
          </a:solidFill>
        </p:grpSpPr>
        <p:sp>
          <p:nvSpPr>
            <p:cNvPr id="38" name="任意多边形 37"/>
            <p:cNvSpPr/>
            <p:nvPr/>
          </p:nvSpPr>
          <p:spPr>
            <a:xfrm rot="16200000">
              <a:off x="1127315" y="1563032"/>
              <a:ext cx="1245336" cy="3577940"/>
            </a:xfrm>
            <a:custGeom>
              <a:gdLst>
                <a:gd fmla="*/ 1242568 w 1245336" name="connsiteX0"/>
                <a:gd fmla="*/ 3285554 h 3577940" name="connsiteY0"/>
                <a:gd fmla="*/ 1217336 w 1245336" name="connsiteX1"/>
                <a:gd fmla="*/ 3404574 h 3577940" name="connsiteY1"/>
                <a:gd fmla="*/ 912061 w 1245336" name="connsiteX2"/>
                <a:gd fmla="*/ 3574731 h 3577940" name="connsiteY2"/>
                <a:gd fmla="*/ 816939 w 1245336" name="connsiteX3"/>
                <a:gd fmla="*/ 3395735 h 3577940" name="connsiteY3"/>
                <a:gd fmla="*/ 622271 w 1245336" name="connsiteX4"/>
                <a:gd fmla="*/ 3375846 h 3577940" name="connsiteY4"/>
                <a:gd fmla="*/ 622271 w 1245336" name="connsiteX5"/>
                <a:gd fmla="*/ 3374366 h 3577940" name="connsiteY5"/>
                <a:gd fmla="*/ 1973 w 1245336" name="connsiteX6"/>
                <a:gd fmla="*/ 3035950 h 3577940" name="connsiteY6"/>
                <a:gd fmla="*/ 2017 w 1245336" name="connsiteX7"/>
                <a:gd fmla="*/ 3031859 h 3577940" name="connsiteY7"/>
                <a:gd fmla="*/ 0 w 1245336" name="connsiteX8"/>
                <a:gd fmla="*/ 3031859 h 3577940" name="connsiteY8"/>
                <a:gd fmla="*/ 0 w 1245336" name="connsiteX9"/>
                <a:gd fmla="*/ 0 h 3577940" name="connsiteY9"/>
                <a:gd fmla="*/ 429296 w 1245336" name="connsiteX10"/>
                <a:gd fmla="*/ 0 h 3577940" name="connsiteY10"/>
                <a:gd fmla="*/ 429296 w 1245336" name="connsiteX11"/>
                <a:gd fmla="*/ 2926627 h 3577940" name="connsiteY11"/>
                <a:gd fmla="*/ 453975 w 1245336" name="connsiteX12"/>
                <a:gd fmla="*/ 2939132 h 3577940" name="connsiteY12"/>
                <a:gd fmla="*/ 622271 w 1245336" name="connsiteX13"/>
                <a:gd fmla="*/ 2945658 h 3577940" name="connsiteY13"/>
                <a:gd fmla="*/ 622271 w 1245336" name="connsiteX14"/>
                <a:gd fmla="*/ 2947139 h 3577940" name="connsiteY14"/>
                <a:gd fmla="*/ 1242568 w 1245336" name="connsiteX15"/>
                <a:gd fmla="*/ 3285554 h 3577940" name="connsiteY15"/>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b="b" l="l" r="r" t="t"/>
              <a:pathLst>
                <a:path h="3577940" w="1245336">
                  <a:moveTo>
                    <a:pt x="1242568" y="3285554"/>
                  </a:moveTo>
                  <a:cubicBezTo>
                    <a:pt x="1250518" y="3333721"/>
                    <a:pt x="1241116" y="3376399"/>
                    <a:pt x="1217336" y="3404574"/>
                  </a:cubicBezTo>
                  <a:cubicBezTo>
                    <a:pt x="1153184" y="3479709"/>
                    <a:pt x="989486" y="3599040"/>
                    <a:pt x="912061" y="3574731"/>
                  </a:cubicBezTo>
                  <a:cubicBezTo>
                    <a:pt x="856757" y="3559263"/>
                    <a:pt x="894364" y="3477499"/>
                    <a:pt x="816939" y="3395735"/>
                  </a:cubicBezTo>
                  <a:cubicBezTo>
                    <a:pt x="792605" y="3371427"/>
                    <a:pt x="724029" y="3375846"/>
                    <a:pt x="622271" y="3375846"/>
                  </a:cubicBezTo>
                  <a:lnTo>
                    <a:pt x="622271" y="3374366"/>
                  </a:lnTo>
                  <a:cubicBezTo>
                    <a:pt x="205836" y="3374366"/>
                    <a:pt x="25823" y="3180453"/>
                    <a:pt x="1973" y="3035950"/>
                  </a:cubicBezTo>
                  <a:lnTo>
                    <a:pt x="2017" y="3031859"/>
                  </a:lnTo>
                  <a:lnTo>
                    <a:pt x="0" y="3031859"/>
                  </a:lnTo>
                  <a:lnTo>
                    <a:pt x="0" y="0"/>
                  </a:lnTo>
                  <a:lnTo>
                    <a:pt x="429296" y="0"/>
                  </a:lnTo>
                  <a:lnTo>
                    <a:pt x="429296" y="2926627"/>
                  </a:lnTo>
                  <a:lnTo>
                    <a:pt x="453975" y="2939132"/>
                  </a:lnTo>
                  <a:cubicBezTo>
                    <a:pt x="488298" y="2948144"/>
                    <a:pt x="545952" y="2945658"/>
                    <a:pt x="622271" y="2945658"/>
                  </a:cubicBezTo>
                  <a:lnTo>
                    <a:pt x="622271" y="2947139"/>
                  </a:lnTo>
                  <a:cubicBezTo>
                    <a:pt x="1038705" y="2947139"/>
                    <a:pt x="1218718" y="3141052"/>
                    <a:pt x="1242568" y="3285554"/>
                  </a:cubicBezTo>
                  <a:close/>
                </a:path>
              </a:pathLst>
            </a:custGeom>
            <a:grpFill/>
            <a:ln algn="ctr" cap="flat" cmpd="sng" w="25400">
              <a:noFill/>
              <a:prstDash val="solid"/>
            </a:ln>
            <a:effec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kern="0" lang="en-US" sz="1423">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sp>
          <p:nvSpPr>
            <p:cNvPr id="39" name="Freeform 10"/>
            <p:cNvSpPr/>
            <p:nvPr/>
          </p:nvSpPr>
          <p:spPr bwMode="auto">
            <a:xfrm rot="5400000">
              <a:off x="2554781" y="3562974"/>
              <a:ext cx="2107811" cy="490477"/>
            </a:xfrm>
            <a:custGeom>
              <a:gdLst>
                <a:gd fmla="*/ 918 w 953" name="T0"/>
                <a:gd fmla="*/ 14 h 222" name="T1"/>
                <a:gd fmla="*/ 220 w 953" name="T2"/>
                <a:gd fmla="*/ 14 h 222" name="T3"/>
                <a:gd fmla="*/ 179 w 953" name="T4"/>
                <a:gd fmla="*/ 33 h 222" name="T5"/>
                <a:gd fmla="*/ 174 w 953" name="T6"/>
                <a:gd fmla="*/ 37 h 222" name="T7"/>
                <a:gd fmla="*/ 0 w 953" name="T8"/>
                <a:gd fmla="*/ 222 h 222" name="T9"/>
                <a:gd fmla="*/ 35 w 953" name="T10"/>
                <a:gd fmla="*/ 208 h 222" name="T11"/>
                <a:gd fmla="*/ 733 w 953" name="T12"/>
                <a:gd fmla="*/ 208 h 222" name="T13"/>
                <a:gd fmla="*/ 774 w 953" name="T14"/>
                <a:gd fmla="*/ 189 h 222" name="T15"/>
                <a:gd fmla="*/ 779 w 953" name="T16"/>
                <a:gd fmla="*/ 185 h 222" name="T17"/>
                <a:gd fmla="*/ 953 w 953" name="T18"/>
                <a:gd fmla="*/ 0 h 222" name="T19"/>
                <a:gd fmla="*/ 918 w 953" name="T20"/>
                <a:gd fmla="*/ 14 h 222"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21" w="953">
                  <a:moveTo>
                    <a:pt x="918" y="14"/>
                  </a:moveTo>
                  <a:cubicBezTo>
                    <a:pt x="220" y="14"/>
                    <a:pt x="220" y="14"/>
                    <a:pt x="220" y="14"/>
                  </a:cubicBezTo>
                  <a:cubicBezTo>
                    <a:pt x="213" y="14"/>
                    <a:pt x="194" y="16"/>
                    <a:pt x="179" y="33"/>
                  </a:cubicBezTo>
                  <a:cubicBezTo>
                    <a:pt x="177" y="34"/>
                    <a:pt x="176" y="35"/>
                    <a:pt x="174" y="37"/>
                  </a:cubicBezTo>
                  <a:cubicBezTo>
                    <a:pt x="0" y="222"/>
                    <a:pt x="0" y="222"/>
                    <a:pt x="0" y="222"/>
                  </a:cubicBezTo>
                  <a:cubicBezTo>
                    <a:pt x="2" y="220"/>
                    <a:pt x="16" y="208"/>
                    <a:pt x="35" y="208"/>
                  </a:cubicBezTo>
                  <a:cubicBezTo>
                    <a:pt x="733" y="208"/>
                    <a:pt x="733" y="208"/>
                    <a:pt x="733" y="208"/>
                  </a:cubicBezTo>
                  <a:cubicBezTo>
                    <a:pt x="740" y="208"/>
                    <a:pt x="758" y="206"/>
                    <a:pt x="774" y="189"/>
                  </a:cubicBezTo>
                  <a:cubicBezTo>
                    <a:pt x="776" y="187"/>
                    <a:pt x="777" y="186"/>
                    <a:pt x="779" y="185"/>
                  </a:cubicBezTo>
                  <a:cubicBezTo>
                    <a:pt x="953" y="0"/>
                    <a:pt x="953" y="0"/>
                    <a:pt x="953" y="0"/>
                  </a:cubicBezTo>
                  <a:cubicBezTo>
                    <a:pt x="951" y="2"/>
                    <a:pt x="937" y="14"/>
                    <a:pt x="918" y="14"/>
                  </a:cubicBezTo>
                  <a:close/>
                </a:path>
              </a:pathLst>
            </a:custGeom>
            <a:grpFill/>
            <a:ln algn="ctr" cap="flat" cmpd="sng" w="25400">
              <a:noFill/>
              <a:prstDash val="solid"/>
            </a:ln>
            <a:effectLst/>
            <a:ex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kern="0" lang="en-US" sz="1423">
                <a:solidFill>
                  <a:sysClr lastClr="FFFFFF" val="window"/>
                </a:solidFill>
                <a:latin charset="0" panose="020b0604020202020204" pitchFamily="34" typeface="Arial"/>
                <a:ea charset="-122" panose="020b0503020204020204" pitchFamily="34" typeface="微软雅黑"/>
                <a:sym charset="0" panose="020b0604020202020204" pitchFamily="34" typeface="Arial"/>
              </a:endParaRPr>
            </a:p>
          </p:txBody>
        </p:sp>
      </p:grpSp>
    </p:spTree>
    <p:extLst>
      <p:ext uri="{BB962C8B-B14F-4D97-AF65-F5344CB8AC3E}">
        <p14:creationId val="3485428928"/>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2" presetSubtype="8">
                                  <p:stCondLst>
                                    <p:cond delay="0"/>
                                  </p:stCondLst>
                                  <p:childTnLst>
                                    <p:set>
                                      <p:cBhvr>
                                        <p:cTn dur="1" fill="hold" id="11">
                                          <p:stCondLst>
                                            <p:cond delay="0"/>
                                          </p:stCondLst>
                                        </p:cTn>
                                        <p:tgtEl>
                                          <p:spTgt spid="37"/>
                                        </p:tgtEl>
                                        <p:attrNameLst>
                                          <p:attrName>style.visibility</p:attrName>
                                        </p:attrNameLst>
                                      </p:cBhvr>
                                      <p:to>
                                        <p:strVal val="visible"/>
                                      </p:to>
                                    </p:set>
                                    <p:animEffect filter="wipe(left)" transition="in">
                                      <p:cBhvr>
                                        <p:cTn dur="500" id="12"/>
                                        <p:tgtEl>
                                          <p:spTgt spid="37"/>
                                        </p:tgtEl>
                                      </p:cBhvr>
                                    </p:animEffect>
                                  </p:childTnLst>
                                </p:cTn>
                              </p:par>
                            </p:childTnLst>
                          </p:cTn>
                        </p:par>
                        <p:par>
                          <p:cTn fill="hold" id="13" nodeType="afterGroup">
                            <p:stCondLst>
                              <p:cond delay="500"/>
                            </p:stCondLst>
                            <p:childTnLst>
                              <p:par>
                                <p:cTn fill="hold" grpId="0" id="14" nodeType="afterEffect" presetClass="entr" presetID="2" presetSubtype="1">
                                  <p:stCondLst>
                                    <p:cond delay="0"/>
                                  </p:stCondLst>
                                  <p:childTnLst>
                                    <p:set>
                                      <p:cBhvr>
                                        <p:cTn dur="1" fill="hold" id="15">
                                          <p:stCondLst>
                                            <p:cond delay="0"/>
                                          </p:stCondLst>
                                        </p:cTn>
                                        <p:tgtEl>
                                          <p:spTgt spid="25"/>
                                        </p:tgtEl>
                                        <p:attrNameLst>
                                          <p:attrName>style.visibility</p:attrName>
                                        </p:attrNameLst>
                                      </p:cBhvr>
                                      <p:to>
                                        <p:strVal val="visible"/>
                                      </p:to>
                                    </p:set>
                                    <p:anim calcmode="lin" valueType="num">
                                      <p:cBhvr additive="base">
                                        <p:cTn dur="500" fill="hold" id="16"/>
                                        <p:tgtEl>
                                          <p:spTgt spid="25"/>
                                        </p:tgtEl>
                                        <p:attrNameLst>
                                          <p:attrName>ppt_x</p:attrName>
                                        </p:attrNameLst>
                                      </p:cBhvr>
                                      <p:tavLst>
                                        <p:tav tm="0">
                                          <p:val>
                                            <p:strVal val="#ppt_x"/>
                                          </p:val>
                                        </p:tav>
                                        <p:tav tm="100000">
                                          <p:val>
                                            <p:strVal val="#ppt_x"/>
                                          </p:val>
                                        </p:tav>
                                      </p:tavLst>
                                    </p:anim>
                                    <p:anim calcmode="lin" valueType="num">
                                      <p:cBhvr additive="base">
                                        <p:cTn dur="500" fill="hold" id="17"/>
                                        <p:tgtEl>
                                          <p:spTgt spid="25"/>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1">
                                  <p:stCondLst>
                                    <p:cond delay="0"/>
                                  </p:stCondLst>
                                  <p:childTnLst>
                                    <p:set>
                                      <p:cBhvr>
                                        <p:cTn dur="1" fill="hold" id="19">
                                          <p:stCondLst>
                                            <p:cond delay="0"/>
                                          </p:stCondLst>
                                        </p:cTn>
                                        <p:tgtEl>
                                          <p:spTgt spid="26"/>
                                        </p:tgtEl>
                                        <p:attrNameLst>
                                          <p:attrName>style.visibility</p:attrName>
                                        </p:attrNameLst>
                                      </p:cBhvr>
                                      <p:to>
                                        <p:strVal val="visible"/>
                                      </p:to>
                                    </p:set>
                                    <p:anim calcmode="lin" valueType="num">
                                      <p:cBhvr additive="base">
                                        <p:cTn dur="500" fill="hold" id="20"/>
                                        <p:tgtEl>
                                          <p:spTgt spid="26"/>
                                        </p:tgtEl>
                                        <p:attrNameLst>
                                          <p:attrName>ppt_x</p:attrName>
                                        </p:attrNameLst>
                                      </p:cBhvr>
                                      <p:tavLst>
                                        <p:tav tm="0">
                                          <p:val>
                                            <p:strVal val="#ppt_x"/>
                                          </p:val>
                                        </p:tav>
                                        <p:tav tm="100000">
                                          <p:val>
                                            <p:strVal val="#ppt_x"/>
                                          </p:val>
                                        </p:tav>
                                      </p:tavLst>
                                    </p:anim>
                                    <p:anim calcmode="lin" valueType="num">
                                      <p:cBhvr additive="base">
                                        <p:cTn dur="500" fill="hold" id="21"/>
                                        <p:tgtEl>
                                          <p:spTgt spid="26"/>
                                        </p:tgtEl>
                                        <p:attrNameLst>
                                          <p:attrName>ppt_y</p:attrName>
                                        </p:attrNameLst>
                                      </p:cBhvr>
                                      <p:tavLst>
                                        <p:tav tm="0">
                                          <p:val>
                                            <p:strVal val="0-#ppt_h/2"/>
                                          </p:val>
                                        </p:tav>
                                        <p:tav tm="100000">
                                          <p:val>
                                            <p:strVal val="#ppt_y"/>
                                          </p:val>
                                        </p:tav>
                                      </p:tavLst>
                                    </p:anim>
                                  </p:childTnLst>
                                </p:cTn>
                              </p:par>
                            </p:childTnLst>
                          </p:cTn>
                        </p:par>
                      </p:childTnLst>
                    </p:cTn>
                  </p:par>
                  <p:par>
                    <p:cTn fill="hold" id="22" nodeType="clickPar">
                      <p:stCondLst>
                        <p:cond delay="indefinite"/>
                      </p:stCondLst>
                      <p:childTnLst>
                        <p:par>
                          <p:cTn fill="hold" id="23" nodeType="afterGroup">
                            <p:stCondLst>
                              <p:cond delay="0"/>
                            </p:stCondLst>
                            <p:childTnLst>
                              <p:par>
                                <p:cTn fill="hold" id="24" nodeType="clickEffect" presetClass="entr" presetID="42" presetSubtype="0">
                                  <p:stCondLst>
                                    <p:cond delay="0"/>
                                  </p:stCondLst>
                                  <p:childTnLst>
                                    <p:set>
                                      <p:cBhvr>
                                        <p:cTn dur="1" fill="hold" id="25">
                                          <p:stCondLst>
                                            <p:cond delay="0"/>
                                          </p:stCondLst>
                                        </p:cTn>
                                        <p:tgtEl>
                                          <p:spTgt spid="22"/>
                                        </p:tgtEl>
                                        <p:attrNameLst>
                                          <p:attrName>style.visibility</p:attrName>
                                        </p:attrNameLst>
                                      </p:cBhvr>
                                      <p:to>
                                        <p:strVal val="visible"/>
                                      </p:to>
                                    </p:set>
                                    <p:animEffect filter="fade" transition="in">
                                      <p:cBhvr>
                                        <p:cTn dur="750" id="26"/>
                                        <p:tgtEl>
                                          <p:spTgt spid="22"/>
                                        </p:tgtEl>
                                      </p:cBhvr>
                                    </p:animEffect>
                                    <p:anim calcmode="lin" valueType="num">
                                      <p:cBhvr>
                                        <p:cTn dur="750" fill="hold" id="27"/>
                                        <p:tgtEl>
                                          <p:spTgt spid="22"/>
                                        </p:tgtEl>
                                        <p:attrNameLst>
                                          <p:attrName>ppt_x</p:attrName>
                                        </p:attrNameLst>
                                      </p:cBhvr>
                                      <p:tavLst>
                                        <p:tav tm="0">
                                          <p:val>
                                            <p:strVal val="#ppt_x"/>
                                          </p:val>
                                        </p:tav>
                                        <p:tav tm="100000">
                                          <p:val>
                                            <p:strVal val="#ppt_x"/>
                                          </p:val>
                                        </p:tav>
                                      </p:tavLst>
                                    </p:anim>
                                    <p:anim calcmode="lin" valueType="num">
                                      <p:cBhvr>
                                        <p:cTn dur="750" fill="hold" id="28"/>
                                        <p:tgtEl>
                                          <p:spTgt spid="22"/>
                                        </p:tgtEl>
                                        <p:attrNameLst>
                                          <p:attrName>ppt_y</p:attrName>
                                        </p:attrNameLst>
                                      </p:cBhvr>
                                      <p:tavLst>
                                        <p:tav tm="0">
                                          <p:val>
                                            <p:strVal val="#ppt_y+.1"/>
                                          </p:val>
                                        </p:tav>
                                        <p:tav tm="100000">
                                          <p:val>
                                            <p:strVal val="#ppt_y"/>
                                          </p:val>
                                        </p:tav>
                                      </p:tavLst>
                                    </p:anim>
                                  </p:childTnLst>
                                </p:cTn>
                              </p:par>
                            </p:childTnLst>
                          </p:cTn>
                        </p:par>
                        <p:par>
                          <p:cTn fill="hold" id="29" nodeType="afterGroup">
                            <p:stCondLst>
                              <p:cond delay="750"/>
                            </p:stCondLst>
                            <p:childTnLst>
                              <p:par>
                                <p:cTn fill="hold" grpId="0" id="30" nodeType="afterEffect" presetClass="entr" presetID="2" presetSubtype="4">
                                  <p:stCondLst>
                                    <p:cond delay="0"/>
                                  </p:stCondLst>
                                  <p:childTnLst>
                                    <p:set>
                                      <p:cBhvr>
                                        <p:cTn dur="1" fill="hold" id="31">
                                          <p:stCondLst>
                                            <p:cond delay="0"/>
                                          </p:stCondLst>
                                        </p:cTn>
                                        <p:tgtEl>
                                          <p:spTgt spid="27"/>
                                        </p:tgtEl>
                                        <p:attrNameLst>
                                          <p:attrName>style.visibility</p:attrName>
                                        </p:attrNameLst>
                                      </p:cBhvr>
                                      <p:to>
                                        <p:strVal val="visible"/>
                                      </p:to>
                                    </p:set>
                                    <p:anim calcmode="lin" valueType="num">
                                      <p:cBhvr additive="base">
                                        <p:cTn dur="500" fill="hold" id="32"/>
                                        <p:tgtEl>
                                          <p:spTgt spid="27"/>
                                        </p:tgtEl>
                                        <p:attrNameLst>
                                          <p:attrName>ppt_x</p:attrName>
                                        </p:attrNameLst>
                                      </p:cBhvr>
                                      <p:tavLst>
                                        <p:tav tm="0">
                                          <p:val>
                                            <p:strVal val="#ppt_x"/>
                                          </p:val>
                                        </p:tav>
                                        <p:tav tm="100000">
                                          <p:val>
                                            <p:strVal val="#ppt_x"/>
                                          </p:val>
                                        </p:tav>
                                      </p:tavLst>
                                    </p:anim>
                                    <p:anim calcmode="lin" valueType="num">
                                      <p:cBhvr additive="base">
                                        <p:cTn dur="500" fill="hold" id="33"/>
                                        <p:tgtEl>
                                          <p:spTgt spid="27"/>
                                        </p:tgtEl>
                                        <p:attrNameLst>
                                          <p:attrName>ppt_y</p:attrName>
                                        </p:attrNameLst>
                                      </p:cBhvr>
                                      <p:tavLst>
                                        <p:tav tm="0">
                                          <p:val>
                                            <p:strVal val="1+#ppt_h/2"/>
                                          </p:val>
                                        </p:tav>
                                        <p:tav tm="100000">
                                          <p:val>
                                            <p:strVal val="#ppt_y"/>
                                          </p:val>
                                        </p:tav>
                                      </p:tavLst>
                                    </p:anim>
                                  </p:childTnLst>
                                </p:cTn>
                              </p:par>
                              <p:par>
                                <p:cTn fill="hold" grpId="0" id="34" nodeType="withEffect" presetClass="entr" presetID="2" presetSubtype="4">
                                  <p:stCondLst>
                                    <p:cond delay="0"/>
                                  </p:stCondLst>
                                  <p:childTnLst>
                                    <p:set>
                                      <p:cBhvr>
                                        <p:cTn dur="1" fill="hold" id="35">
                                          <p:stCondLst>
                                            <p:cond delay="0"/>
                                          </p:stCondLst>
                                        </p:cTn>
                                        <p:tgtEl>
                                          <p:spTgt spid="28"/>
                                        </p:tgtEl>
                                        <p:attrNameLst>
                                          <p:attrName>style.visibility</p:attrName>
                                        </p:attrNameLst>
                                      </p:cBhvr>
                                      <p:to>
                                        <p:strVal val="visible"/>
                                      </p:to>
                                    </p:set>
                                    <p:anim calcmode="lin" valueType="num">
                                      <p:cBhvr additive="base">
                                        <p:cTn dur="500" fill="hold" id="36"/>
                                        <p:tgtEl>
                                          <p:spTgt spid="28"/>
                                        </p:tgtEl>
                                        <p:attrNameLst>
                                          <p:attrName>ppt_x</p:attrName>
                                        </p:attrNameLst>
                                      </p:cBhvr>
                                      <p:tavLst>
                                        <p:tav tm="0">
                                          <p:val>
                                            <p:strVal val="#ppt_x"/>
                                          </p:val>
                                        </p:tav>
                                        <p:tav tm="100000">
                                          <p:val>
                                            <p:strVal val="#ppt_x"/>
                                          </p:val>
                                        </p:tav>
                                      </p:tavLst>
                                    </p:anim>
                                    <p:anim calcmode="lin" valueType="num">
                                      <p:cBhvr additive="base">
                                        <p:cTn dur="500" fill="hold" id="37"/>
                                        <p:tgtEl>
                                          <p:spTgt spid="28"/>
                                        </p:tgtEl>
                                        <p:attrNameLst>
                                          <p:attrName>ppt_y</p:attrName>
                                        </p:attrNameLst>
                                      </p:cBhvr>
                                      <p:tavLst>
                                        <p:tav tm="0">
                                          <p:val>
                                            <p:strVal val="1+#ppt_h/2"/>
                                          </p:val>
                                        </p:tav>
                                        <p:tav tm="100000">
                                          <p:val>
                                            <p:strVal val="#ppt_y"/>
                                          </p:val>
                                        </p:tav>
                                      </p:tavLst>
                                    </p:anim>
                                  </p:childTnLst>
                                </p:cTn>
                              </p:par>
                            </p:childTnLst>
                          </p:cTn>
                        </p:par>
                      </p:childTnLst>
                    </p:cTn>
                  </p:par>
                  <p:par>
                    <p:cTn fill="hold" id="38" nodeType="clickPar">
                      <p:stCondLst>
                        <p:cond delay="indefinite"/>
                      </p:stCondLst>
                      <p:childTnLst>
                        <p:par>
                          <p:cTn fill="hold" id="39" nodeType="afterGroup">
                            <p:stCondLst>
                              <p:cond delay="0"/>
                            </p:stCondLst>
                            <p:childTnLst>
                              <p:par>
                                <p:cTn fill="hold" id="40" nodeType="clickEffect" presetClass="entr" presetID="42" presetSubtype="0">
                                  <p:stCondLst>
                                    <p:cond delay="0"/>
                                  </p:stCondLst>
                                  <p:childTnLst>
                                    <p:set>
                                      <p:cBhvr>
                                        <p:cTn dur="1" fill="hold" id="41">
                                          <p:stCondLst>
                                            <p:cond delay="0"/>
                                          </p:stCondLst>
                                        </p:cTn>
                                        <p:tgtEl>
                                          <p:spTgt spid="19"/>
                                        </p:tgtEl>
                                        <p:attrNameLst>
                                          <p:attrName>style.visibility</p:attrName>
                                        </p:attrNameLst>
                                      </p:cBhvr>
                                      <p:to>
                                        <p:strVal val="visible"/>
                                      </p:to>
                                    </p:set>
                                    <p:animEffect filter="fade" transition="in">
                                      <p:cBhvr>
                                        <p:cTn dur="750" id="42"/>
                                        <p:tgtEl>
                                          <p:spTgt spid="19"/>
                                        </p:tgtEl>
                                      </p:cBhvr>
                                    </p:animEffect>
                                    <p:anim calcmode="lin" valueType="num">
                                      <p:cBhvr>
                                        <p:cTn dur="750" fill="hold" id="43"/>
                                        <p:tgtEl>
                                          <p:spTgt spid="19"/>
                                        </p:tgtEl>
                                        <p:attrNameLst>
                                          <p:attrName>ppt_x</p:attrName>
                                        </p:attrNameLst>
                                      </p:cBhvr>
                                      <p:tavLst>
                                        <p:tav tm="0">
                                          <p:val>
                                            <p:strVal val="#ppt_x"/>
                                          </p:val>
                                        </p:tav>
                                        <p:tav tm="100000">
                                          <p:val>
                                            <p:strVal val="#ppt_x"/>
                                          </p:val>
                                        </p:tav>
                                      </p:tavLst>
                                    </p:anim>
                                    <p:anim calcmode="lin" valueType="num">
                                      <p:cBhvr>
                                        <p:cTn dur="750" fill="hold" id="44"/>
                                        <p:tgtEl>
                                          <p:spTgt spid="19"/>
                                        </p:tgtEl>
                                        <p:attrNameLst>
                                          <p:attrName>ppt_y</p:attrName>
                                        </p:attrNameLst>
                                      </p:cBhvr>
                                      <p:tavLst>
                                        <p:tav tm="0">
                                          <p:val>
                                            <p:strVal val="#ppt_y+.1"/>
                                          </p:val>
                                        </p:tav>
                                        <p:tav tm="100000">
                                          <p:val>
                                            <p:strVal val="#ppt_y"/>
                                          </p:val>
                                        </p:tav>
                                      </p:tavLst>
                                    </p:anim>
                                  </p:childTnLst>
                                </p:cTn>
                              </p:par>
                            </p:childTnLst>
                          </p:cTn>
                        </p:par>
                        <p:par>
                          <p:cTn fill="hold" id="45" nodeType="afterGroup">
                            <p:stCondLst>
                              <p:cond delay="750"/>
                            </p:stCondLst>
                            <p:childTnLst>
                              <p:par>
                                <p:cTn fill="hold" grpId="0" id="46" nodeType="afterEffect" presetClass="entr" presetID="2" presetSubtype="1">
                                  <p:stCondLst>
                                    <p:cond delay="0"/>
                                  </p:stCondLst>
                                  <p:childTnLst>
                                    <p:set>
                                      <p:cBhvr>
                                        <p:cTn dur="1" fill="hold" id="47">
                                          <p:stCondLst>
                                            <p:cond delay="0"/>
                                          </p:stCondLst>
                                        </p:cTn>
                                        <p:tgtEl>
                                          <p:spTgt spid="29"/>
                                        </p:tgtEl>
                                        <p:attrNameLst>
                                          <p:attrName>style.visibility</p:attrName>
                                        </p:attrNameLst>
                                      </p:cBhvr>
                                      <p:to>
                                        <p:strVal val="visible"/>
                                      </p:to>
                                    </p:set>
                                    <p:anim calcmode="lin" valueType="num">
                                      <p:cBhvr additive="base">
                                        <p:cTn dur="500" fill="hold" id="48"/>
                                        <p:tgtEl>
                                          <p:spTgt spid="29"/>
                                        </p:tgtEl>
                                        <p:attrNameLst>
                                          <p:attrName>ppt_x</p:attrName>
                                        </p:attrNameLst>
                                      </p:cBhvr>
                                      <p:tavLst>
                                        <p:tav tm="0">
                                          <p:val>
                                            <p:strVal val="#ppt_x"/>
                                          </p:val>
                                        </p:tav>
                                        <p:tav tm="100000">
                                          <p:val>
                                            <p:strVal val="#ppt_x"/>
                                          </p:val>
                                        </p:tav>
                                      </p:tavLst>
                                    </p:anim>
                                    <p:anim calcmode="lin" valueType="num">
                                      <p:cBhvr additive="base">
                                        <p:cTn dur="500" fill="hold" id="49"/>
                                        <p:tgtEl>
                                          <p:spTgt spid="29"/>
                                        </p:tgtEl>
                                        <p:attrNameLst>
                                          <p:attrName>ppt_y</p:attrName>
                                        </p:attrNameLst>
                                      </p:cBhvr>
                                      <p:tavLst>
                                        <p:tav tm="0">
                                          <p:val>
                                            <p:strVal val="0-#ppt_h/2"/>
                                          </p:val>
                                        </p:tav>
                                        <p:tav tm="100000">
                                          <p:val>
                                            <p:strVal val="#ppt_y"/>
                                          </p:val>
                                        </p:tav>
                                      </p:tavLst>
                                    </p:anim>
                                  </p:childTnLst>
                                </p:cTn>
                              </p:par>
                              <p:par>
                                <p:cTn fill="hold" grpId="0" id="50" nodeType="withEffect" presetClass="entr" presetID="2" presetSubtype="1">
                                  <p:stCondLst>
                                    <p:cond delay="0"/>
                                  </p:stCondLst>
                                  <p:childTnLst>
                                    <p:set>
                                      <p:cBhvr>
                                        <p:cTn dur="1" fill="hold" id="51">
                                          <p:stCondLst>
                                            <p:cond delay="0"/>
                                          </p:stCondLst>
                                        </p:cTn>
                                        <p:tgtEl>
                                          <p:spTgt spid="30"/>
                                        </p:tgtEl>
                                        <p:attrNameLst>
                                          <p:attrName>style.visibility</p:attrName>
                                        </p:attrNameLst>
                                      </p:cBhvr>
                                      <p:to>
                                        <p:strVal val="visible"/>
                                      </p:to>
                                    </p:set>
                                    <p:anim calcmode="lin" valueType="num">
                                      <p:cBhvr additive="base">
                                        <p:cTn dur="500" fill="hold" id="52"/>
                                        <p:tgtEl>
                                          <p:spTgt spid="30"/>
                                        </p:tgtEl>
                                        <p:attrNameLst>
                                          <p:attrName>ppt_x</p:attrName>
                                        </p:attrNameLst>
                                      </p:cBhvr>
                                      <p:tavLst>
                                        <p:tav tm="0">
                                          <p:val>
                                            <p:strVal val="#ppt_x"/>
                                          </p:val>
                                        </p:tav>
                                        <p:tav tm="100000">
                                          <p:val>
                                            <p:strVal val="#ppt_x"/>
                                          </p:val>
                                        </p:tav>
                                      </p:tavLst>
                                    </p:anim>
                                    <p:anim calcmode="lin" valueType="num">
                                      <p:cBhvr additive="base">
                                        <p:cTn dur="500" fill="hold" id="53"/>
                                        <p:tgtEl>
                                          <p:spTgt spid="30"/>
                                        </p:tgtEl>
                                        <p:attrNameLst>
                                          <p:attrName>ppt_y</p:attrName>
                                        </p:attrNameLst>
                                      </p:cBhvr>
                                      <p:tavLst>
                                        <p:tav tm="0">
                                          <p:val>
                                            <p:strVal val="0-#ppt_h/2"/>
                                          </p:val>
                                        </p:tav>
                                        <p:tav tm="100000">
                                          <p:val>
                                            <p:strVal val="#ppt_y"/>
                                          </p:val>
                                        </p:tav>
                                      </p:tavLst>
                                    </p:anim>
                                  </p:childTnLst>
                                </p:cTn>
                              </p:par>
                            </p:childTnLst>
                          </p:cTn>
                        </p:par>
                      </p:childTnLst>
                    </p:cTn>
                  </p:par>
                  <p:par>
                    <p:cTn fill="hold" id="54" nodeType="clickPar">
                      <p:stCondLst>
                        <p:cond delay="indefinite"/>
                      </p:stCondLst>
                      <p:childTnLst>
                        <p:par>
                          <p:cTn fill="hold" id="55" nodeType="afterGroup">
                            <p:stCondLst>
                              <p:cond delay="0"/>
                            </p:stCondLst>
                            <p:childTnLst>
                              <p:par>
                                <p:cTn fill="hold" id="56" nodeType="clickEffect" presetClass="entr" presetID="42" presetSubtype="0">
                                  <p:stCondLst>
                                    <p:cond delay="0"/>
                                  </p:stCondLst>
                                  <p:childTnLst>
                                    <p:set>
                                      <p:cBhvr>
                                        <p:cTn dur="1" fill="hold" id="57">
                                          <p:stCondLst>
                                            <p:cond delay="0"/>
                                          </p:stCondLst>
                                        </p:cTn>
                                        <p:tgtEl>
                                          <p:spTgt spid="16"/>
                                        </p:tgtEl>
                                        <p:attrNameLst>
                                          <p:attrName>style.visibility</p:attrName>
                                        </p:attrNameLst>
                                      </p:cBhvr>
                                      <p:to>
                                        <p:strVal val="visible"/>
                                      </p:to>
                                    </p:set>
                                    <p:animEffect filter="fade" transition="in">
                                      <p:cBhvr>
                                        <p:cTn dur="750" id="58"/>
                                        <p:tgtEl>
                                          <p:spTgt spid="16"/>
                                        </p:tgtEl>
                                      </p:cBhvr>
                                    </p:animEffect>
                                    <p:anim calcmode="lin" valueType="num">
                                      <p:cBhvr>
                                        <p:cTn dur="750" fill="hold" id="59"/>
                                        <p:tgtEl>
                                          <p:spTgt spid="16"/>
                                        </p:tgtEl>
                                        <p:attrNameLst>
                                          <p:attrName>ppt_x</p:attrName>
                                        </p:attrNameLst>
                                      </p:cBhvr>
                                      <p:tavLst>
                                        <p:tav tm="0">
                                          <p:val>
                                            <p:strVal val="#ppt_x"/>
                                          </p:val>
                                        </p:tav>
                                        <p:tav tm="100000">
                                          <p:val>
                                            <p:strVal val="#ppt_x"/>
                                          </p:val>
                                        </p:tav>
                                      </p:tavLst>
                                    </p:anim>
                                    <p:anim calcmode="lin" valueType="num">
                                      <p:cBhvr>
                                        <p:cTn dur="750" fill="hold" id="60"/>
                                        <p:tgtEl>
                                          <p:spTgt spid="16"/>
                                        </p:tgtEl>
                                        <p:attrNameLst>
                                          <p:attrName>ppt_y</p:attrName>
                                        </p:attrNameLst>
                                      </p:cBhvr>
                                      <p:tavLst>
                                        <p:tav tm="0">
                                          <p:val>
                                            <p:strVal val="#ppt_y+.1"/>
                                          </p:val>
                                        </p:tav>
                                        <p:tav tm="100000">
                                          <p:val>
                                            <p:strVal val="#ppt_y"/>
                                          </p:val>
                                        </p:tav>
                                      </p:tavLst>
                                    </p:anim>
                                  </p:childTnLst>
                                </p:cTn>
                              </p:par>
                            </p:childTnLst>
                          </p:cTn>
                        </p:par>
                        <p:par>
                          <p:cTn fill="hold" id="61" nodeType="afterGroup">
                            <p:stCondLst>
                              <p:cond delay="750"/>
                            </p:stCondLst>
                            <p:childTnLst>
                              <p:par>
                                <p:cTn fill="hold" grpId="0" id="62" nodeType="afterEffect" presetClass="entr" presetID="2" presetSubtype="4">
                                  <p:stCondLst>
                                    <p:cond delay="0"/>
                                  </p:stCondLst>
                                  <p:childTnLst>
                                    <p:set>
                                      <p:cBhvr>
                                        <p:cTn dur="1" fill="hold" id="63">
                                          <p:stCondLst>
                                            <p:cond delay="0"/>
                                          </p:stCondLst>
                                        </p:cTn>
                                        <p:tgtEl>
                                          <p:spTgt spid="31"/>
                                        </p:tgtEl>
                                        <p:attrNameLst>
                                          <p:attrName>style.visibility</p:attrName>
                                        </p:attrNameLst>
                                      </p:cBhvr>
                                      <p:to>
                                        <p:strVal val="visible"/>
                                      </p:to>
                                    </p:set>
                                    <p:anim calcmode="lin" valueType="num">
                                      <p:cBhvr additive="base">
                                        <p:cTn dur="500" fill="hold" id="64"/>
                                        <p:tgtEl>
                                          <p:spTgt spid="31"/>
                                        </p:tgtEl>
                                        <p:attrNameLst>
                                          <p:attrName>ppt_x</p:attrName>
                                        </p:attrNameLst>
                                      </p:cBhvr>
                                      <p:tavLst>
                                        <p:tav tm="0">
                                          <p:val>
                                            <p:strVal val="#ppt_x"/>
                                          </p:val>
                                        </p:tav>
                                        <p:tav tm="100000">
                                          <p:val>
                                            <p:strVal val="#ppt_x"/>
                                          </p:val>
                                        </p:tav>
                                      </p:tavLst>
                                    </p:anim>
                                    <p:anim calcmode="lin" valueType="num">
                                      <p:cBhvr additive="base">
                                        <p:cTn dur="500" fill="hold" id="65"/>
                                        <p:tgtEl>
                                          <p:spTgt spid="31"/>
                                        </p:tgtEl>
                                        <p:attrNameLst>
                                          <p:attrName>ppt_y</p:attrName>
                                        </p:attrNameLst>
                                      </p:cBhvr>
                                      <p:tavLst>
                                        <p:tav tm="0">
                                          <p:val>
                                            <p:strVal val="1+#ppt_h/2"/>
                                          </p:val>
                                        </p:tav>
                                        <p:tav tm="100000">
                                          <p:val>
                                            <p:strVal val="#ppt_y"/>
                                          </p:val>
                                        </p:tav>
                                      </p:tavLst>
                                    </p:anim>
                                  </p:childTnLst>
                                </p:cTn>
                              </p:par>
                              <p:par>
                                <p:cTn fill="hold" grpId="0" id="66" nodeType="withEffect" presetClass="entr" presetID="2" presetSubtype="4">
                                  <p:stCondLst>
                                    <p:cond delay="0"/>
                                  </p:stCondLst>
                                  <p:childTnLst>
                                    <p:set>
                                      <p:cBhvr>
                                        <p:cTn dur="1" fill="hold" id="67">
                                          <p:stCondLst>
                                            <p:cond delay="0"/>
                                          </p:stCondLst>
                                        </p:cTn>
                                        <p:tgtEl>
                                          <p:spTgt spid="32"/>
                                        </p:tgtEl>
                                        <p:attrNameLst>
                                          <p:attrName>style.visibility</p:attrName>
                                        </p:attrNameLst>
                                      </p:cBhvr>
                                      <p:to>
                                        <p:strVal val="visible"/>
                                      </p:to>
                                    </p:set>
                                    <p:anim calcmode="lin" valueType="num">
                                      <p:cBhvr additive="base">
                                        <p:cTn dur="500" fill="hold" id="68"/>
                                        <p:tgtEl>
                                          <p:spTgt spid="32"/>
                                        </p:tgtEl>
                                        <p:attrNameLst>
                                          <p:attrName>ppt_x</p:attrName>
                                        </p:attrNameLst>
                                      </p:cBhvr>
                                      <p:tavLst>
                                        <p:tav tm="0">
                                          <p:val>
                                            <p:strVal val="#ppt_x"/>
                                          </p:val>
                                        </p:tav>
                                        <p:tav tm="100000">
                                          <p:val>
                                            <p:strVal val="#ppt_x"/>
                                          </p:val>
                                        </p:tav>
                                      </p:tavLst>
                                    </p:anim>
                                    <p:anim calcmode="lin" valueType="num">
                                      <p:cBhvr additive="base">
                                        <p:cTn dur="500" fill="hold" id="69"/>
                                        <p:tgtEl>
                                          <p:spTgt spid="32"/>
                                        </p:tgtEl>
                                        <p:attrNameLst>
                                          <p:attrName>ppt_y</p:attrName>
                                        </p:attrNameLst>
                                      </p:cBhvr>
                                      <p:tavLst>
                                        <p:tav tm="0">
                                          <p:val>
                                            <p:strVal val="1+#ppt_h/2"/>
                                          </p:val>
                                        </p:tav>
                                        <p:tav tm="100000">
                                          <p:val>
                                            <p:strVal val="#ppt_y"/>
                                          </p:val>
                                        </p:tav>
                                      </p:tavLst>
                                    </p:anim>
                                  </p:childTnLst>
                                </p:cTn>
                              </p:par>
                            </p:childTnLst>
                          </p:cTn>
                        </p:par>
                      </p:childTnLst>
                    </p:cTn>
                  </p:par>
                  <p:par>
                    <p:cTn fill="hold" id="70" nodeType="clickPar">
                      <p:stCondLst>
                        <p:cond delay="indefinite"/>
                      </p:stCondLst>
                      <p:childTnLst>
                        <p:par>
                          <p:cTn fill="hold" id="71" nodeType="afterGroup">
                            <p:stCondLst>
                              <p:cond delay="0"/>
                            </p:stCondLst>
                            <p:childTnLst>
                              <p:par>
                                <p:cTn fill="hold" id="72" nodeType="clickEffect" presetClass="entr" presetID="42" presetSubtype="0">
                                  <p:stCondLst>
                                    <p:cond delay="0"/>
                                  </p:stCondLst>
                                  <p:childTnLst>
                                    <p:set>
                                      <p:cBhvr>
                                        <p:cTn dur="1" fill="hold" id="73">
                                          <p:stCondLst>
                                            <p:cond delay="0"/>
                                          </p:stCondLst>
                                        </p:cTn>
                                        <p:tgtEl>
                                          <p:spTgt spid="13"/>
                                        </p:tgtEl>
                                        <p:attrNameLst>
                                          <p:attrName>style.visibility</p:attrName>
                                        </p:attrNameLst>
                                      </p:cBhvr>
                                      <p:to>
                                        <p:strVal val="visible"/>
                                      </p:to>
                                    </p:set>
                                    <p:animEffect filter="fade" transition="in">
                                      <p:cBhvr>
                                        <p:cTn dur="750" id="74"/>
                                        <p:tgtEl>
                                          <p:spTgt spid="13"/>
                                        </p:tgtEl>
                                      </p:cBhvr>
                                    </p:animEffect>
                                    <p:anim calcmode="lin" valueType="num">
                                      <p:cBhvr>
                                        <p:cTn dur="750" fill="hold" id="75"/>
                                        <p:tgtEl>
                                          <p:spTgt spid="13"/>
                                        </p:tgtEl>
                                        <p:attrNameLst>
                                          <p:attrName>ppt_x</p:attrName>
                                        </p:attrNameLst>
                                      </p:cBhvr>
                                      <p:tavLst>
                                        <p:tav tm="0">
                                          <p:val>
                                            <p:strVal val="#ppt_x"/>
                                          </p:val>
                                        </p:tav>
                                        <p:tav tm="100000">
                                          <p:val>
                                            <p:strVal val="#ppt_x"/>
                                          </p:val>
                                        </p:tav>
                                      </p:tavLst>
                                    </p:anim>
                                    <p:anim calcmode="lin" valueType="num">
                                      <p:cBhvr>
                                        <p:cTn dur="750" fill="hold" id="76"/>
                                        <p:tgtEl>
                                          <p:spTgt spid="13"/>
                                        </p:tgtEl>
                                        <p:attrNameLst>
                                          <p:attrName>ppt_y</p:attrName>
                                        </p:attrNameLst>
                                      </p:cBhvr>
                                      <p:tavLst>
                                        <p:tav tm="0">
                                          <p:val>
                                            <p:strVal val="#ppt_y+.1"/>
                                          </p:val>
                                        </p:tav>
                                        <p:tav tm="100000">
                                          <p:val>
                                            <p:strVal val="#ppt_y"/>
                                          </p:val>
                                        </p:tav>
                                      </p:tavLst>
                                    </p:anim>
                                  </p:childTnLst>
                                </p:cTn>
                              </p:par>
                            </p:childTnLst>
                          </p:cTn>
                        </p:par>
                        <p:par>
                          <p:cTn fill="hold" id="77" nodeType="afterGroup">
                            <p:stCondLst>
                              <p:cond delay="750"/>
                            </p:stCondLst>
                            <p:childTnLst>
                              <p:par>
                                <p:cTn fill="hold" grpId="0" id="78" nodeType="afterEffect" presetClass="entr" presetID="2" presetSubtype="1">
                                  <p:stCondLst>
                                    <p:cond delay="0"/>
                                  </p:stCondLst>
                                  <p:childTnLst>
                                    <p:set>
                                      <p:cBhvr>
                                        <p:cTn dur="1" fill="hold" id="79">
                                          <p:stCondLst>
                                            <p:cond delay="0"/>
                                          </p:stCondLst>
                                        </p:cTn>
                                        <p:tgtEl>
                                          <p:spTgt spid="33"/>
                                        </p:tgtEl>
                                        <p:attrNameLst>
                                          <p:attrName>style.visibility</p:attrName>
                                        </p:attrNameLst>
                                      </p:cBhvr>
                                      <p:to>
                                        <p:strVal val="visible"/>
                                      </p:to>
                                    </p:set>
                                    <p:anim calcmode="lin" valueType="num">
                                      <p:cBhvr additive="base">
                                        <p:cTn dur="500" fill="hold" id="80"/>
                                        <p:tgtEl>
                                          <p:spTgt spid="33"/>
                                        </p:tgtEl>
                                        <p:attrNameLst>
                                          <p:attrName>ppt_x</p:attrName>
                                        </p:attrNameLst>
                                      </p:cBhvr>
                                      <p:tavLst>
                                        <p:tav tm="0">
                                          <p:val>
                                            <p:strVal val="#ppt_x"/>
                                          </p:val>
                                        </p:tav>
                                        <p:tav tm="100000">
                                          <p:val>
                                            <p:strVal val="#ppt_x"/>
                                          </p:val>
                                        </p:tav>
                                      </p:tavLst>
                                    </p:anim>
                                    <p:anim calcmode="lin" valueType="num">
                                      <p:cBhvr additive="base">
                                        <p:cTn dur="500" fill="hold" id="81"/>
                                        <p:tgtEl>
                                          <p:spTgt spid="33"/>
                                        </p:tgtEl>
                                        <p:attrNameLst>
                                          <p:attrName>ppt_y</p:attrName>
                                        </p:attrNameLst>
                                      </p:cBhvr>
                                      <p:tavLst>
                                        <p:tav tm="0">
                                          <p:val>
                                            <p:strVal val="0-#ppt_h/2"/>
                                          </p:val>
                                        </p:tav>
                                        <p:tav tm="100000">
                                          <p:val>
                                            <p:strVal val="#ppt_y"/>
                                          </p:val>
                                        </p:tav>
                                      </p:tavLst>
                                    </p:anim>
                                  </p:childTnLst>
                                </p:cTn>
                              </p:par>
                              <p:par>
                                <p:cTn fill="hold" grpId="0" id="82" nodeType="withEffect" presetClass="entr" presetID="2" presetSubtype="1">
                                  <p:stCondLst>
                                    <p:cond delay="0"/>
                                  </p:stCondLst>
                                  <p:childTnLst>
                                    <p:set>
                                      <p:cBhvr>
                                        <p:cTn dur="1" fill="hold" id="83">
                                          <p:stCondLst>
                                            <p:cond delay="0"/>
                                          </p:stCondLst>
                                        </p:cTn>
                                        <p:tgtEl>
                                          <p:spTgt spid="34"/>
                                        </p:tgtEl>
                                        <p:attrNameLst>
                                          <p:attrName>style.visibility</p:attrName>
                                        </p:attrNameLst>
                                      </p:cBhvr>
                                      <p:to>
                                        <p:strVal val="visible"/>
                                      </p:to>
                                    </p:set>
                                    <p:anim calcmode="lin" valueType="num">
                                      <p:cBhvr additive="base">
                                        <p:cTn dur="500" fill="hold" id="84"/>
                                        <p:tgtEl>
                                          <p:spTgt spid="34"/>
                                        </p:tgtEl>
                                        <p:attrNameLst>
                                          <p:attrName>ppt_x</p:attrName>
                                        </p:attrNameLst>
                                      </p:cBhvr>
                                      <p:tavLst>
                                        <p:tav tm="0">
                                          <p:val>
                                            <p:strVal val="#ppt_x"/>
                                          </p:val>
                                        </p:tav>
                                        <p:tav tm="100000">
                                          <p:val>
                                            <p:strVal val="#ppt_x"/>
                                          </p:val>
                                        </p:tav>
                                      </p:tavLst>
                                    </p:anim>
                                    <p:anim calcmode="lin" valueType="num">
                                      <p:cBhvr additive="base">
                                        <p:cTn dur="500" fill="hold" id="85"/>
                                        <p:tgtEl>
                                          <p:spTgt spid="34"/>
                                        </p:tgtEl>
                                        <p:attrNameLst>
                                          <p:attrName>ppt_y</p:attrName>
                                        </p:attrNameLst>
                                      </p:cBhvr>
                                      <p:tavLst>
                                        <p:tav tm="0">
                                          <p:val>
                                            <p:strVal val="0-#ppt_h/2"/>
                                          </p:val>
                                        </p:tav>
                                        <p:tav tm="100000">
                                          <p:val>
                                            <p:strVal val="#ppt_y"/>
                                          </p:val>
                                        </p:tav>
                                      </p:tavLst>
                                    </p:anim>
                                  </p:childTnLst>
                                </p:cTn>
                              </p:par>
                            </p:childTnLst>
                          </p:cTn>
                        </p:par>
                      </p:childTnLst>
                    </p:cTn>
                  </p:par>
                  <p:par>
                    <p:cTn fill="hold" id="86" nodeType="clickPar">
                      <p:stCondLst>
                        <p:cond delay="indefinite"/>
                      </p:stCondLst>
                      <p:childTnLst>
                        <p:par>
                          <p:cTn fill="hold" id="87" nodeType="afterGroup">
                            <p:stCondLst>
                              <p:cond delay="0"/>
                            </p:stCondLst>
                            <p:childTnLst>
                              <p:par>
                                <p:cTn fill="hold" id="88" nodeType="clickEffect" presetClass="entr" presetID="42" presetSubtype="0">
                                  <p:stCondLst>
                                    <p:cond delay="0"/>
                                  </p:stCondLst>
                                  <p:childTnLst>
                                    <p:set>
                                      <p:cBhvr>
                                        <p:cTn dur="1" fill="hold" id="89">
                                          <p:stCondLst>
                                            <p:cond delay="0"/>
                                          </p:stCondLst>
                                        </p:cTn>
                                        <p:tgtEl>
                                          <p:spTgt spid="10"/>
                                        </p:tgtEl>
                                        <p:attrNameLst>
                                          <p:attrName>style.visibility</p:attrName>
                                        </p:attrNameLst>
                                      </p:cBhvr>
                                      <p:to>
                                        <p:strVal val="visible"/>
                                      </p:to>
                                    </p:set>
                                    <p:animEffect filter="fade" transition="in">
                                      <p:cBhvr>
                                        <p:cTn dur="750" id="90"/>
                                        <p:tgtEl>
                                          <p:spTgt spid="10"/>
                                        </p:tgtEl>
                                      </p:cBhvr>
                                    </p:animEffect>
                                    <p:anim calcmode="lin" valueType="num">
                                      <p:cBhvr>
                                        <p:cTn dur="750" fill="hold" id="91"/>
                                        <p:tgtEl>
                                          <p:spTgt spid="10"/>
                                        </p:tgtEl>
                                        <p:attrNameLst>
                                          <p:attrName>ppt_x</p:attrName>
                                        </p:attrNameLst>
                                      </p:cBhvr>
                                      <p:tavLst>
                                        <p:tav tm="0">
                                          <p:val>
                                            <p:strVal val="#ppt_x"/>
                                          </p:val>
                                        </p:tav>
                                        <p:tav tm="100000">
                                          <p:val>
                                            <p:strVal val="#ppt_x"/>
                                          </p:val>
                                        </p:tav>
                                      </p:tavLst>
                                    </p:anim>
                                    <p:anim calcmode="lin" valueType="num">
                                      <p:cBhvr>
                                        <p:cTn dur="750" fill="hold" id="92"/>
                                        <p:tgtEl>
                                          <p:spTgt spid="10"/>
                                        </p:tgtEl>
                                        <p:attrNameLst>
                                          <p:attrName>ppt_y</p:attrName>
                                        </p:attrNameLst>
                                      </p:cBhvr>
                                      <p:tavLst>
                                        <p:tav tm="0">
                                          <p:val>
                                            <p:strVal val="#ppt_y+.1"/>
                                          </p:val>
                                        </p:tav>
                                        <p:tav tm="100000">
                                          <p:val>
                                            <p:strVal val="#ppt_y"/>
                                          </p:val>
                                        </p:tav>
                                      </p:tavLst>
                                    </p:anim>
                                  </p:childTnLst>
                                </p:cTn>
                              </p:par>
                            </p:childTnLst>
                          </p:cTn>
                        </p:par>
                        <p:par>
                          <p:cTn fill="hold" id="93" nodeType="afterGroup">
                            <p:stCondLst>
                              <p:cond delay="750"/>
                            </p:stCondLst>
                            <p:childTnLst>
                              <p:par>
                                <p:cTn fill="hold" grpId="0" id="94" nodeType="afterEffect" presetClass="entr" presetID="2" presetSubtype="4">
                                  <p:stCondLst>
                                    <p:cond delay="0"/>
                                  </p:stCondLst>
                                  <p:childTnLst>
                                    <p:set>
                                      <p:cBhvr>
                                        <p:cTn dur="1" fill="hold" id="95">
                                          <p:stCondLst>
                                            <p:cond delay="0"/>
                                          </p:stCondLst>
                                        </p:cTn>
                                        <p:tgtEl>
                                          <p:spTgt spid="35"/>
                                        </p:tgtEl>
                                        <p:attrNameLst>
                                          <p:attrName>style.visibility</p:attrName>
                                        </p:attrNameLst>
                                      </p:cBhvr>
                                      <p:to>
                                        <p:strVal val="visible"/>
                                      </p:to>
                                    </p:set>
                                    <p:anim calcmode="lin" valueType="num">
                                      <p:cBhvr additive="base">
                                        <p:cTn dur="500" fill="hold" id="96"/>
                                        <p:tgtEl>
                                          <p:spTgt spid="35"/>
                                        </p:tgtEl>
                                        <p:attrNameLst>
                                          <p:attrName>ppt_x</p:attrName>
                                        </p:attrNameLst>
                                      </p:cBhvr>
                                      <p:tavLst>
                                        <p:tav tm="0">
                                          <p:val>
                                            <p:strVal val="#ppt_x"/>
                                          </p:val>
                                        </p:tav>
                                        <p:tav tm="100000">
                                          <p:val>
                                            <p:strVal val="#ppt_x"/>
                                          </p:val>
                                        </p:tav>
                                      </p:tavLst>
                                    </p:anim>
                                    <p:anim calcmode="lin" valueType="num">
                                      <p:cBhvr additive="base">
                                        <p:cTn dur="500" fill="hold" id="97"/>
                                        <p:tgtEl>
                                          <p:spTgt spid="35"/>
                                        </p:tgtEl>
                                        <p:attrNameLst>
                                          <p:attrName>ppt_y</p:attrName>
                                        </p:attrNameLst>
                                      </p:cBhvr>
                                      <p:tavLst>
                                        <p:tav tm="0">
                                          <p:val>
                                            <p:strVal val="1+#ppt_h/2"/>
                                          </p:val>
                                        </p:tav>
                                        <p:tav tm="100000">
                                          <p:val>
                                            <p:strVal val="#ppt_y"/>
                                          </p:val>
                                        </p:tav>
                                      </p:tavLst>
                                    </p:anim>
                                  </p:childTnLst>
                                </p:cTn>
                              </p:par>
                              <p:par>
                                <p:cTn fill="hold" grpId="0" id="98" nodeType="withEffect" presetClass="entr" presetID="2" presetSubtype="4">
                                  <p:stCondLst>
                                    <p:cond delay="0"/>
                                  </p:stCondLst>
                                  <p:childTnLst>
                                    <p:set>
                                      <p:cBhvr>
                                        <p:cTn dur="1" fill="hold" id="99">
                                          <p:stCondLst>
                                            <p:cond delay="0"/>
                                          </p:stCondLst>
                                        </p:cTn>
                                        <p:tgtEl>
                                          <p:spTgt spid="36"/>
                                        </p:tgtEl>
                                        <p:attrNameLst>
                                          <p:attrName>style.visibility</p:attrName>
                                        </p:attrNameLst>
                                      </p:cBhvr>
                                      <p:to>
                                        <p:strVal val="visible"/>
                                      </p:to>
                                    </p:set>
                                    <p:anim calcmode="lin" valueType="num">
                                      <p:cBhvr additive="base">
                                        <p:cTn dur="500" fill="hold" id="100"/>
                                        <p:tgtEl>
                                          <p:spTgt spid="36"/>
                                        </p:tgtEl>
                                        <p:attrNameLst>
                                          <p:attrName>ppt_x</p:attrName>
                                        </p:attrNameLst>
                                      </p:cBhvr>
                                      <p:tavLst>
                                        <p:tav tm="0">
                                          <p:val>
                                            <p:strVal val="#ppt_x"/>
                                          </p:val>
                                        </p:tav>
                                        <p:tav tm="100000">
                                          <p:val>
                                            <p:strVal val="#ppt_x"/>
                                          </p:val>
                                        </p:tav>
                                      </p:tavLst>
                                    </p:anim>
                                    <p:anim calcmode="lin" valueType="num">
                                      <p:cBhvr additive="base">
                                        <p:cTn dur="500" fill="hold" id="101"/>
                                        <p:tgtEl>
                                          <p:spTgt spid="36"/>
                                        </p:tgtEl>
                                        <p:attrNameLst>
                                          <p:attrName>ppt_y</p:attrName>
                                        </p:attrNameLst>
                                      </p:cBhvr>
                                      <p:tavLst>
                                        <p:tav tm="0">
                                          <p:val>
                                            <p:strVal val="1+#ppt_h/2"/>
                                          </p:val>
                                        </p:tav>
                                        <p:tav tm="100000">
                                          <p:val>
                                            <p:strVal val="#ppt_y"/>
                                          </p:val>
                                        </p:tav>
                                      </p:tavLst>
                                    </p:anim>
                                  </p:childTnLst>
                                </p:cTn>
                              </p:par>
                            </p:childTnLst>
                          </p:cTn>
                        </p:par>
                      </p:childTnLst>
                    </p:cTn>
                  </p:par>
                  <p:par>
                    <p:cTn fill="hold" id="102" nodeType="clickPar">
                      <p:stCondLst>
                        <p:cond delay="indefinite"/>
                      </p:stCondLst>
                      <p:childTnLst>
                        <p:par>
                          <p:cTn fill="hold" id="103" nodeType="afterGroup">
                            <p:stCondLst>
                              <p:cond delay="0"/>
                            </p:stCondLst>
                            <p:childTnLst>
                              <p:par>
                                <p:cTn fill="hold" grpId="0" id="104" nodeType="clickEffect" presetClass="entr" presetID="22" presetSubtype="8">
                                  <p:stCondLst>
                                    <p:cond delay="0"/>
                                  </p:stCondLst>
                                  <p:childTnLst>
                                    <p:set>
                                      <p:cBhvr>
                                        <p:cTn dur="1" fill="hold" id="105">
                                          <p:stCondLst>
                                            <p:cond delay="0"/>
                                          </p:stCondLst>
                                        </p:cTn>
                                        <p:tgtEl>
                                          <p:spTgt spid="9"/>
                                        </p:tgtEl>
                                        <p:attrNameLst>
                                          <p:attrName>style.visibility</p:attrName>
                                        </p:attrNameLst>
                                      </p:cBhvr>
                                      <p:to>
                                        <p:strVal val="visible"/>
                                      </p:to>
                                    </p:set>
                                    <p:animEffect filter="wipe(left)" transition="in">
                                      <p:cBhvr>
                                        <p:cTn dur="500" id="106"/>
                                        <p:tgtEl>
                                          <p:spTgt spid="9"/>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25"/>
      <p:bldP grpId="0" spid="26"/>
      <p:bldP grpId="0" spid="27"/>
      <p:bldP grpId="0" spid="28"/>
      <p:bldP grpId="0" spid="29"/>
      <p:bldP grpId="0" spid="30"/>
      <p:bldP grpId="0" spid="31"/>
      <p:bldP grpId="0" spid="32"/>
      <p:bldP grpId="0" spid="33"/>
      <p:bldP grpId="0" spid="34"/>
      <p:bldP grpId="0" spid="35"/>
      <p:bldP grpId="0" spid="36"/>
    </p:bldLst>
  </p:timing>
</p:sld>
</file>

<file path=ppt/slides/slide1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grpSp>
        <p:nvGrpSpPr>
          <p:cNvPr id="9" name="组合 8"/>
          <p:cNvGrpSpPr/>
          <p:nvPr/>
        </p:nvGrpSpPr>
        <p:grpSpPr>
          <a:xfrm flipV="1">
            <a:off x="2943557" y="1312665"/>
            <a:ext cx="3256886" cy="2762240"/>
            <a:chOff x="2501702" y="1313926"/>
            <a:chExt cx="3727202" cy="3161127"/>
          </a:xfrm>
          <a:solidFill>
            <a:srgbClr val="404585"/>
          </a:solidFill>
        </p:grpSpPr>
        <p:sp>
          <p:nvSpPr>
            <p:cNvPr id="10" name="等腰三角形 6"/>
            <p:cNvSpPr/>
            <p:nvPr/>
          </p:nvSpPr>
          <p:spPr>
            <a:xfrm>
              <a:off x="3470077" y="1313926"/>
              <a:ext cx="1796802" cy="1469072"/>
            </a:xfrm>
            <a:custGeom>
              <a:rect b="b" l="l" r="r" t="t"/>
              <a:pathLst>
                <a:path h="1469072" w="1796802">
                  <a:moveTo>
                    <a:pt x="898401" y="0"/>
                  </a:moveTo>
                  <a:lnTo>
                    <a:pt x="1796802" y="1469072"/>
                  </a:lnTo>
                  <a:lnTo>
                    <a:pt x="1015417" y="1469072"/>
                  </a:lnTo>
                  <a:lnTo>
                    <a:pt x="1015417" y="1372637"/>
                  </a:lnTo>
                  <a:lnTo>
                    <a:pt x="1154781" y="1372637"/>
                  </a:lnTo>
                  <a:lnTo>
                    <a:pt x="876052" y="1125318"/>
                  </a:lnTo>
                  <a:lnTo>
                    <a:pt x="597323" y="1372637"/>
                  </a:lnTo>
                  <a:lnTo>
                    <a:pt x="736688" y="1372637"/>
                  </a:lnTo>
                  <a:lnTo>
                    <a:pt x="736688" y="1469072"/>
                  </a:lnTo>
                  <a:lnTo>
                    <a:pt x="0" y="146907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1" name="等腰三角形 7"/>
            <p:cNvSpPr/>
            <p:nvPr/>
          </p:nvSpPr>
          <p:spPr>
            <a:xfrm>
              <a:off x="4463852" y="2974450"/>
              <a:ext cx="1765052" cy="1500603"/>
            </a:xfrm>
            <a:custGeom>
              <a:rect b="b" l="l" r="r" t="t"/>
              <a:pathLst>
                <a:path h="1500603" w="1765052">
                  <a:moveTo>
                    <a:pt x="882526" y="0"/>
                  </a:moveTo>
                  <a:lnTo>
                    <a:pt x="1765052" y="1500603"/>
                  </a:lnTo>
                  <a:lnTo>
                    <a:pt x="0" y="1500603"/>
                  </a:lnTo>
                  <a:lnTo>
                    <a:pt x="375894" y="861452"/>
                  </a:lnTo>
                  <a:lnTo>
                    <a:pt x="464514" y="915388"/>
                  </a:lnTo>
                  <a:lnTo>
                    <a:pt x="392059" y="1034436"/>
                  </a:lnTo>
                  <a:lnTo>
                    <a:pt x="748236" y="924919"/>
                  </a:lnTo>
                  <a:lnTo>
                    <a:pt x="681880" y="558240"/>
                  </a:lnTo>
                  <a:lnTo>
                    <a:pt x="609424" y="677289"/>
                  </a:lnTo>
                  <a:lnTo>
                    <a:pt x="517210" y="62116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2" name="等腰三角形 11"/>
            <p:cNvSpPr/>
            <p:nvPr/>
          </p:nvSpPr>
          <p:spPr>
            <a:xfrm rot="10800000">
              <a:off x="3458832" y="2871676"/>
              <a:ext cx="1822450" cy="1551623"/>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3" name="等腰三角形 11"/>
            <p:cNvSpPr/>
            <p:nvPr/>
          </p:nvSpPr>
          <p:spPr>
            <a:xfrm>
              <a:off x="2501702" y="2974450"/>
              <a:ext cx="1765052" cy="1500603"/>
            </a:xfrm>
            <a:custGeom>
              <a:rect b="b" l="l" r="r" t="t"/>
              <a:pathLst>
                <a:path h="1500603" w="1765052">
                  <a:moveTo>
                    <a:pt x="882526" y="0"/>
                  </a:moveTo>
                  <a:lnTo>
                    <a:pt x="1236032" y="601083"/>
                  </a:lnTo>
                  <a:lnTo>
                    <a:pt x="1121186" y="667974"/>
                  </a:lnTo>
                  <a:lnTo>
                    <a:pt x="1051045" y="547547"/>
                  </a:lnTo>
                  <a:lnTo>
                    <a:pt x="977616" y="912876"/>
                  </a:lnTo>
                  <a:lnTo>
                    <a:pt x="1331611" y="1029255"/>
                  </a:lnTo>
                  <a:lnTo>
                    <a:pt x="1261469" y="908828"/>
                  </a:lnTo>
                  <a:lnTo>
                    <a:pt x="1377332" y="841344"/>
                  </a:lnTo>
                  <a:lnTo>
                    <a:pt x="1765052" y="1500603"/>
                  </a:lnTo>
                  <a:lnTo>
                    <a:pt x="0" y="150060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grpSp>
      <p:sp>
        <p:nvSpPr>
          <p:cNvPr id="14" name="TextBox 14"/>
          <p:cNvSpPr txBox="1"/>
          <p:nvPr/>
        </p:nvSpPr>
        <p:spPr>
          <a:xfrm>
            <a:off x="899592" y="2034486"/>
            <a:ext cx="2304256" cy="640080"/>
          </a:xfrm>
          <a:prstGeom prst="rect">
            <a:avLst/>
          </a:prstGeom>
          <a:noFill/>
          <a:ln>
            <a:noFill/>
            <a:prstDash val="sysDash"/>
          </a:ln>
        </p:spPr>
        <p:txBody>
          <a:bodyPr rtlCol="0" wrap="square">
            <a:spAutoFit/>
          </a:bodyPr>
          <a:lstStyle/>
          <a:p>
            <a:pPr algn="just"/>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输入你的文字输入你的文字 输入你的文字 输入你的文字 输入你的文字 </a:t>
            </a:r>
          </a:p>
        </p:txBody>
      </p:sp>
      <p:sp>
        <p:nvSpPr>
          <p:cNvPr id="15" name="矩形 14"/>
          <p:cNvSpPr/>
          <p:nvPr/>
        </p:nvSpPr>
        <p:spPr>
          <a:xfrm>
            <a:off x="1331640" y="1695932"/>
            <a:ext cx="1440160" cy="335280"/>
          </a:xfrm>
          <a:prstGeom prst="rect">
            <a:avLst/>
          </a:prstGeom>
          <a:noFill/>
          <a:ln>
            <a:noFill/>
          </a:ln>
        </p:spPr>
        <p:txBody>
          <a:bodyPr wrap="square">
            <a:spAutoFit/>
          </a:bodyPr>
          <a:lstStyle/>
          <a:p>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这里添加标题</a:t>
            </a:r>
          </a:p>
        </p:txBody>
      </p:sp>
      <p:grpSp>
        <p:nvGrpSpPr>
          <p:cNvPr id="16" name="组合 15"/>
          <p:cNvGrpSpPr/>
          <p:nvPr/>
        </p:nvGrpSpPr>
        <p:grpSpPr>
          <a:xfrm>
            <a:off x="5441137" y="1312665"/>
            <a:ext cx="400409" cy="584775"/>
            <a:chOff x="5210487" y="1340290"/>
            <a:chExt cx="400409" cy="584775"/>
          </a:xfrm>
        </p:grpSpPr>
        <p:sp>
          <p:nvSpPr>
            <p:cNvPr id="17" name="椭圆 16"/>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18" name="TextBox 18"/>
            <p:cNvSpPr txBox="1"/>
            <p:nvPr/>
          </p:nvSpPr>
          <p:spPr>
            <a:xfrm>
              <a:off x="5219442" y="1340290"/>
              <a:ext cx="386080" cy="579120"/>
            </a:xfrm>
            <a:prstGeom prst="rect">
              <a:avLst/>
            </a:prstGeom>
            <a:noFill/>
          </p:spPr>
          <p:txBody>
            <a:bodyPr rtlCol="0" wrap="none">
              <a:spAutoFit/>
            </a:bodyPr>
            <a:lstStyle/>
            <a:p>
              <a:r>
                <a:rPr altLang="zh-CN" lang="en-US" smtClean="0" sz="3200">
                  <a:solidFill>
                    <a:schemeClr val="bg1"/>
                  </a:solidFill>
                  <a:latin charset="0" panose="020b0806030902050204" pitchFamily="34" typeface="Impact"/>
                </a:rPr>
                <a:t>2</a:t>
              </a:r>
            </a:p>
          </p:txBody>
        </p:sp>
      </p:grpSp>
      <p:grpSp>
        <p:nvGrpSpPr>
          <p:cNvPr id="19" name="组合 18"/>
          <p:cNvGrpSpPr/>
          <p:nvPr/>
        </p:nvGrpSpPr>
        <p:grpSpPr>
          <a:xfrm>
            <a:off x="3323903" y="1312665"/>
            <a:ext cx="390818" cy="584775"/>
            <a:chOff x="5210487" y="1340290"/>
            <a:chExt cx="390818" cy="584775"/>
          </a:xfrm>
        </p:grpSpPr>
        <p:sp>
          <p:nvSpPr>
            <p:cNvPr id="20" name="椭圆 19"/>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1" name="TextBox 21"/>
            <p:cNvSpPr txBox="1"/>
            <p:nvPr/>
          </p:nvSpPr>
          <p:spPr>
            <a:xfrm>
              <a:off x="5219442" y="1340290"/>
              <a:ext cx="338455" cy="579120"/>
            </a:xfrm>
            <a:prstGeom prst="rect">
              <a:avLst/>
            </a:prstGeom>
            <a:noFill/>
          </p:spPr>
          <p:txBody>
            <a:bodyPr rtlCol="0" wrap="none">
              <a:spAutoFit/>
            </a:bodyPr>
            <a:lstStyle/>
            <a:p>
              <a:r>
                <a:rPr altLang="zh-CN" lang="en-US" smtClean="0" sz="3200">
                  <a:solidFill>
                    <a:schemeClr val="bg1"/>
                  </a:solidFill>
                  <a:latin charset="0" panose="020b0806030902050204" pitchFamily="34" typeface="Impact"/>
                </a:rPr>
                <a:t>1</a:t>
              </a:r>
            </a:p>
          </p:txBody>
        </p:sp>
      </p:grpSp>
      <p:grpSp>
        <p:nvGrpSpPr>
          <p:cNvPr id="22" name="组合 21"/>
          <p:cNvGrpSpPr/>
          <p:nvPr/>
        </p:nvGrpSpPr>
        <p:grpSpPr>
          <a:xfrm>
            <a:off x="4359836" y="3140668"/>
            <a:ext cx="411629" cy="584775"/>
            <a:chOff x="5210487" y="1340290"/>
            <a:chExt cx="411629" cy="584775"/>
          </a:xfrm>
        </p:grpSpPr>
        <p:sp>
          <p:nvSpPr>
            <p:cNvPr id="23" name="椭圆 22"/>
            <p:cNvSpPr/>
            <p:nvPr/>
          </p:nvSpPr>
          <p:spPr>
            <a:xfrm>
              <a:off x="5210487" y="1432913"/>
              <a:ext cx="390818" cy="390818"/>
            </a:xfrm>
            <a:prstGeom prst="ellipse">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endParaRPr>
            </a:p>
          </p:txBody>
        </p:sp>
        <p:sp>
          <p:nvSpPr>
            <p:cNvPr id="24" name="TextBox 24"/>
            <p:cNvSpPr txBox="1"/>
            <p:nvPr/>
          </p:nvSpPr>
          <p:spPr>
            <a:xfrm>
              <a:off x="5219442" y="1340289"/>
              <a:ext cx="398780" cy="579120"/>
            </a:xfrm>
            <a:prstGeom prst="rect">
              <a:avLst/>
            </a:prstGeom>
            <a:noFill/>
          </p:spPr>
          <p:txBody>
            <a:bodyPr rtlCol="0" wrap="none">
              <a:spAutoFit/>
            </a:bodyPr>
            <a:lstStyle/>
            <a:p>
              <a:r>
                <a:rPr altLang="zh-CN" lang="en-US" smtClean="0" sz="3200">
                  <a:solidFill>
                    <a:schemeClr val="bg1"/>
                  </a:solidFill>
                  <a:latin charset="0" panose="020b0806030902050204" pitchFamily="34" typeface="Impact"/>
                </a:rPr>
                <a:t>3</a:t>
              </a:r>
            </a:p>
          </p:txBody>
        </p:sp>
      </p:grpSp>
      <p:sp>
        <p:nvSpPr>
          <p:cNvPr id="25" name="Freeform 18">
            <a:hlinkClick r:id="rId3"/>
          </p:cNvPr>
          <p:cNvSpPr>
            <a:spLocks noEditPoints="1"/>
          </p:cNvSpPr>
          <p:nvPr/>
        </p:nvSpPr>
        <p:spPr bwMode="auto">
          <a:xfrm>
            <a:off x="4269515" y="1929383"/>
            <a:ext cx="597156" cy="607418"/>
          </a:xfrm>
          <a:custGeom>
            <a:gdLst>
              <a:gd fmla="*/ 60 w 120" name="T0"/>
              <a:gd fmla="*/ 62 h 122" name="T1"/>
              <a:gd fmla="*/ 91 w 120" name="T2"/>
              <a:gd fmla="*/ 31 h 122" name="T3"/>
              <a:gd fmla="*/ 60 w 120" name="T4"/>
              <a:gd fmla="*/ 0 h 122" name="T5"/>
              <a:gd fmla="*/ 29 w 120" name="T6"/>
              <a:gd fmla="*/ 31 h 122" name="T7"/>
              <a:gd fmla="*/ 60 w 120" name="T8"/>
              <a:gd fmla="*/ 62 h 122" name="T9"/>
              <a:gd fmla="*/ 75 w 120" name="T10"/>
              <a:gd fmla="*/ 64 h 122" name="T11"/>
              <a:gd fmla="*/ 60 w 120" name="T12"/>
              <a:gd fmla="*/ 83 h 122" name="T13"/>
              <a:gd fmla="*/ 44 w 120" name="T14"/>
              <a:gd fmla="*/ 64 h 122" name="T15"/>
              <a:gd fmla="*/ 0 w 120" name="T16"/>
              <a:gd fmla="*/ 122 h 122" name="T17"/>
              <a:gd fmla="*/ 59 w 120" name="T18"/>
              <a:gd fmla="*/ 122 h 122" name="T19"/>
              <a:gd fmla="*/ 60 w 120" name="T20"/>
              <a:gd fmla="*/ 122 h 122" name="T21"/>
              <a:gd fmla="*/ 120 w 120" name="T22"/>
              <a:gd fmla="*/ 122 h 122" name="T23"/>
              <a:gd fmla="*/ 75 w 120" name="T24"/>
              <a:gd fmla="*/ 64 h 122" name="T2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b="b" l="0" r="r" t="0"/>
            <a:pathLst>
              <a:path h="122" w="120">
                <a:moveTo>
                  <a:pt x="60" y="62"/>
                </a:moveTo>
                <a:cubicBezTo>
                  <a:pt x="77" y="62"/>
                  <a:pt x="91" y="48"/>
                  <a:pt x="91" y="31"/>
                </a:cubicBezTo>
                <a:cubicBezTo>
                  <a:pt x="91" y="13"/>
                  <a:pt x="77" y="0"/>
                  <a:pt x="60" y="0"/>
                </a:cubicBezTo>
                <a:cubicBezTo>
                  <a:pt x="43" y="0"/>
                  <a:pt x="29" y="13"/>
                  <a:pt x="29" y="31"/>
                </a:cubicBezTo>
                <a:cubicBezTo>
                  <a:pt x="29" y="48"/>
                  <a:pt x="43" y="62"/>
                  <a:pt x="60" y="62"/>
                </a:cubicBezTo>
                <a:moveTo>
                  <a:pt x="75" y="64"/>
                </a:moveTo>
                <a:cubicBezTo>
                  <a:pt x="60" y="83"/>
                  <a:pt x="60" y="83"/>
                  <a:pt x="60" y="83"/>
                </a:cubicBezTo>
                <a:cubicBezTo>
                  <a:pt x="44" y="64"/>
                  <a:pt x="44" y="64"/>
                  <a:pt x="44" y="64"/>
                </a:cubicBezTo>
                <a:cubicBezTo>
                  <a:pt x="44" y="64"/>
                  <a:pt x="10" y="63"/>
                  <a:pt x="0" y="122"/>
                </a:cubicBezTo>
                <a:cubicBezTo>
                  <a:pt x="59" y="122"/>
                  <a:pt x="59" y="122"/>
                  <a:pt x="59" y="122"/>
                </a:cubicBezTo>
                <a:cubicBezTo>
                  <a:pt x="60" y="122"/>
                  <a:pt x="60" y="122"/>
                  <a:pt x="60" y="122"/>
                </a:cubicBezTo>
                <a:cubicBezTo>
                  <a:pt x="120" y="122"/>
                  <a:pt x="120" y="122"/>
                  <a:pt x="120" y="122"/>
                </a:cubicBezTo>
                <a:cubicBezTo>
                  <a:pt x="110" y="63"/>
                  <a:pt x="75" y="64"/>
                  <a:pt x="75" y="64"/>
                </a:cubicBezTo>
              </a:path>
            </a:pathLst>
          </a:custGeom>
          <a:solidFill>
            <a:schemeClr val="bg1"/>
          </a:solidFill>
          <a:ln>
            <a:noFill/>
          </a:ln>
        </p:spPr>
        <p:txBody>
          <a:bodyPr anchor="t" anchorCtr="0" bIns="34290" compatLnSpc="1" lIns="68580" numCol="1" rIns="68580" tIns="34290" vert="horz" wrap="square">
            <a:prstTxWarp prst="textNoShape">
              <a:avLst/>
            </a:prstTxWarp>
          </a:bodyPr>
          <a:lstStyle/>
          <a:p>
            <a:pPr defTabSz="685800"/>
            <a:endParaRPr altLang="en-US" lang="zh-CN" sz="1013">
              <a:solidFill>
                <a:schemeClr val="tx1">
                  <a:lumMod val="65000"/>
                  <a:lumOff val="35000"/>
                </a:schemeClr>
              </a:solidFill>
            </a:endParaRPr>
          </a:p>
        </p:txBody>
      </p:sp>
      <p:sp>
        <p:nvSpPr>
          <p:cNvPr id="26" name="TextBox 26"/>
          <p:cNvSpPr txBox="1"/>
          <p:nvPr/>
        </p:nvSpPr>
        <p:spPr>
          <a:xfrm>
            <a:off x="5904279" y="2034486"/>
            <a:ext cx="2304256" cy="640080"/>
          </a:xfrm>
          <a:prstGeom prst="rect">
            <a:avLst/>
          </a:prstGeom>
          <a:noFill/>
          <a:ln>
            <a:noFill/>
            <a:prstDash val="sysDash"/>
          </a:ln>
        </p:spPr>
        <p:txBody>
          <a:bodyPr rtlCol="0" wrap="square">
            <a:spAutoFit/>
          </a:bodyPr>
          <a:lstStyle/>
          <a:p>
            <a:pPr algn="just"/>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输入你的文字输入你的文字 输入你的文字 输入你的文字 输入你的文字 </a:t>
            </a:r>
          </a:p>
        </p:txBody>
      </p:sp>
      <p:sp>
        <p:nvSpPr>
          <p:cNvPr id="27" name="矩形 26"/>
          <p:cNvSpPr/>
          <p:nvPr/>
        </p:nvSpPr>
        <p:spPr>
          <a:xfrm>
            <a:off x="6336328" y="1695932"/>
            <a:ext cx="1440160" cy="335280"/>
          </a:xfrm>
          <a:prstGeom prst="rect">
            <a:avLst/>
          </a:prstGeom>
          <a:noFill/>
          <a:ln>
            <a:noFill/>
          </a:ln>
        </p:spPr>
        <p:txBody>
          <a:bodyPr wrap="square">
            <a:spAutoFit/>
          </a:bodyPr>
          <a:lstStyle/>
          <a:p>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这里添加标题</a:t>
            </a:r>
          </a:p>
        </p:txBody>
      </p:sp>
      <p:sp>
        <p:nvSpPr>
          <p:cNvPr id="28" name="TextBox 28"/>
          <p:cNvSpPr txBox="1"/>
          <p:nvPr/>
        </p:nvSpPr>
        <p:spPr>
          <a:xfrm>
            <a:off x="2483768" y="4126309"/>
            <a:ext cx="4176464" cy="457200"/>
          </a:xfrm>
          <a:prstGeom prst="rect">
            <a:avLst/>
          </a:prstGeom>
          <a:noFill/>
          <a:ln>
            <a:noFill/>
            <a:prstDash val="sysDash"/>
          </a:ln>
        </p:spPr>
        <p:txBody>
          <a:bodyPr rtlCol="0" wrap="square">
            <a:spAutoFit/>
          </a:bodyPr>
          <a:lstStyle/>
          <a:p>
            <a:pPr algn="just"/>
            <a:r>
              <a:rPr altLang="en-US" lang="zh-CN" sz="1200">
                <a:solidFill>
                  <a:schemeClr val="tx1">
                    <a:lumMod val="65000"/>
                    <a:lumOff val="35000"/>
                  </a:schemeClr>
                </a:solidFill>
                <a:latin charset="-122" panose="020b0503020204020204" pitchFamily="34" typeface="微软雅黑"/>
                <a:ea charset="-122" panose="020b0503020204020204" pitchFamily="34" typeface="微软雅黑"/>
              </a:rPr>
              <a:t>输入你的文字输入你的文字 输入你的文字 输入你的文字 输入你的文字输入你的文字输入你的文字 输入你的文字 输入</a:t>
            </a:r>
          </a:p>
        </p:txBody>
      </p:sp>
      <p:sp>
        <p:nvSpPr>
          <p:cNvPr id="29" name="矩形 28"/>
          <p:cNvSpPr/>
          <p:nvPr/>
        </p:nvSpPr>
        <p:spPr>
          <a:xfrm>
            <a:off x="5292080" y="3787754"/>
            <a:ext cx="1440160" cy="335280"/>
          </a:xfrm>
          <a:prstGeom prst="rect">
            <a:avLst/>
          </a:prstGeom>
          <a:noFill/>
          <a:ln>
            <a:noFill/>
          </a:ln>
        </p:spPr>
        <p:txBody>
          <a:bodyPr wrap="square">
            <a:spAutoFit/>
          </a:bodyPr>
          <a:lstStyle/>
          <a:p>
            <a:r>
              <a:rPr altLang="en-US" lang="zh-CN" smtClean="0" sz="1600">
                <a:solidFill>
                  <a:schemeClr val="tx1">
                    <a:lumMod val="65000"/>
                    <a:lumOff val="35000"/>
                  </a:schemeClr>
                </a:solidFill>
                <a:latin charset="-122" panose="020b0503020204020204" pitchFamily="34" typeface="微软雅黑"/>
                <a:ea charset="-122" panose="020b0503020204020204" pitchFamily="34" typeface="微软雅黑"/>
              </a:rPr>
              <a:t>这里添加标题</a:t>
            </a:r>
          </a:p>
        </p:txBody>
      </p:sp>
    </p:spTree>
    <p:extLst>
      <p:ext uri="{BB962C8B-B14F-4D97-AF65-F5344CB8AC3E}">
        <p14:creationId val="2662002311"/>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par>
                                <p:cTn fill="hold" id="8" nodeType="withEffect" presetClass="entr" presetID="31" presetSubtype="0">
                                  <p:stCondLst>
                                    <p:cond delay="750"/>
                                  </p:stCondLst>
                                  <p:childTnLst>
                                    <p:set>
                                      <p:cBhvr>
                                        <p:cTn dur="1" fill="hold" id="9">
                                          <p:stCondLst>
                                            <p:cond delay="0"/>
                                          </p:stCondLst>
                                        </p:cTn>
                                        <p:tgtEl>
                                          <p:spTgt spid="9"/>
                                        </p:tgtEl>
                                        <p:attrNameLst>
                                          <p:attrName>style.visibility</p:attrName>
                                        </p:attrNameLst>
                                      </p:cBhvr>
                                      <p:to>
                                        <p:strVal val="visible"/>
                                      </p:to>
                                    </p:set>
                                    <p:anim calcmode="lin" valueType="num">
                                      <p:cBhvr>
                                        <p:cTn dur="750" fill="hold" id="10"/>
                                        <p:tgtEl>
                                          <p:spTgt spid="9"/>
                                        </p:tgtEl>
                                        <p:attrNameLst>
                                          <p:attrName>ppt_w</p:attrName>
                                        </p:attrNameLst>
                                      </p:cBhvr>
                                      <p:tavLst>
                                        <p:tav tm="0">
                                          <p:val>
                                            <p:fltVal val="0"/>
                                          </p:val>
                                        </p:tav>
                                        <p:tav tm="100000">
                                          <p:val>
                                            <p:strVal val="#ppt_w"/>
                                          </p:val>
                                        </p:tav>
                                      </p:tavLst>
                                    </p:anim>
                                    <p:anim calcmode="lin" valueType="num">
                                      <p:cBhvr>
                                        <p:cTn dur="750" fill="hold" id="11"/>
                                        <p:tgtEl>
                                          <p:spTgt spid="9"/>
                                        </p:tgtEl>
                                        <p:attrNameLst>
                                          <p:attrName>ppt_h</p:attrName>
                                        </p:attrNameLst>
                                      </p:cBhvr>
                                      <p:tavLst>
                                        <p:tav tm="0">
                                          <p:val>
                                            <p:fltVal val="0"/>
                                          </p:val>
                                        </p:tav>
                                        <p:tav tm="100000">
                                          <p:val>
                                            <p:strVal val="#ppt_h"/>
                                          </p:val>
                                        </p:tav>
                                      </p:tavLst>
                                    </p:anim>
                                    <p:anim calcmode="lin" valueType="num">
                                      <p:cBhvr>
                                        <p:cTn dur="750" fill="hold" id="12"/>
                                        <p:tgtEl>
                                          <p:spTgt spid="9"/>
                                        </p:tgtEl>
                                        <p:attrNameLst>
                                          <p:attrName>style.rotation</p:attrName>
                                        </p:attrNameLst>
                                      </p:cBhvr>
                                      <p:tavLst>
                                        <p:tav tm="0">
                                          <p:val>
                                            <p:fltVal val="90"/>
                                          </p:val>
                                        </p:tav>
                                        <p:tav tm="100000">
                                          <p:val>
                                            <p:fltVal val="0"/>
                                          </p:val>
                                        </p:tav>
                                      </p:tavLst>
                                    </p:anim>
                                    <p:animEffect filter="fade" transition="in">
                                      <p:cBhvr>
                                        <p:cTn dur="750" id="13"/>
                                        <p:tgtEl>
                                          <p:spTgt spid="9"/>
                                        </p:tgtEl>
                                      </p:cBhvr>
                                    </p:animEffect>
                                  </p:childTnLst>
                                </p:cTn>
                              </p:par>
                              <p:par>
                                <p:cTn fill="hold" grpId="0" id="14" nodeType="withEffect" presetClass="entr" presetID="53" presetSubtype="0">
                                  <p:stCondLst>
                                    <p:cond delay="1500"/>
                                  </p:stCondLst>
                                  <p:childTnLst>
                                    <p:set>
                                      <p:cBhvr>
                                        <p:cTn dur="1" fill="hold" id="15">
                                          <p:stCondLst>
                                            <p:cond delay="0"/>
                                          </p:stCondLst>
                                        </p:cTn>
                                        <p:tgtEl>
                                          <p:spTgt spid="25"/>
                                        </p:tgtEl>
                                        <p:attrNameLst>
                                          <p:attrName>style.visibility</p:attrName>
                                        </p:attrNameLst>
                                      </p:cBhvr>
                                      <p:to>
                                        <p:strVal val="visible"/>
                                      </p:to>
                                    </p:set>
                                    <p:anim calcmode="lin" valueType="num">
                                      <p:cBhvr>
                                        <p:cTn dur="500" fill="hold" id="16"/>
                                        <p:tgtEl>
                                          <p:spTgt spid="25"/>
                                        </p:tgtEl>
                                        <p:attrNameLst>
                                          <p:attrName>ppt_w</p:attrName>
                                        </p:attrNameLst>
                                      </p:cBhvr>
                                      <p:tavLst>
                                        <p:tav tm="0">
                                          <p:val>
                                            <p:fltVal val="0"/>
                                          </p:val>
                                        </p:tav>
                                        <p:tav tm="100000">
                                          <p:val>
                                            <p:strVal val="#ppt_w"/>
                                          </p:val>
                                        </p:tav>
                                      </p:tavLst>
                                    </p:anim>
                                    <p:anim calcmode="lin" valueType="num">
                                      <p:cBhvr>
                                        <p:cTn dur="500" fill="hold" id="17"/>
                                        <p:tgtEl>
                                          <p:spTgt spid="25"/>
                                        </p:tgtEl>
                                        <p:attrNameLst>
                                          <p:attrName>ppt_h</p:attrName>
                                        </p:attrNameLst>
                                      </p:cBhvr>
                                      <p:tavLst>
                                        <p:tav tm="0">
                                          <p:val>
                                            <p:fltVal val="0"/>
                                          </p:val>
                                        </p:tav>
                                        <p:tav tm="100000">
                                          <p:val>
                                            <p:strVal val="#ppt_h"/>
                                          </p:val>
                                        </p:tav>
                                      </p:tavLst>
                                    </p:anim>
                                    <p:animEffect filter="fade" transition="in">
                                      <p:cBhvr>
                                        <p:cTn dur="500" id="18"/>
                                        <p:tgtEl>
                                          <p:spTgt spid="25"/>
                                        </p:tgtEl>
                                      </p:cBhvr>
                                    </p:animEffect>
                                  </p:childTnLst>
                                </p:cTn>
                              </p:par>
                              <p:par>
                                <p:cTn fill="hold" id="19" nodeType="withEffect" presetClass="entr" presetID="53" presetSubtype="0">
                                  <p:stCondLst>
                                    <p:cond delay="1500"/>
                                  </p:stCondLst>
                                  <p:childTnLst>
                                    <p:set>
                                      <p:cBhvr>
                                        <p:cTn dur="1" fill="hold" id="20">
                                          <p:stCondLst>
                                            <p:cond delay="0"/>
                                          </p:stCondLst>
                                        </p:cTn>
                                        <p:tgtEl>
                                          <p:spTgt spid="19"/>
                                        </p:tgtEl>
                                        <p:attrNameLst>
                                          <p:attrName>style.visibility</p:attrName>
                                        </p:attrNameLst>
                                      </p:cBhvr>
                                      <p:to>
                                        <p:strVal val="visible"/>
                                      </p:to>
                                    </p:set>
                                    <p:anim calcmode="lin" valueType="num">
                                      <p:cBhvr>
                                        <p:cTn dur="500" fill="hold" id="21"/>
                                        <p:tgtEl>
                                          <p:spTgt spid="19"/>
                                        </p:tgtEl>
                                        <p:attrNameLst>
                                          <p:attrName>ppt_w</p:attrName>
                                        </p:attrNameLst>
                                      </p:cBhvr>
                                      <p:tavLst>
                                        <p:tav tm="0">
                                          <p:val>
                                            <p:fltVal val="0"/>
                                          </p:val>
                                        </p:tav>
                                        <p:tav tm="100000">
                                          <p:val>
                                            <p:strVal val="#ppt_w"/>
                                          </p:val>
                                        </p:tav>
                                      </p:tavLst>
                                    </p:anim>
                                    <p:anim calcmode="lin" valueType="num">
                                      <p:cBhvr>
                                        <p:cTn dur="500" fill="hold" id="22"/>
                                        <p:tgtEl>
                                          <p:spTgt spid="19"/>
                                        </p:tgtEl>
                                        <p:attrNameLst>
                                          <p:attrName>ppt_h</p:attrName>
                                        </p:attrNameLst>
                                      </p:cBhvr>
                                      <p:tavLst>
                                        <p:tav tm="0">
                                          <p:val>
                                            <p:fltVal val="0"/>
                                          </p:val>
                                        </p:tav>
                                        <p:tav tm="100000">
                                          <p:val>
                                            <p:strVal val="#ppt_h"/>
                                          </p:val>
                                        </p:tav>
                                      </p:tavLst>
                                    </p:anim>
                                    <p:animEffect filter="fade" transition="in">
                                      <p:cBhvr>
                                        <p:cTn dur="500" id="23"/>
                                        <p:tgtEl>
                                          <p:spTgt spid="19"/>
                                        </p:tgtEl>
                                      </p:cBhvr>
                                    </p:animEffect>
                                  </p:childTnLst>
                                </p:cTn>
                              </p:par>
                              <p:par>
                                <p:cTn fill="hold" id="24" nodeType="withEffect" presetClass="entr" presetID="53" presetSubtype="0">
                                  <p:stCondLst>
                                    <p:cond delay="1500"/>
                                  </p:stCondLst>
                                  <p:childTnLst>
                                    <p:set>
                                      <p:cBhvr>
                                        <p:cTn dur="1" fill="hold" id="25">
                                          <p:stCondLst>
                                            <p:cond delay="0"/>
                                          </p:stCondLst>
                                        </p:cTn>
                                        <p:tgtEl>
                                          <p:spTgt spid="16"/>
                                        </p:tgtEl>
                                        <p:attrNameLst>
                                          <p:attrName>style.visibility</p:attrName>
                                        </p:attrNameLst>
                                      </p:cBhvr>
                                      <p:to>
                                        <p:strVal val="visible"/>
                                      </p:to>
                                    </p:set>
                                    <p:anim calcmode="lin" valueType="num">
                                      <p:cBhvr>
                                        <p:cTn dur="500" fill="hold" id="26"/>
                                        <p:tgtEl>
                                          <p:spTgt spid="16"/>
                                        </p:tgtEl>
                                        <p:attrNameLst>
                                          <p:attrName>ppt_w</p:attrName>
                                        </p:attrNameLst>
                                      </p:cBhvr>
                                      <p:tavLst>
                                        <p:tav tm="0">
                                          <p:val>
                                            <p:fltVal val="0"/>
                                          </p:val>
                                        </p:tav>
                                        <p:tav tm="100000">
                                          <p:val>
                                            <p:strVal val="#ppt_w"/>
                                          </p:val>
                                        </p:tav>
                                      </p:tavLst>
                                    </p:anim>
                                    <p:anim calcmode="lin" valueType="num">
                                      <p:cBhvr>
                                        <p:cTn dur="500" fill="hold" id="27"/>
                                        <p:tgtEl>
                                          <p:spTgt spid="16"/>
                                        </p:tgtEl>
                                        <p:attrNameLst>
                                          <p:attrName>ppt_h</p:attrName>
                                        </p:attrNameLst>
                                      </p:cBhvr>
                                      <p:tavLst>
                                        <p:tav tm="0">
                                          <p:val>
                                            <p:fltVal val="0"/>
                                          </p:val>
                                        </p:tav>
                                        <p:tav tm="100000">
                                          <p:val>
                                            <p:strVal val="#ppt_h"/>
                                          </p:val>
                                        </p:tav>
                                      </p:tavLst>
                                    </p:anim>
                                    <p:animEffect filter="fade" transition="in">
                                      <p:cBhvr>
                                        <p:cTn dur="500" id="28"/>
                                        <p:tgtEl>
                                          <p:spTgt spid="16"/>
                                        </p:tgtEl>
                                      </p:cBhvr>
                                    </p:animEffect>
                                  </p:childTnLst>
                                </p:cTn>
                              </p:par>
                              <p:par>
                                <p:cTn fill="hold" id="29" nodeType="withEffect" presetClass="entr" presetID="53" presetSubtype="0">
                                  <p:stCondLst>
                                    <p:cond delay="1500"/>
                                  </p:stCondLst>
                                  <p:childTnLst>
                                    <p:set>
                                      <p:cBhvr>
                                        <p:cTn dur="1" fill="hold" id="30">
                                          <p:stCondLst>
                                            <p:cond delay="0"/>
                                          </p:stCondLst>
                                        </p:cTn>
                                        <p:tgtEl>
                                          <p:spTgt spid="22"/>
                                        </p:tgtEl>
                                        <p:attrNameLst>
                                          <p:attrName>style.visibility</p:attrName>
                                        </p:attrNameLst>
                                      </p:cBhvr>
                                      <p:to>
                                        <p:strVal val="visible"/>
                                      </p:to>
                                    </p:set>
                                    <p:anim calcmode="lin" valueType="num">
                                      <p:cBhvr>
                                        <p:cTn dur="500" fill="hold" id="31"/>
                                        <p:tgtEl>
                                          <p:spTgt spid="22"/>
                                        </p:tgtEl>
                                        <p:attrNameLst>
                                          <p:attrName>ppt_w</p:attrName>
                                        </p:attrNameLst>
                                      </p:cBhvr>
                                      <p:tavLst>
                                        <p:tav tm="0">
                                          <p:val>
                                            <p:fltVal val="0"/>
                                          </p:val>
                                        </p:tav>
                                        <p:tav tm="100000">
                                          <p:val>
                                            <p:strVal val="#ppt_w"/>
                                          </p:val>
                                        </p:tav>
                                      </p:tavLst>
                                    </p:anim>
                                    <p:anim calcmode="lin" valueType="num">
                                      <p:cBhvr>
                                        <p:cTn dur="500" fill="hold" id="32"/>
                                        <p:tgtEl>
                                          <p:spTgt spid="22"/>
                                        </p:tgtEl>
                                        <p:attrNameLst>
                                          <p:attrName>ppt_h</p:attrName>
                                        </p:attrNameLst>
                                      </p:cBhvr>
                                      <p:tavLst>
                                        <p:tav tm="0">
                                          <p:val>
                                            <p:fltVal val="0"/>
                                          </p:val>
                                        </p:tav>
                                        <p:tav tm="100000">
                                          <p:val>
                                            <p:strVal val="#ppt_h"/>
                                          </p:val>
                                        </p:tav>
                                      </p:tavLst>
                                    </p:anim>
                                    <p:animEffect filter="fade" transition="in">
                                      <p:cBhvr>
                                        <p:cTn dur="500" id="33"/>
                                        <p:tgtEl>
                                          <p:spTgt spid="22"/>
                                        </p:tgtEl>
                                      </p:cBhvr>
                                    </p:animEffect>
                                  </p:childTnLst>
                                </p:cTn>
                              </p:par>
                              <p:par>
                                <p:cTn fill="hold" grpId="0" id="34" nodeType="withEffect" presetClass="entr" presetID="53" presetSubtype="0">
                                  <p:stCondLst>
                                    <p:cond delay="2000"/>
                                  </p:stCondLst>
                                  <p:childTnLst>
                                    <p:set>
                                      <p:cBhvr>
                                        <p:cTn dur="1" fill="hold" id="35">
                                          <p:stCondLst>
                                            <p:cond delay="0"/>
                                          </p:stCondLst>
                                        </p:cTn>
                                        <p:tgtEl>
                                          <p:spTgt spid="26"/>
                                        </p:tgtEl>
                                        <p:attrNameLst>
                                          <p:attrName>style.visibility</p:attrName>
                                        </p:attrNameLst>
                                      </p:cBhvr>
                                      <p:to>
                                        <p:strVal val="visible"/>
                                      </p:to>
                                    </p:set>
                                    <p:anim calcmode="lin" valueType="num">
                                      <p:cBhvr>
                                        <p:cTn dur="750" fill="hold" id="36"/>
                                        <p:tgtEl>
                                          <p:spTgt spid="26"/>
                                        </p:tgtEl>
                                        <p:attrNameLst>
                                          <p:attrName>ppt_w</p:attrName>
                                        </p:attrNameLst>
                                      </p:cBhvr>
                                      <p:tavLst>
                                        <p:tav tm="0">
                                          <p:val>
                                            <p:fltVal val="0"/>
                                          </p:val>
                                        </p:tav>
                                        <p:tav tm="100000">
                                          <p:val>
                                            <p:strVal val="#ppt_w"/>
                                          </p:val>
                                        </p:tav>
                                      </p:tavLst>
                                    </p:anim>
                                    <p:anim calcmode="lin" valueType="num">
                                      <p:cBhvr>
                                        <p:cTn dur="750" fill="hold" id="37"/>
                                        <p:tgtEl>
                                          <p:spTgt spid="26"/>
                                        </p:tgtEl>
                                        <p:attrNameLst>
                                          <p:attrName>ppt_h</p:attrName>
                                        </p:attrNameLst>
                                      </p:cBhvr>
                                      <p:tavLst>
                                        <p:tav tm="0">
                                          <p:val>
                                            <p:fltVal val="0"/>
                                          </p:val>
                                        </p:tav>
                                        <p:tav tm="100000">
                                          <p:val>
                                            <p:strVal val="#ppt_h"/>
                                          </p:val>
                                        </p:tav>
                                      </p:tavLst>
                                    </p:anim>
                                    <p:animEffect filter="fade" transition="in">
                                      <p:cBhvr>
                                        <p:cTn dur="750" id="38"/>
                                        <p:tgtEl>
                                          <p:spTgt spid="26"/>
                                        </p:tgtEl>
                                      </p:cBhvr>
                                    </p:animEffect>
                                  </p:childTnLst>
                                </p:cTn>
                              </p:par>
                              <p:par>
                                <p:cTn fill="hold" grpId="0" id="39" nodeType="withEffect" presetClass="entr" presetID="53" presetSubtype="0">
                                  <p:stCondLst>
                                    <p:cond delay="2000"/>
                                  </p:stCondLst>
                                  <p:childTnLst>
                                    <p:set>
                                      <p:cBhvr>
                                        <p:cTn dur="1" fill="hold" id="40">
                                          <p:stCondLst>
                                            <p:cond delay="0"/>
                                          </p:stCondLst>
                                        </p:cTn>
                                        <p:tgtEl>
                                          <p:spTgt spid="27"/>
                                        </p:tgtEl>
                                        <p:attrNameLst>
                                          <p:attrName>style.visibility</p:attrName>
                                        </p:attrNameLst>
                                      </p:cBhvr>
                                      <p:to>
                                        <p:strVal val="visible"/>
                                      </p:to>
                                    </p:set>
                                    <p:anim calcmode="lin" valueType="num">
                                      <p:cBhvr>
                                        <p:cTn dur="750" fill="hold" id="41"/>
                                        <p:tgtEl>
                                          <p:spTgt spid="27"/>
                                        </p:tgtEl>
                                        <p:attrNameLst>
                                          <p:attrName>ppt_w</p:attrName>
                                        </p:attrNameLst>
                                      </p:cBhvr>
                                      <p:tavLst>
                                        <p:tav tm="0">
                                          <p:val>
                                            <p:fltVal val="0"/>
                                          </p:val>
                                        </p:tav>
                                        <p:tav tm="100000">
                                          <p:val>
                                            <p:strVal val="#ppt_w"/>
                                          </p:val>
                                        </p:tav>
                                      </p:tavLst>
                                    </p:anim>
                                    <p:anim calcmode="lin" valueType="num">
                                      <p:cBhvr>
                                        <p:cTn dur="750" fill="hold" id="42"/>
                                        <p:tgtEl>
                                          <p:spTgt spid="27"/>
                                        </p:tgtEl>
                                        <p:attrNameLst>
                                          <p:attrName>ppt_h</p:attrName>
                                        </p:attrNameLst>
                                      </p:cBhvr>
                                      <p:tavLst>
                                        <p:tav tm="0">
                                          <p:val>
                                            <p:fltVal val="0"/>
                                          </p:val>
                                        </p:tav>
                                        <p:tav tm="100000">
                                          <p:val>
                                            <p:strVal val="#ppt_h"/>
                                          </p:val>
                                        </p:tav>
                                      </p:tavLst>
                                    </p:anim>
                                    <p:animEffect filter="fade" transition="in">
                                      <p:cBhvr>
                                        <p:cTn dur="750" id="43"/>
                                        <p:tgtEl>
                                          <p:spTgt spid="27"/>
                                        </p:tgtEl>
                                      </p:cBhvr>
                                    </p:animEffect>
                                  </p:childTnLst>
                                </p:cTn>
                              </p:par>
                              <p:par>
                                <p:cTn fill="hold" grpId="0" id="44" nodeType="withEffect" presetClass="entr" presetID="53" presetSubtype="0">
                                  <p:stCondLst>
                                    <p:cond delay="2000"/>
                                  </p:stCondLst>
                                  <p:childTnLst>
                                    <p:set>
                                      <p:cBhvr>
                                        <p:cTn dur="1" fill="hold" id="45">
                                          <p:stCondLst>
                                            <p:cond delay="0"/>
                                          </p:stCondLst>
                                        </p:cTn>
                                        <p:tgtEl>
                                          <p:spTgt spid="29"/>
                                        </p:tgtEl>
                                        <p:attrNameLst>
                                          <p:attrName>style.visibility</p:attrName>
                                        </p:attrNameLst>
                                      </p:cBhvr>
                                      <p:to>
                                        <p:strVal val="visible"/>
                                      </p:to>
                                    </p:set>
                                    <p:anim calcmode="lin" valueType="num">
                                      <p:cBhvr>
                                        <p:cTn dur="750" fill="hold" id="46"/>
                                        <p:tgtEl>
                                          <p:spTgt spid="29"/>
                                        </p:tgtEl>
                                        <p:attrNameLst>
                                          <p:attrName>ppt_w</p:attrName>
                                        </p:attrNameLst>
                                      </p:cBhvr>
                                      <p:tavLst>
                                        <p:tav tm="0">
                                          <p:val>
                                            <p:fltVal val="0"/>
                                          </p:val>
                                        </p:tav>
                                        <p:tav tm="100000">
                                          <p:val>
                                            <p:strVal val="#ppt_w"/>
                                          </p:val>
                                        </p:tav>
                                      </p:tavLst>
                                    </p:anim>
                                    <p:anim calcmode="lin" valueType="num">
                                      <p:cBhvr>
                                        <p:cTn dur="750" fill="hold" id="47"/>
                                        <p:tgtEl>
                                          <p:spTgt spid="29"/>
                                        </p:tgtEl>
                                        <p:attrNameLst>
                                          <p:attrName>ppt_h</p:attrName>
                                        </p:attrNameLst>
                                      </p:cBhvr>
                                      <p:tavLst>
                                        <p:tav tm="0">
                                          <p:val>
                                            <p:fltVal val="0"/>
                                          </p:val>
                                        </p:tav>
                                        <p:tav tm="100000">
                                          <p:val>
                                            <p:strVal val="#ppt_h"/>
                                          </p:val>
                                        </p:tav>
                                      </p:tavLst>
                                    </p:anim>
                                    <p:animEffect filter="fade" transition="in">
                                      <p:cBhvr>
                                        <p:cTn dur="750" id="48"/>
                                        <p:tgtEl>
                                          <p:spTgt spid="29"/>
                                        </p:tgtEl>
                                      </p:cBhvr>
                                    </p:animEffect>
                                  </p:childTnLst>
                                </p:cTn>
                              </p:par>
                              <p:par>
                                <p:cTn fill="hold" grpId="0" id="49" nodeType="withEffect" presetClass="entr" presetID="53" presetSubtype="0">
                                  <p:stCondLst>
                                    <p:cond delay="2000"/>
                                  </p:stCondLst>
                                  <p:childTnLst>
                                    <p:set>
                                      <p:cBhvr>
                                        <p:cTn dur="1" fill="hold" id="50">
                                          <p:stCondLst>
                                            <p:cond delay="0"/>
                                          </p:stCondLst>
                                        </p:cTn>
                                        <p:tgtEl>
                                          <p:spTgt spid="14"/>
                                        </p:tgtEl>
                                        <p:attrNameLst>
                                          <p:attrName>style.visibility</p:attrName>
                                        </p:attrNameLst>
                                      </p:cBhvr>
                                      <p:to>
                                        <p:strVal val="visible"/>
                                      </p:to>
                                    </p:set>
                                    <p:anim calcmode="lin" valueType="num">
                                      <p:cBhvr>
                                        <p:cTn dur="750" fill="hold" id="51"/>
                                        <p:tgtEl>
                                          <p:spTgt spid="14"/>
                                        </p:tgtEl>
                                        <p:attrNameLst>
                                          <p:attrName>ppt_w</p:attrName>
                                        </p:attrNameLst>
                                      </p:cBhvr>
                                      <p:tavLst>
                                        <p:tav tm="0">
                                          <p:val>
                                            <p:fltVal val="0"/>
                                          </p:val>
                                        </p:tav>
                                        <p:tav tm="100000">
                                          <p:val>
                                            <p:strVal val="#ppt_w"/>
                                          </p:val>
                                        </p:tav>
                                      </p:tavLst>
                                    </p:anim>
                                    <p:anim calcmode="lin" valueType="num">
                                      <p:cBhvr>
                                        <p:cTn dur="750" fill="hold" id="52"/>
                                        <p:tgtEl>
                                          <p:spTgt spid="14"/>
                                        </p:tgtEl>
                                        <p:attrNameLst>
                                          <p:attrName>ppt_h</p:attrName>
                                        </p:attrNameLst>
                                      </p:cBhvr>
                                      <p:tavLst>
                                        <p:tav tm="0">
                                          <p:val>
                                            <p:fltVal val="0"/>
                                          </p:val>
                                        </p:tav>
                                        <p:tav tm="100000">
                                          <p:val>
                                            <p:strVal val="#ppt_h"/>
                                          </p:val>
                                        </p:tav>
                                      </p:tavLst>
                                    </p:anim>
                                    <p:animEffect filter="fade" transition="in">
                                      <p:cBhvr>
                                        <p:cTn dur="750" id="53"/>
                                        <p:tgtEl>
                                          <p:spTgt spid="14"/>
                                        </p:tgtEl>
                                      </p:cBhvr>
                                    </p:animEffect>
                                  </p:childTnLst>
                                </p:cTn>
                              </p:par>
                              <p:par>
                                <p:cTn fill="hold" grpId="0" id="54" nodeType="withEffect" presetClass="entr" presetID="53" presetSubtype="0">
                                  <p:stCondLst>
                                    <p:cond delay="2000"/>
                                  </p:stCondLst>
                                  <p:childTnLst>
                                    <p:set>
                                      <p:cBhvr>
                                        <p:cTn dur="1" fill="hold" id="55">
                                          <p:stCondLst>
                                            <p:cond delay="0"/>
                                          </p:stCondLst>
                                        </p:cTn>
                                        <p:tgtEl>
                                          <p:spTgt spid="15"/>
                                        </p:tgtEl>
                                        <p:attrNameLst>
                                          <p:attrName>style.visibility</p:attrName>
                                        </p:attrNameLst>
                                      </p:cBhvr>
                                      <p:to>
                                        <p:strVal val="visible"/>
                                      </p:to>
                                    </p:set>
                                    <p:anim calcmode="lin" valueType="num">
                                      <p:cBhvr>
                                        <p:cTn dur="750" fill="hold" id="56"/>
                                        <p:tgtEl>
                                          <p:spTgt spid="15"/>
                                        </p:tgtEl>
                                        <p:attrNameLst>
                                          <p:attrName>ppt_w</p:attrName>
                                        </p:attrNameLst>
                                      </p:cBhvr>
                                      <p:tavLst>
                                        <p:tav tm="0">
                                          <p:val>
                                            <p:fltVal val="0"/>
                                          </p:val>
                                        </p:tav>
                                        <p:tav tm="100000">
                                          <p:val>
                                            <p:strVal val="#ppt_w"/>
                                          </p:val>
                                        </p:tav>
                                      </p:tavLst>
                                    </p:anim>
                                    <p:anim calcmode="lin" valueType="num">
                                      <p:cBhvr>
                                        <p:cTn dur="750" fill="hold" id="57"/>
                                        <p:tgtEl>
                                          <p:spTgt spid="15"/>
                                        </p:tgtEl>
                                        <p:attrNameLst>
                                          <p:attrName>ppt_h</p:attrName>
                                        </p:attrNameLst>
                                      </p:cBhvr>
                                      <p:tavLst>
                                        <p:tav tm="0">
                                          <p:val>
                                            <p:fltVal val="0"/>
                                          </p:val>
                                        </p:tav>
                                        <p:tav tm="100000">
                                          <p:val>
                                            <p:strVal val="#ppt_h"/>
                                          </p:val>
                                        </p:tav>
                                      </p:tavLst>
                                    </p:anim>
                                    <p:animEffect filter="fade" transition="in">
                                      <p:cBhvr>
                                        <p:cTn dur="750" id="58"/>
                                        <p:tgtEl>
                                          <p:spTgt spid="15"/>
                                        </p:tgtEl>
                                      </p:cBhvr>
                                    </p:animEffect>
                                  </p:childTnLst>
                                </p:cTn>
                              </p:par>
                              <p:par>
                                <p:cTn fill="hold" grpId="0" id="59" nodeType="withEffect" presetClass="entr" presetID="53" presetSubtype="0">
                                  <p:stCondLst>
                                    <p:cond delay="2000"/>
                                  </p:stCondLst>
                                  <p:childTnLst>
                                    <p:set>
                                      <p:cBhvr>
                                        <p:cTn dur="1" fill="hold" id="60">
                                          <p:stCondLst>
                                            <p:cond delay="0"/>
                                          </p:stCondLst>
                                        </p:cTn>
                                        <p:tgtEl>
                                          <p:spTgt spid="28"/>
                                        </p:tgtEl>
                                        <p:attrNameLst>
                                          <p:attrName>style.visibility</p:attrName>
                                        </p:attrNameLst>
                                      </p:cBhvr>
                                      <p:to>
                                        <p:strVal val="visible"/>
                                      </p:to>
                                    </p:set>
                                    <p:anim calcmode="lin" valueType="num">
                                      <p:cBhvr>
                                        <p:cTn dur="750" fill="hold" id="61"/>
                                        <p:tgtEl>
                                          <p:spTgt spid="28"/>
                                        </p:tgtEl>
                                        <p:attrNameLst>
                                          <p:attrName>ppt_w</p:attrName>
                                        </p:attrNameLst>
                                      </p:cBhvr>
                                      <p:tavLst>
                                        <p:tav tm="0">
                                          <p:val>
                                            <p:fltVal val="0"/>
                                          </p:val>
                                        </p:tav>
                                        <p:tav tm="100000">
                                          <p:val>
                                            <p:strVal val="#ppt_w"/>
                                          </p:val>
                                        </p:tav>
                                      </p:tavLst>
                                    </p:anim>
                                    <p:anim calcmode="lin" valueType="num">
                                      <p:cBhvr>
                                        <p:cTn dur="750" fill="hold" id="62"/>
                                        <p:tgtEl>
                                          <p:spTgt spid="28"/>
                                        </p:tgtEl>
                                        <p:attrNameLst>
                                          <p:attrName>ppt_h</p:attrName>
                                        </p:attrNameLst>
                                      </p:cBhvr>
                                      <p:tavLst>
                                        <p:tav tm="0">
                                          <p:val>
                                            <p:fltVal val="0"/>
                                          </p:val>
                                        </p:tav>
                                        <p:tav tm="100000">
                                          <p:val>
                                            <p:strVal val="#ppt_h"/>
                                          </p:val>
                                        </p:tav>
                                      </p:tavLst>
                                    </p:anim>
                                    <p:animEffect filter="fade" transition="in">
                                      <p:cBhvr>
                                        <p:cTn dur="750" id="63"/>
                                        <p:tgtEl>
                                          <p:spTgt spid="2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4"/>
      <p:bldP grpId="0" spid="15"/>
      <p:bldP grpId="0" spid="25"/>
      <p:bldP grpId="0" spid="26"/>
      <p:bldP grpId="0" spid="27"/>
      <p:bldP grpId="0" spid="28"/>
      <p:bldP grpId="0" spid="29"/>
    </p:bldLst>
  </p:timing>
</p:sld>
</file>

<file path=ppt/slides/slide1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grpSp>
        <p:nvGrpSpPr>
          <p:cNvPr id="9" name="Group 14"/>
          <p:cNvGrpSpPr/>
          <p:nvPr/>
        </p:nvGrpSpPr>
        <p:grpSpPr>
          <a:xfrm>
            <a:off x="4034428" y="2296724"/>
            <a:ext cx="1060862" cy="1214343"/>
            <a:chOff x="5379142" y="2991066"/>
            <a:chExt cx="1414667" cy="1619124"/>
          </a:xfrm>
          <a:solidFill>
            <a:srgbClr val="404585"/>
          </a:solidFill>
        </p:grpSpPr>
        <p:sp>
          <p:nvSpPr>
            <p:cNvPr id="10" name="Shape 1723"/>
            <p:cNvSpPr/>
            <p:nvPr/>
          </p:nvSpPr>
          <p:spPr>
            <a:xfrm rot="18900000">
              <a:off x="5379143" y="2991066"/>
              <a:ext cx="1414666" cy="1414666"/>
            </a:xfrm>
            <a:prstGeom prst="roundRect">
              <a:avLst>
                <a:gd fmla="val 15000" name="adj"/>
              </a:avLst>
            </a:prstGeom>
            <a:grpFill/>
            <a:ln w="12700">
              <a:miter lim="400000"/>
            </a:ln>
          </p:spPr>
          <p:txBody>
            <a:bodyPr anchor="ctr" bIns="38100" lIns="38100" rIns="38100" tIns="38100"/>
            <a:lstStyle/>
            <a:p>
              <a:pPr>
                <a:spcBef>
                  <a:spcPts val="3375"/>
                </a:spcBef>
                <a:defRPr sz="2500">
                  <a:latin typeface="Aller Light"/>
                  <a:ea typeface="Aller Light"/>
                  <a:cs typeface="Aller Light"/>
                  <a:sym typeface="Aller Light"/>
                </a:defRPr>
              </a:pPr>
              <a:endParaRPr sz="1875">
                <a:latin charset="-122" panose="020b0503020204020204" pitchFamily="34" typeface="微软雅黑"/>
                <a:ea charset="-122" panose="020b0503020204020204" pitchFamily="34" typeface="微软雅黑"/>
              </a:endParaRPr>
            </a:p>
          </p:txBody>
        </p:sp>
        <p:sp>
          <p:nvSpPr>
            <p:cNvPr id="11" name="Shape 1726"/>
            <p:cNvSpPr/>
            <p:nvPr/>
          </p:nvSpPr>
          <p:spPr>
            <a:xfrm rot="18900000">
              <a:off x="5379142" y="3195523"/>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38100" lIns="38100" numCol="1" rIns="38100" tIns="38100" wrap="square">
              <a:noAutofit/>
            </a:bodyPr>
            <a:lstStyle/>
            <a:p>
              <a:pPr>
                <a:spcBef>
                  <a:spcPts val="3375"/>
                </a:spcBef>
                <a:defRPr sz="2500">
                  <a:latin typeface="Aller Light"/>
                  <a:ea typeface="Aller Light"/>
                  <a:cs typeface="Aller Light"/>
                  <a:sym typeface="Aller Light"/>
                </a:defRPr>
              </a:pPr>
              <a:endParaRPr sz="1875">
                <a:latin charset="-122" panose="020b0503020204020204" pitchFamily="34" typeface="微软雅黑"/>
                <a:ea charset="-122" panose="020b0503020204020204" pitchFamily="34" typeface="微软雅黑"/>
              </a:endParaRPr>
            </a:p>
          </p:txBody>
        </p:sp>
      </p:grpSp>
      <p:grpSp>
        <p:nvGrpSpPr>
          <p:cNvPr id="12" name="Group 12"/>
          <p:cNvGrpSpPr/>
          <p:nvPr/>
        </p:nvGrpSpPr>
        <p:grpSpPr>
          <a:xfrm>
            <a:off x="2673151" y="2452982"/>
            <a:ext cx="1060862" cy="1214343"/>
            <a:chOff x="3563871" y="3199409"/>
            <a:chExt cx="1414666" cy="1619124"/>
          </a:xfrm>
          <a:solidFill>
            <a:srgbClr val="404585"/>
          </a:solidFill>
        </p:grpSpPr>
        <p:sp>
          <p:nvSpPr>
            <p:cNvPr id="13" name="Shape 1722"/>
            <p:cNvSpPr/>
            <p:nvPr/>
          </p:nvSpPr>
          <p:spPr>
            <a:xfrm rot="8100000">
              <a:off x="3563871" y="3403867"/>
              <a:ext cx="1414666" cy="1414666"/>
            </a:xfrm>
            <a:prstGeom prst="roundRect">
              <a:avLst>
                <a:gd fmla="val 15000" name="adj"/>
              </a:avLst>
            </a:prstGeom>
            <a:grpFill/>
            <a:ln w="12700">
              <a:miter lim="400000"/>
            </a:ln>
          </p:spPr>
          <p:txBody>
            <a:bodyPr anchor="ctr" bIns="38100" lIns="38100" rIns="38100" tIns="38100"/>
            <a:lstStyle/>
            <a:p>
              <a:pPr>
                <a:spcBef>
                  <a:spcPts val="3375"/>
                </a:spcBef>
                <a:defRPr sz="2500">
                  <a:latin typeface="Aller Light"/>
                  <a:ea typeface="Aller Light"/>
                  <a:cs typeface="Aller Light"/>
                  <a:sym typeface="Aller Light"/>
                </a:defRPr>
              </a:pPr>
              <a:endParaRPr sz="1875">
                <a:latin charset="-122" panose="020b0503020204020204" pitchFamily="34" typeface="微软雅黑"/>
                <a:ea charset="-122" panose="020b0503020204020204" pitchFamily="34" typeface="微软雅黑"/>
              </a:endParaRPr>
            </a:p>
          </p:txBody>
        </p:sp>
        <p:sp>
          <p:nvSpPr>
            <p:cNvPr id="14" name="Shape 1729"/>
            <p:cNvSpPr/>
            <p:nvPr/>
          </p:nvSpPr>
          <p:spPr>
            <a:xfrm rot="8100000">
              <a:off x="3563871" y="3199409"/>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38100" lIns="38100" numCol="1" rIns="38100" tIns="38100" wrap="square">
              <a:noAutofit/>
            </a:bodyPr>
            <a:lstStyle/>
            <a:p>
              <a:pPr>
                <a:spcBef>
                  <a:spcPts val="3375"/>
                </a:spcBef>
                <a:defRPr sz="2500">
                  <a:latin typeface="Aller Light"/>
                  <a:ea typeface="Aller Light"/>
                  <a:cs typeface="Aller Light"/>
                  <a:sym typeface="Aller Light"/>
                </a:defRPr>
              </a:pPr>
              <a:endParaRPr sz="1875">
                <a:latin charset="-122" panose="020b0503020204020204" pitchFamily="34" typeface="微软雅黑"/>
                <a:ea charset="-122" panose="020b0503020204020204" pitchFamily="34" typeface="微软雅黑"/>
              </a:endParaRPr>
            </a:p>
          </p:txBody>
        </p:sp>
      </p:grpSp>
      <p:grpSp>
        <p:nvGrpSpPr>
          <p:cNvPr id="15" name="Group 11"/>
          <p:cNvGrpSpPr/>
          <p:nvPr/>
        </p:nvGrpSpPr>
        <p:grpSpPr>
          <a:xfrm>
            <a:off x="1260064" y="2296724"/>
            <a:ext cx="1060862" cy="1214343"/>
            <a:chOff x="1743076" y="2991066"/>
            <a:chExt cx="1414666" cy="1619124"/>
          </a:xfrm>
          <a:solidFill>
            <a:srgbClr val="E43333"/>
          </a:solidFill>
        </p:grpSpPr>
        <p:sp>
          <p:nvSpPr>
            <p:cNvPr id="16" name="Shape 1721"/>
            <p:cNvSpPr/>
            <p:nvPr/>
          </p:nvSpPr>
          <p:spPr>
            <a:xfrm rot="18900000">
              <a:off x="1743076" y="2991066"/>
              <a:ext cx="1414666" cy="1414666"/>
            </a:xfrm>
            <a:prstGeom prst="roundRect">
              <a:avLst>
                <a:gd fmla="val 15000" name="adj"/>
              </a:avLst>
            </a:prstGeom>
            <a:solidFill>
              <a:srgbClr val="404585"/>
            </a:solidFill>
            <a:ln w="12700">
              <a:miter lim="400000"/>
            </a:ln>
          </p:spPr>
          <p:txBody>
            <a:bodyPr anchor="ctr" bIns="38100" lIns="38100" rIns="38100" tIns="38100"/>
            <a:lstStyle/>
            <a:p>
              <a:pPr>
                <a:spcBef>
                  <a:spcPts val="3375"/>
                </a:spcBef>
                <a:defRPr sz="2500">
                  <a:latin typeface="Aller Light"/>
                  <a:ea typeface="Aller Light"/>
                  <a:cs typeface="Aller Light"/>
                  <a:sym typeface="Aller Light"/>
                </a:defRPr>
              </a:pPr>
              <a:endParaRPr sz="1875">
                <a:latin charset="-122" panose="020b0503020204020204" pitchFamily="34" typeface="微软雅黑"/>
                <a:ea charset="-122" panose="020b0503020204020204" pitchFamily="34" typeface="微软雅黑"/>
              </a:endParaRPr>
            </a:p>
          </p:txBody>
        </p:sp>
        <p:sp>
          <p:nvSpPr>
            <p:cNvPr id="17" name="Shape 1732"/>
            <p:cNvSpPr/>
            <p:nvPr/>
          </p:nvSpPr>
          <p:spPr>
            <a:xfrm rot="18900000">
              <a:off x="1743076" y="3195523"/>
              <a:ext cx="1414666" cy="1414667"/>
            </a:xfrm>
            <a:prstGeom prst="roundRect">
              <a:avLst>
                <a:gd fmla="val 15000" name="adj"/>
              </a:avLst>
            </a:prstGeom>
            <a:solidFill>
              <a:srgbClr val="404585"/>
            </a:solidFill>
            <a:ln cap="flat" w="50800">
              <a:solidFill>
                <a:schemeClr val="bg1"/>
              </a:solidFill>
              <a:miter lim="400000"/>
            </a:ln>
            <a:effectLst>
              <a:outerShdw algn="tr" blurRad="127000" dir="8100000" dist="38100" rotWithShape="0">
                <a:prstClr val="black">
                  <a:alpha val="40000"/>
                </a:prstClr>
              </a:outerShdw>
            </a:effectLst>
          </p:spPr>
          <p:txBody>
            <a:bodyPr anchor="ctr" bIns="38100" lIns="38100" numCol="1" rIns="38100" tIns="38100" wrap="square">
              <a:noAutofit/>
            </a:bodyPr>
            <a:lstStyle/>
            <a:p>
              <a:pPr>
                <a:spcBef>
                  <a:spcPts val="3375"/>
                </a:spcBef>
                <a:defRPr sz="2500">
                  <a:latin typeface="Aller Light"/>
                  <a:ea typeface="Aller Light"/>
                  <a:cs typeface="Aller Light"/>
                  <a:sym typeface="Aller Light"/>
                </a:defRPr>
              </a:pPr>
              <a:endParaRPr sz="1875">
                <a:latin charset="-122" panose="020b0503020204020204" pitchFamily="34" typeface="微软雅黑"/>
                <a:ea charset="-122" panose="020b0503020204020204" pitchFamily="34" typeface="微软雅黑"/>
              </a:endParaRPr>
            </a:p>
          </p:txBody>
        </p:sp>
      </p:grpSp>
      <p:grpSp>
        <p:nvGrpSpPr>
          <p:cNvPr id="18" name="Group 15"/>
          <p:cNvGrpSpPr/>
          <p:nvPr/>
        </p:nvGrpSpPr>
        <p:grpSpPr>
          <a:xfrm>
            <a:off x="5399846" y="2452982"/>
            <a:ext cx="1060862" cy="1214344"/>
            <a:chOff x="7199937" y="3199409"/>
            <a:chExt cx="1414666" cy="1619125"/>
          </a:xfrm>
          <a:solidFill>
            <a:srgbClr val="404585"/>
          </a:solidFill>
        </p:grpSpPr>
        <p:sp>
          <p:nvSpPr>
            <p:cNvPr id="19" name="Shape 1724"/>
            <p:cNvSpPr/>
            <p:nvPr/>
          </p:nvSpPr>
          <p:spPr>
            <a:xfrm rot="8100000">
              <a:off x="7199937" y="3403868"/>
              <a:ext cx="1414666" cy="1414666"/>
            </a:xfrm>
            <a:prstGeom prst="roundRect">
              <a:avLst>
                <a:gd fmla="val 15000" name="adj"/>
              </a:avLst>
            </a:prstGeom>
            <a:grpFill/>
            <a:ln w="12700">
              <a:miter lim="400000"/>
            </a:ln>
          </p:spPr>
          <p:txBody>
            <a:bodyPr anchor="ctr" bIns="38100" lIns="38100" rIns="38100" tIns="38100"/>
            <a:lstStyle/>
            <a:p>
              <a:pPr>
                <a:spcBef>
                  <a:spcPts val="3375"/>
                </a:spcBef>
                <a:defRPr sz="2500">
                  <a:latin typeface="Aller Light"/>
                  <a:ea typeface="Aller Light"/>
                  <a:cs typeface="Aller Light"/>
                  <a:sym typeface="Aller Light"/>
                </a:defRPr>
              </a:pPr>
              <a:endParaRPr sz="1875">
                <a:latin charset="-122" panose="020b0503020204020204" pitchFamily="34" typeface="微软雅黑"/>
                <a:ea charset="-122" panose="020b0503020204020204" pitchFamily="34" typeface="微软雅黑"/>
              </a:endParaRPr>
            </a:p>
          </p:txBody>
        </p:sp>
        <p:sp>
          <p:nvSpPr>
            <p:cNvPr id="20" name="Shape 1735"/>
            <p:cNvSpPr/>
            <p:nvPr/>
          </p:nvSpPr>
          <p:spPr>
            <a:xfrm rot="8100000">
              <a:off x="7199937" y="3199409"/>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38100" lIns="38100" numCol="1" rIns="38100" tIns="38100" wrap="square">
              <a:noAutofit/>
            </a:bodyPr>
            <a:lstStyle/>
            <a:p>
              <a:pPr>
                <a:spcBef>
                  <a:spcPts val="3375"/>
                </a:spcBef>
                <a:defRPr sz="2500">
                  <a:latin typeface="Aller Light"/>
                  <a:ea typeface="Aller Light"/>
                  <a:cs typeface="Aller Light"/>
                  <a:sym typeface="Aller Light"/>
                </a:defRPr>
              </a:pPr>
              <a:endParaRPr sz="1875">
                <a:latin charset="-122" panose="020b0503020204020204" pitchFamily="34" typeface="微软雅黑"/>
                <a:ea charset="-122" panose="020b0503020204020204" pitchFamily="34" typeface="微软雅黑"/>
              </a:endParaRPr>
            </a:p>
          </p:txBody>
        </p:sp>
      </p:grpSp>
      <p:grpSp>
        <p:nvGrpSpPr>
          <p:cNvPr id="21" name="Group 16"/>
          <p:cNvGrpSpPr/>
          <p:nvPr/>
        </p:nvGrpSpPr>
        <p:grpSpPr>
          <a:xfrm>
            <a:off x="6761123" y="2296724"/>
            <a:ext cx="1060862" cy="1214343"/>
            <a:chOff x="9015209" y="2991066"/>
            <a:chExt cx="1414666" cy="1619124"/>
          </a:xfrm>
          <a:solidFill>
            <a:srgbClr val="404585"/>
          </a:solidFill>
        </p:grpSpPr>
        <p:sp>
          <p:nvSpPr>
            <p:cNvPr id="22" name="Shape 1725"/>
            <p:cNvSpPr/>
            <p:nvPr/>
          </p:nvSpPr>
          <p:spPr>
            <a:xfrm rot="18900000">
              <a:off x="9015209" y="2991066"/>
              <a:ext cx="1414666" cy="1414666"/>
            </a:xfrm>
            <a:prstGeom prst="roundRect">
              <a:avLst>
                <a:gd fmla="val 15000" name="adj"/>
              </a:avLst>
            </a:prstGeom>
            <a:grpFill/>
            <a:ln w="12700">
              <a:miter lim="400000"/>
            </a:ln>
          </p:spPr>
          <p:txBody>
            <a:bodyPr anchor="ctr" bIns="38100" lIns="38100" rIns="38100" tIns="38100"/>
            <a:lstStyle/>
            <a:p>
              <a:pPr>
                <a:spcBef>
                  <a:spcPts val="3375"/>
                </a:spcBef>
                <a:defRPr sz="2500">
                  <a:latin typeface="Aller Light"/>
                  <a:ea typeface="Aller Light"/>
                  <a:cs typeface="Aller Light"/>
                  <a:sym typeface="Aller Light"/>
                </a:defRPr>
              </a:pPr>
              <a:endParaRPr sz="1875">
                <a:latin charset="-122" panose="020b0503020204020204" pitchFamily="34" typeface="微软雅黑"/>
                <a:ea charset="-122" panose="020b0503020204020204" pitchFamily="34" typeface="微软雅黑"/>
              </a:endParaRPr>
            </a:p>
          </p:txBody>
        </p:sp>
        <p:sp>
          <p:nvSpPr>
            <p:cNvPr id="23" name="Shape 1738"/>
            <p:cNvSpPr/>
            <p:nvPr/>
          </p:nvSpPr>
          <p:spPr>
            <a:xfrm rot="18900000">
              <a:off x="9015209" y="3195523"/>
              <a:ext cx="1414666" cy="1414667"/>
            </a:xfrm>
            <a:prstGeom prst="roundRect">
              <a:avLst>
                <a:gd fmla="val 15000" name="adj"/>
              </a:avLst>
            </a:prstGeom>
            <a:grpFill/>
            <a:ln cap="flat" w="38100">
              <a:solidFill>
                <a:schemeClr val="bg1"/>
              </a:solidFill>
              <a:miter lim="400000"/>
            </a:ln>
            <a:effectLst>
              <a:outerShdw algn="tr" blurRad="127000" dir="8100000" dist="38100" rotWithShape="0">
                <a:prstClr val="black">
                  <a:alpha val="40000"/>
                </a:prstClr>
              </a:outerShdw>
            </a:effectLst>
          </p:spPr>
          <p:txBody>
            <a:bodyPr anchor="ctr" bIns="38100" lIns="38100" numCol="1" rIns="38100" tIns="38100" wrap="square">
              <a:noAutofit/>
            </a:bodyPr>
            <a:lstStyle/>
            <a:p>
              <a:pPr>
                <a:spcBef>
                  <a:spcPts val="3375"/>
                </a:spcBef>
                <a:defRPr sz="2500">
                  <a:latin typeface="Aller Light"/>
                  <a:ea typeface="Aller Light"/>
                  <a:cs typeface="Aller Light"/>
                  <a:sym typeface="Aller Light"/>
                </a:defRPr>
              </a:pPr>
              <a:endParaRPr sz="1875">
                <a:latin charset="-122" panose="020b0503020204020204" pitchFamily="34" typeface="微软雅黑"/>
                <a:ea charset="-122" panose="020b0503020204020204" pitchFamily="34" typeface="微软雅黑"/>
              </a:endParaRPr>
            </a:p>
          </p:txBody>
        </p:sp>
      </p:grpSp>
      <p:sp>
        <p:nvSpPr>
          <p:cNvPr id="24" name="Text Placeholder 4"/>
          <p:cNvSpPr txBox="1"/>
          <p:nvPr/>
        </p:nvSpPr>
        <p:spPr>
          <a:xfrm>
            <a:off x="1336497" y="2880154"/>
            <a:ext cx="907996" cy="200824"/>
          </a:xfrm>
          <a:prstGeom prst="rect">
            <a:avLst/>
          </a:prstGeom>
        </p:spPr>
        <p:txBody>
          <a:bodyPr anchor="ctr" bIns="45716" lIns="91431" rIns="91431" tIns="45716">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25" name="Text Placeholder 4"/>
          <p:cNvSpPr txBox="1"/>
          <p:nvPr/>
        </p:nvSpPr>
        <p:spPr>
          <a:xfrm>
            <a:off x="2747512" y="2880154"/>
            <a:ext cx="907996" cy="200824"/>
          </a:xfrm>
          <a:prstGeom prst="rect">
            <a:avLst/>
          </a:prstGeom>
        </p:spPr>
        <p:txBody>
          <a:bodyPr anchor="ctr" bIns="45716" lIns="91431" rIns="91431" tIns="45716">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26" name="Text Placeholder 4"/>
          <p:cNvSpPr txBox="1"/>
          <p:nvPr/>
        </p:nvSpPr>
        <p:spPr>
          <a:xfrm>
            <a:off x="4110326" y="2880154"/>
            <a:ext cx="907996" cy="200824"/>
          </a:xfrm>
          <a:prstGeom prst="rect">
            <a:avLst/>
          </a:prstGeom>
        </p:spPr>
        <p:txBody>
          <a:bodyPr anchor="ctr" bIns="45716" lIns="91431" rIns="91431" tIns="45716">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27" name="Text Placeholder 4"/>
          <p:cNvSpPr txBox="1"/>
          <p:nvPr/>
        </p:nvSpPr>
        <p:spPr>
          <a:xfrm>
            <a:off x="5473672" y="2880154"/>
            <a:ext cx="907996" cy="200824"/>
          </a:xfrm>
          <a:prstGeom prst="rect">
            <a:avLst/>
          </a:prstGeom>
        </p:spPr>
        <p:txBody>
          <a:bodyPr anchor="ctr" bIns="45716" lIns="91431" rIns="91431" tIns="45716">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28" name="Text Placeholder 4"/>
          <p:cNvSpPr txBox="1"/>
          <p:nvPr/>
        </p:nvSpPr>
        <p:spPr>
          <a:xfrm>
            <a:off x="6837556" y="2880154"/>
            <a:ext cx="907996" cy="200824"/>
          </a:xfrm>
          <a:prstGeom prst="rect">
            <a:avLst/>
          </a:prstGeom>
        </p:spPr>
        <p:txBody>
          <a:bodyPr anchor="ctr" bIns="45716" lIns="91431" rIns="91431" tIns="45716">
            <a:noAutofit/>
          </a:bodyPr>
          <a:lstStyle>
            <a:lvl1pPr algn="l" defTabSz="914400" eaLnBrk="1" hangingPunct="1" indent="-342900" latinLnBrk="0" marL="342900" rtl="0">
              <a:spcBef>
                <a:spcPct val="20000"/>
              </a:spcBef>
              <a:buFont charset="0" panose="020b0604020202020204" pitchFamily="34" typeface="Arial"/>
              <a:buChar char="•"/>
              <a:defRPr kern="1200" sz="3200">
                <a:solidFill>
                  <a:schemeClr val="tx1"/>
                </a:solidFill>
                <a:latin typeface="+mn-lt"/>
                <a:ea typeface="+mn-ea"/>
                <a:cs typeface="+mn-cs"/>
              </a:defRPr>
            </a:lvl1pPr>
            <a:lvl2pPr algn="l" defTabSz="914400" eaLnBrk="1" hangingPunct="1" indent="-285750" latinLnBrk="0" marL="742950" rtl="0">
              <a:spcBef>
                <a:spcPct val="20000"/>
              </a:spcBef>
              <a:buFont charset="0" panose="020b0604020202020204" pitchFamily="34" typeface="Arial"/>
              <a:buChar char="–"/>
              <a:defRPr kern="1200" sz="2800">
                <a:solidFill>
                  <a:schemeClr val="tx1"/>
                </a:solidFill>
                <a:latin typeface="+mn-lt"/>
                <a:ea typeface="+mn-ea"/>
                <a:cs typeface="+mn-cs"/>
              </a:defRPr>
            </a:lvl2pPr>
            <a:lvl3pPr algn="l" defTabSz="914400" eaLnBrk="1" hangingPunct="1" indent="-228600" latinLnBrk="0" marL="1143000" rtl="0">
              <a:spcBef>
                <a:spcPct val="20000"/>
              </a:spcBef>
              <a:buFont charset="0" panose="020b0604020202020204" pitchFamily="34" typeface="Arial"/>
              <a:buChar char="•"/>
              <a:defRPr kern="1200" sz="2400">
                <a:solidFill>
                  <a:schemeClr val="tx1"/>
                </a:solidFill>
                <a:latin typeface="+mn-lt"/>
                <a:ea typeface="+mn-ea"/>
                <a:cs typeface="+mn-cs"/>
              </a:defRPr>
            </a:lvl3pPr>
            <a:lvl4pPr algn="l" defTabSz="914400" eaLnBrk="1" hangingPunct="1" indent="-228600" latinLnBrk="0" marL="1600200" rtl="0">
              <a:spcBef>
                <a:spcPct val="20000"/>
              </a:spcBef>
              <a:buFont charset="0" panose="020b0604020202020204" pitchFamily="34" typeface="Arial"/>
              <a:buChar char="–"/>
              <a:defRPr kern="1200" sz="2000">
                <a:solidFill>
                  <a:schemeClr val="tx1"/>
                </a:solidFill>
                <a:latin typeface="+mn-lt"/>
                <a:ea typeface="+mn-ea"/>
                <a:cs typeface="+mn-cs"/>
              </a:defRPr>
            </a:lvl4pPr>
            <a:lvl5pPr algn="l" defTabSz="914400" eaLnBrk="1" hangingPunct="1" indent="-228600" latinLnBrk="0" marL="2057400" rtl="0">
              <a:spcBef>
                <a:spcPct val="20000"/>
              </a:spcBef>
              <a:buFont charset="0" panose="020b0604020202020204" pitchFamily="34" typeface="Arial"/>
              <a:buChar char="»"/>
              <a:defRPr kern="1200" sz="2000">
                <a:solidFill>
                  <a:schemeClr val="tx1"/>
                </a:solidFill>
                <a:latin typeface="+mn-lt"/>
                <a:ea typeface="+mn-ea"/>
                <a:cs typeface="+mn-cs"/>
              </a:defRPr>
            </a:lvl5pPr>
            <a:lvl6pPr algn="l" defTabSz="914400" eaLnBrk="1" hangingPunct="1" indent="-228600" latinLnBrk="0" marL="2514600" rtl="0">
              <a:spcBef>
                <a:spcPct val="20000"/>
              </a:spcBef>
              <a:buFont charset="0" panose="020b0604020202020204" pitchFamily="34" typeface="Arial"/>
              <a:buChar char="•"/>
              <a:defRPr kern="1200" sz="2000">
                <a:solidFill>
                  <a:schemeClr val="tx1"/>
                </a:solidFill>
                <a:latin typeface="+mn-lt"/>
                <a:ea typeface="+mn-ea"/>
                <a:cs typeface="+mn-cs"/>
              </a:defRPr>
            </a:lvl6pPr>
            <a:lvl7pPr algn="l" defTabSz="914400" eaLnBrk="1" hangingPunct="1" indent="-228600" latinLnBrk="0" marL="2971800" rtl="0">
              <a:spcBef>
                <a:spcPct val="20000"/>
              </a:spcBef>
              <a:buFont charset="0" panose="020b0604020202020204" pitchFamily="34" typeface="Arial"/>
              <a:buChar char="•"/>
              <a:defRPr kern="1200" sz="2000">
                <a:solidFill>
                  <a:schemeClr val="tx1"/>
                </a:solidFill>
                <a:latin typeface="+mn-lt"/>
                <a:ea typeface="+mn-ea"/>
                <a:cs typeface="+mn-cs"/>
              </a:defRPr>
            </a:lvl7pPr>
            <a:lvl8pPr algn="l" defTabSz="914400" eaLnBrk="1" hangingPunct="1" indent="-228600" latinLnBrk="0" marL="3429000" rtl="0">
              <a:spcBef>
                <a:spcPct val="20000"/>
              </a:spcBef>
              <a:buFont charset="0" panose="020b0604020202020204" pitchFamily="34" typeface="Arial"/>
              <a:buChar char="•"/>
              <a:defRPr kern="1200" sz="2000">
                <a:solidFill>
                  <a:schemeClr val="tx1"/>
                </a:solidFill>
                <a:latin typeface="+mn-lt"/>
                <a:ea typeface="+mn-ea"/>
                <a:cs typeface="+mn-cs"/>
              </a:defRPr>
            </a:lvl8pPr>
            <a:lvl9pPr algn="l" defTabSz="914400" eaLnBrk="1" hangingPunct="1" indent="-228600" latinLnBrk="0" marL="3886200" rtl="0">
              <a:spcBef>
                <a:spcPct val="20000"/>
              </a:spcBef>
              <a:buFont charset="0" panose="020b0604020202020204" pitchFamily="34" typeface="Arial"/>
              <a:buChar char="•"/>
              <a:defRPr kern="1200" sz="2000">
                <a:solidFill>
                  <a:schemeClr val="tx1"/>
                </a:solidFill>
                <a:latin typeface="+mn-lt"/>
                <a:ea typeface="+mn-ea"/>
                <a:cs typeface="+mn-cs"/>
              </a:defRPr>
            </a:lvl9pPr>
          </a:lstStyle>
          <a:p>
            <a:pPr algn="ctr" indent="0" marL="0">
              <a:buNone/>
            </a:pPr>
            <a:r>
              <a:rPr altLang="en-US" b="1" lang="zh-CN" sz="1200">
                <a:solidFill>
                  <a:schemeClr val="bg1"/>
                </a:solidFill>
                <a:latin charset="-122" panose="020b0503020204020204" pitchFamily="34" typeface="微软雅黑"/>
                <a:ea charset="-122" panose="020b0503020204020204" pitchFamily="34" typeface="微软雅黑"/>
              </a:rPr>
              <a:t>点击输入标题内容</a:t>
            </a:r>
          </a:p>
        </p:txBody>
      </p:sp>
      <p:sp>
        <p:nvSpPr>
          <p:cNvPr id="29" name="TextBox 62"/>
          <p:cNvSpPr txBox="1"/>
          <p:nvPr/>
        </p:nvSpPr>
        <p:spPr>
          <a:xfrm>
            <a:off x="972070" y="1310446"/>
            <a:ext cx="1746050" cy="768096"/>
          </a:xfrm>
          <a:prstGeom prst="rect">
            <a:avLst/>
          </a:prstGeom>
          <a:noFill/>
        </p:spPr>
        <p:txBody>
          <a:bodyPr bIns="0" lIns="0" rIns="0" rtlCol="0" tIns="0" wrap="square">
            <a:spAutoFit/>
          </a:bodyPr>
          <a:lstStyle/>
          <a:p>
            <a:pPr algn="just">
              <a:lnSpc>
                <a:spcPct val="120000"/>
              </a:lnSpc>
            </a:pPr>
            <a:r>
              <a:rPr altLang="en-US" lang="zh-CN" sz="1050">
                <a:solidFill>
                  <a:schemeClr val="tx1">
                    <a:lumMod val="50000"/>
                    <a:lumOff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30" name="TextBox 63"/>
          <p:cNvSpPr txBox="1"/>
          <p:nvPr/>
        </p:nvSpPr>
        <p:spPr>
          <a:xfrm>
            <a:off x="2340043" y="3921318"/>
            <a:ext cx="1746050" cy="768096"/>
          </a:xfrm>
          <a:prstGeom prst="rect">
            <a:avLst/>
          </a:prstGeom>
          <a:noFill/>
        </p:spPr>
        <p:txBody>
          <a:bodyPr bIns="0" lIns="0" rIns="0" rtlCol="0" tIns="0" wrap="square">
            <a:spAutoFit/>
          </a:bodyPr>
          <a:lstStyle/>
          <a:p>
            <a:pPr algn="just">
              <a:lnSpc>
                <a:spcPct val="120000"/>
              </a:lnSpc>
            </a:pPr>
            <a:r>
              <a:rPr altLang="en-US" lang="zh-CN" sz="1050">
                <a:solidFill>
                  <a:schemeClr val="tx1">
                    <a:lumMod val="50000"/>
                    <a:lumOff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31" name="TextBox 64"/>
          <p:cNvSpPr txBox="1"/>
          <p:nvPr/>
        </p:nvSpPr>
        <p:spPr>
          <a:xfrm>
            <a:off x="3702179" y="1310446"/>
            <a:ext cx="1746050" cy="768096"/>
          </a:xfrm>
          <a:prstGeom prst="rect">
            <a:avLst/>
          </a:prstGeom>
          <a:noFill/>
        </p:spPr>
        <p:txBody>
          <a:bodyPr bIns="0" lIns="0" rIns="0" rtlCol="0" tIns="0" wrap="square">
            <a:spAutoFit/>
          </a:bodyPr>
          <a:lstStyle/>
          <a:p>
            <a:pPr algn="just">
              <a:lnSpc>
                <a:spcPct val="120000"/>
              </a:lnSpc>
            </a:pPr>
            <a:r>
              <a:rPr altLang="en-US" lang="zh-CN" sz="1050">
                <a:solidFill>
                  <a:schemeClr val="tx1">
                    <a:lumMod val="50000"/>
                    <a:lumOff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32" name="TextBox 65"/>
          <p:cNvSpPr txBox="1"/>
          <p:nvPr/>
        </p:nvSpPr>
        <p:spPr>
          <a:xfrm>
            <a:off x="5065342" y="3921318"/>
            <a:ext cx="1746050" cy="768096"/>
          </a:xfrm>
          <a:prstGeom prst="rect">
            <a:avLst/>
          </a:prstGeom>
          <a:noFill/>
        </p:spPr>
        <p:txBody>
          <a:bodyPr bIns="0" lIns="0" rIns="0" rtlCol="0" tIns="0" wrap="square">
            <a:spAutoFit/>
          </a:bodyPr>
          <a:lstStyle/>
          <a:p>
            <a:pPr algn="just">
              <a:lnSpc>
                <a:spcPct val="120000"/>
              </a:lnSpc>
            </a:pPr>
            <a:r>
              <a:rPr altLang="en-US" lang="zh-CN" sz="1050">
                <a:solidFill>
                  <a:schemeClr val="tx1">
                    <a:lumMod val="50000"/>
                    <a:lumOff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
        <p:nvSpPr>
          <p:cNvPr id="33" name="TextBox 66"/>
          <p:cNvSpPr txBox="1"/>
          <p:nvPr/>
        </p:nvSpPr>
        <p:spPr>
          <a:xfrm>
            <a:off x="6414329" y="1310446"/>
            <a:ext cx="1746050" cy="768096"/>
          </a:xfrm>
          <a:prstGeom prst="rect">
            <a:avLst/>
          </a:prstGeom>
          <a:noFill/>
        </p:spPr>
        <p:txBody>
          <a:bodyPr bIns="0" lIns="0" rIns="0" rtlCol="0" tIns="0" wrap="square">
            <a:spAutoFit/>
          </a:bodyPr>
          <a:lstStyle/>
          <a:p>
            <a:pPr algn="just">
              <a:lnSpc>
                <a:spcPct val="120000"/>
              </a:lnSpc>
            </a:pPr>
            <a:r>
              <a:rPr altLang="en-US" lang="zh-CN" sz="1050">
                <a:solidFill>
                  <a:schemeClr val="tx1">
                    <a:lumMod val="50000"/>
                    <a:lumOff val="50000"/>
                  </a:schemeClr>
                </a:solidFill>
                <a:latin charset="-122" panose="020b0503020204020204" pitchFamily="34" typeface="微软雅黑"/>
                <a:ea charset="-122" panose="020b0503020204020204" pitchFamily="34" typeface="微软雅黑"/>
              </a:rPr>
              <a:t>详写内容……点击输入本栏的具体文字，简明扼要的说明分项内容，此为概念图解，请根据您的具体内容酌情修改。</a:t>
            </a:r>
          </a:p>
        </p:txBody>
      </p:sp>
    </p:spTree>
    <p:extLst>
      <p:ext uri="{BB962C8B-B14F-4D97-AF65-F5344CB8AC3E}">
        <p14:creationId val="4276494314"/>
      </p:ext>
    </p:extLst>
  </p:cSld>
  <p:clrMapOvr>
    <a:masterClrMapping/>
  </p:clrMapOvr>
  <mc:AlternateContent>
    <mc:Choice Requires="p14">
      <p:transition p14:dur="1600" spd="slow">
        <p14:prism isInverted="1"/>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9" presetSubtype="0">
                                  <p:stCondLst>
                                    <p:cond delay="0"/>
                                  </p:stCondLst>
                                  <p:childTnLst>
                                    <p:set>
                                      <p:cBhvr>
                                        <p:cTn dur="1" fill="hold" id="10">
                                          <p:stCondLst>
                                            <p:cond delay="0"/>
                                          </p:stCondLst>
                                        </p:cTn>
                                        <p:tgtEl>
                                          <p:spTgt spid="15"/>
                                        </p:tgtEl>
                                        <p:attrNameLst>
                                          <p:attrName>style.visibility</p:attrName>
                                        </p:attrNameLst>
                                      </p:cBhvr>
                                      <p:to>
                                        <p:strVal val="visible"/>
                                      </p:to>
                                    </p:set>
                                    <p:animEffect filter="dissolve" transition="in">
                                      <p:cBhvr>
                                        <p:cTn dur="500" id="11"/>
                                        <p:tgtEl>
                                          <p:spTgt spid="15"/>
                                        </p:tgtEl>
                                      </p:cBhvr>
                                    </p:animEffect>
                                  </p:childTnLst>
                                </p:cTn>
                              </p:par>
                              <p:par>
                                <p:cTn fill="hold" grpId="0" id="12" nodeType="withEffect" presetClass="entr" presetID="10" presetSubtype="0">
                                  <p:stCondLst>
                                    <p:cond delay="0"/>
                                  </p:stCondLst>
                                  <p:childTnLst>
                                    <p:set>
                                      <p:cBhvr>
                                        <p:cTn dur="1" fill="hold" id="13">
                                          <p:stCondLst>
                                            <p:cond delay="0"/>
                                          </p:stCondLst>
                                        </p:cTn>
                                        <p:tgtEl>
                                          <p:spTgt spid="24">
                                            <p:txEl>
                                              <p:pRg end="0" st="0"/>
                                            </p:txEl>
                                          </p:spTgt>
                                        </p:tgtEl>
                                        <p:attrNameLst>
                                          <p:attrName>style.visibility</p:attrName>
                                        </p:attrNameLst>
                                      </p:cBhvr>
                                      <p:to>
                                        <p:strVal val="visible"/>
                                      </p:to>
                                    </p:set>
                                    <p:animEffect filter="fade" transition="in">
                                      <p:cBhvr>
                                        <p:cTn dur="500" id="14"/>
                                        <p:tgtEl>
                                          <p:spTgt spid="24">
                                            <p:txEl>
                                              <p:pRg end="0" st="0"/>
                                            </p:txEl>
                                          </p:spTgt>
                                        </p:tgtEl>
                                      </p:cBhvr>
                                    </p:animEffect>
                                  </p:childTnLst>
                                </p:cTn>
                              </p:par>
                            </p:childTnLst>
                          </p:cTn>
                        </p:par>
                        <p:par>
                          <p:cTn fill="hold" id="15" nodeType="afterGroup">
                            <p:stCondLst>
                              <p:cond delay="1000"/>
                            </p:stCondLst>
                            <p:childTnLst>
                              <p:par>
                                <p:cTn fill="hold" grpId="0" id="16" nodeType="afterEffect" presetClass="entr" presetID="18" presetSubtype="6">
                                  <p:stCondLst>
                                    <p:cond delay="0"/>
                                  </p:stCondLst>
                                  <p:childTnLst>
                                    <p:set>
                                      <p:cBhvr>
                                        <p:cTn dur="1" fill="hold" id="17">
                                          <p:stCondLst>
                                            <p:cond delay="0"/>
                                          </p:stCondLst>
                                        </p:cTn>
                                        <p:tgtEl>
                                          <p:spTgt spid="29"/>
                                        </p:tgtEl>
                                        <p:attrNameLst>
                                          <p:attrName>style.visibility</p:attrName>
                                        </p:attrNameLst>
                                      </p:cBhvr>
                                      <p:to>
                                        <p:strVal val="visible"/>
                                      </p:to>
                                    </p:set>
                                    <p:animEffect filter="strips(downRight)" transition="in">
                                      <p:cBhvr>
                                        <p:cTn dur="500" id="18"/>
                                        <p:tgtEl>
                                          <p:spTgt spid="29"/>
                                        </p:tgtEl>
                                      </p:cBhvr>
                                    </p:animEffect>
                                  </p:childTnLst>
                                </p:cTn>
                              </p:par>
                            </p:childTnLst>
                          </p:cTn>
                        </p:par>
                        <p:par>
                          <p:cTn fill="hold" id="19" nodeType="afterGroup">
                            <p:stCondLst>
                              <p:cond delay="1500"/>
                            </p:stCondLst>
                            <p:childTnLst>
                              <p:par>
                                <p:cTn fill="hold" id="20" nodeType="afterEffect" presetClass="entr" presetID="9" presetSubtype="0">
                                  <p:stCondLst>
                                    <p:cond delay="0"/>
                                  </p:stCondLst>
                                  <p:childTnLst>
                                    <p:set>
                                      <p:cBhvr>
                                        <p:cTn dur="1" fill="hold" id="21">
                                          <p:stCondLst>
                                            <p:cond delay="0"/>
                                          </p:stCondLst>
                                        </p:cTn>
                                        <p:tgtEl>
                                          <p:spTgt spid="12"/>
                                        </p:tgtEl>
                                        <p:attrNameLst>
                                          <p:attrName>style.visibility</p:attrName>
                                        </p:attrNameLst>
                                      </p:cBhvr>
                                      <p:to>
                                        <p:strVal val="visible"/>
                                      </p:to>
                                    </p:set>
                                    <p:animEffect filter="dissolve" transition="in">
                                      <p:cBhvr>
                                        <p:cTn dur="500" id="22"/>
                                        <p:tgtEl>
                                          <p:spTgt spid="12"/>
                                        </p:tgtEl>
                                      </p:cBhvr>
                                    </p:animEffect>
                                  </p:childTnLst>
                                </p:cTn>
                              </p:par>
                              <p:par>
                                <p:cTn fill="hold" grpId="0" id="23" nodeType="withEffect" presetClass="entr" presetID="10" presetSubtype="0">
                                  <p:stCondLst>
                                    <p:cond delay="0"/>
                                  </p:stCondLst>
                                  <p:childTnLst>
                                    <p:set>
                                      <p:cBhvr>
                                        <p:cTn dur="1" fill="hold" id="24">
                                          <p:stCondLst>
                                            <p:cond delay="0"/>
                                          </p:stCondLst>
                                        </p:cTn>
                                        <p:tgtEl>
                                          <p:spTgt spid="25">
                                            <p:txEl>
                                              <p:pRg end="0" st="0"/>
                                            </p:txEl>
                                          </p:spTgt>
                                        </p:tgtEl>
                                        <p:attrNameLst>
                                          <p:attrName>style.visibility</p:attrName>
                                        </p:attrNameLst>
                                      </p:cBhvr>
                                      <p:to>
                                        <p:strVal val="visible"/>
                                      </p:to>
                                    </p:set>
                                    <p:animEffect filter="fade" transition="in">
                                      <p:cBhvr>
                                        <p:cTn dur="500" id="25"/>
                                        <p:tgtEl>
                                          <p:spTgt spid="25">
                                            <p:txEl>
                                              <p:pRg end="0" st="0"/>
                                            </p:txEl>
                                          </p:spTgt>
                                        </p:tgtEl>
                                      </p:cBhvr>
                                    </p:animEffect>
                                  </p:childTnLst>
                                </p:cTn>
                              </p:par>
                            </p:childTnLst>
                          </p:cTn>
                        </p:par>
                        <p:par>
                          <p:cTn fill="hold" id="26" nodeType="afterGroup">
                            <p:stCondLst>
                              <p:cond delay="2000"/>
                            </p:stCondLst>
                            <p:childTnLst>
                              <p:par>
                                <p:cTn fill="hold" grpId="0" id="27" nodeType="afterEffect" presetClass="entr" presetID="18" presetSubtype="6">
                                  <p:stCondLst>
                                    <p:cond delay="0"/>
                                  </p:stCondLst>
                                  <p:childTnLst>
                                    <p:set>
                                      <p:cBhvr>
                                        <p:cTn dur="1" fill="hold" id="28">
                                          <p:stCondLst>
                                            <p:cond delay="0"/>
                                          </p:stCondLst>
                                        </p:cTn>
                                        <p:tgtEl>
                                          <p:spTgt spid="30"/>
                                        </p:tgtEl>
                                        <p:attrNameLst>
                                          <p:attrName>style.visibility</p:attrName>
                                        </p:attrNameLst>
                                      </p:cBhvr>
                                      <p:to>
                                        <p:strVal val="visible"/>
                                      </p:to>
                                    </p:set>
                                    <p:animEffect filter="strips(downRight)" transition="in">
                                      <p:cBhvr>
                                        <p:cTn dur="500" id="29"/>
                                        <p:tgtEl>
                                          <p:spTgt spid="30"/>
                                        </p:tgtEl>
                                      </p:cBhvr>
                                    </p:animEffect>
                                  </p:childTnLst>
                                </p:cTn>
                              </p:par>
                            </p:childTnLst>
                          </p:cTn>
                        </p:par>
                        <p:par>
                          <p:cTn fill="hold" id="30" nodeType="afterGroup">
                            <p:stCondLst>
                              <p:cond delay="2500"/>
                            </p:stCondLst>
                            <p:childTnLst>
                              <p:par>
                                <p:cTn fill="hold" id="31" nodeType="afterEffect" presetClass="entr" presetID="9" presetSubtype="0">
                                  <p:stCondLst>
                                    <p:cond delay="0"/>
                                  </p:stCondLst>
                                  <p:childTnLst>
                                    <p:set>
                                      <p:cBhvr>
                                        <p:cTn dur="1" fill="hold" id="32">
                                          <p:stCondLst>
                                            <p:cond delay="0"/>
                                          </p:stCondLst>
                                        </p:cTn>
                                        <p:tgtEl>
                                          <p:spTgt spid="9"/>
                                        </p:tgtEl>
                                        <p:attrNameLst>
                                          <p:attrName>style.visibility</p:attrName>
                                        </p:attrNameLst>
                                      </p:cBhvr>
                                      <p:to>
                                        <p:strVal val="visible"/>
                                      </p:to>
                                    </p:set>
                                    <p:animEffect filter="dissolve" transition="in">
                                      <p:cBhvr>
                                        <p:cTn dur="500" id="33"/>
                                        <p:tgtEl>
                                          <p:spTgt spid="9"/>
                                        </p:tgtEl>
                                      </p:cBhvr>
                                    </p:animEffect>
                                  </p:childTnLst>
                                </p:cTn>
                              </p:par>
                              <p:par>
                                <p:cTn fill="hold" grpId="0" id="34" nodeType="withEffect" presetClass="entr" presetID="10" presetSubtype="0">
                                  <p:stCondLst>
                                    <p:cond delay="0"/>
                                  </p:stCondLst>
                                  <p:childTnLst>
                                    <p:set>
                                      <p:cBhvr>
                                        <p:cTn dur="1" fill="hold" id="35">
                                          <p:stCondLst>
                                            <p:cond delay="0"/>
                                          </p:stCondLst>
                                        </p:cTn>
                                        <p:tgtEl>
                                          <p:spTgt spid="26">
                                            <p:txEl>
                                              <p:pRg end="0" st="0"/>
                                            </p:txEl>
                                          </p:spTgt>
                                        </p:tgtEl>
                                        <p:attrNameLst>
                                          <p:attrName>style.visibility</p:attrName>
                                        </p:attrNameLst>
                                      </p:cBhvr>
                                      <p:to>
                                        <p:strVal val="visible"/>
                                      </p:to>
                                    </p:set>
                                    <p:animEffect filter="fade" transition="in">
                                      <p:cBhvr>
                                        <p:cTn dur="500" id="36"/>
                                        <p:tgtEl>
                                          <p:spTgt spid="26">
                                            <p:txEl>
                                              <p:pRg end="0" st="0"/>
                                            </p:txEl>
                                          </p:spTgt>
                                        </p:tgtEl>
                                      </p:cBhvr>
                                    </p:animEffect>
                                  </p:childTnLst>
                                </p:cTn>
                              </p:par>
                            </p:childTnLst>
                          </p:cTn>
                        </p:par>
                        <p:par>
                          <p:cTn fill="hold" id="37" nodeType="afterGroup">
                            <p:stCondLst>
                              <p:cond delay="3000"/>
                            </p:stCondLst>
                            <p:childTnLst>
                              <p:par>
                                <p:cTn fill="hold" grpId="0" id="38" nodeType="afterEffect" presetClass="entr" presetID="18" presetSubtype="6">
                                  <p:stCondLst>
                                    <p:cond delay="0"/>
                                  </p:stCondLst>
                                  <p:childTnLst>
                                    <p:set>
                                      <p:cBhvr>
                                        <p:cTn dur="1" fill="hold" id="39">
                                          <p:stCondLst>
                                            <p:cond delay="0"/>
                                          </p:stCondLst>
                                        </p:cTn>
                                        <p:tgtEl>
                                          <p:spTgt spid="31"/>
                                        </p:tgtEl>
                                        <p:attrNameLst>
                                          <p:attrName>style.visibility</p:attrName>
                                        </p:attrNameLst>
                                      </p:cBhvr>
                                      <p:to>
                                        <p:strVal val="visible"/>
                                      </p:to>
                                    </p:set>
                                    <p:animEffect filter="strips(downRight)" transition="in">
                                      <p:cBhvr>
                                        <p:cTn dur="500" id="40"/>
                                        <p:tgtEl>
                                          <p:spTgt spid="31"/>
                                        </p:tgtEl>
                                      </p:cBhvr>
                                    </p:animEffect>
                                  </p:childTnLst>
                                </p:cTn>
                              </p:par>
                            </p:childTnLst>
                          </p:cTn>
                        </p:par>
                        <p:par>
                          <p:cTn fill="hold" id="41" nodeType="afterGroup">
                            <p:stCondLst>
                              <p:cond delay="3500"/>
                            </p:stCondLst>
                            <p:childTnLst>
                              <p:par>
                                <p:cTn fill="hold" id="42" nodeType="afterEffect" presetClass="entr" presetID="9" presetSubtype="0">
                                  <p:stCondLst>
                                    <p:cond delay="0"/>
                                  </p:stCondLst>
                                  <p:childTnLst>
                                    <p:set>
                                      <p:cBhvr>
                                        <p:cTn dur="1" fill="hold" id="43">
                                          <p:stCondLst>
                                            <p:cond delay="0"/>
                                          </p:stCondLst>
                                        </p:cTn>
                                        <p:tgtEl>
                                          <p:spTgt spid="18"/>
                                        </p:tgtEl>
                                        <p:attrNameLst>
                                          <p:attrName>style.visibility</p:attrName>
                                        </p:attrNameLst>
                                      </p:cBhvr>
                                      <p:to>
                                        <p:strVal val="visible"/>
                                      </p:to>
                                    </p:set>
                                    <p:animEffect filter="dissolve" transition="in">
                                      <p:cBhvr>
                                        <p:cTn dur="500" id="44"/>
                                        <p:tgtEl>
                                          <p:spTgt spid="18"/>
                                        </p:tgtEl>
                                      </p:cBhvr>
                                    </p:animEffect>
                                  </p:childTnLst>
                                </p:cTn>
                              </p:par>
                              <p:par>
                                <p:cTn fill="hold" grpId="0" id="45" nodeType="withEffect" presetClass="entr" presetID="10" presetSubtype="0">
                                  <p:stCondLst>
                                    <p:cond delay="0"/>
                                  </p:stCondLst>
                                  <p:childTnLst>
                                    <p:set>
                                      <p:cBhvr>
                                        <p:cTn dur="1" fill="hold" id="46">
                                          <p:stCondLst>
                                            <p:cond delay="0"/>
                                          </p:stCondLst>
                                        </p:cTn>
                                        <p:tgtEl>
                                          <p:spTgt spid="27">
                                            <p:txEl>
                                              <p:pRg end="0" st="0"/>
                                            </p:txEl>
                                          </p:spTgt>
                                        </p:tgtEl>
                                        <p:attrNameLst>
                                          <p:attrName>style.visibility</p:attrName>
                                        </p:attrNameLst>
                                      </p:cBhvr>
                                      <p:to>
                                        <p:strVal val="visible"/>
                                      </p:to>
                                    </p:set>
                                    <p:animEffect filter="fade" transition="in">
                                      <p:cBhvr>
                                        <p:cTn dur="500" id="47"/>
                                        <p:tgtEl>
                                          <p:spTgt spid="27">
                                            <p:txEl>
                                              <p:pRg end="0" st="0"/>
                                            </p:txEl>
                                          </p:spTgt>
                                        </p:tgtEl>
                                      </p:cBhvr>
                                    </p:animEffect>
                                  </p:childTnLst>
                                </p:cTn>
                              </p:par>
                            </p:childTnLst>
                          </p:cTn>
                        </p:par>
                        <p:par>
                          <p:cTn fill="hold" id="48" nodeType="afterGroup">
                            <p:stCondLst>
                              <p:cond delay="4000"/>
                            </p:stCondLst>
                            <p:childTnLst>
                              <p:par>
                                <p:cTn fill="hold" grpId="0" id="49" nodeType="afterEffect" presetClass="entr" presetID="18" presetSubtype="6">
                                  <p:stCondLst>
                                    <p:cond delay="0"/>
                                  </p:stCondLst>
                                  <p:childTnLst>
                                    <p:set>
                                      <p:cBhvr>
                                        <p:cTn dur="1" fill="hold" id="50">
                                          <p:stCondLst>
                                            <p:cond delay="0"/>
                                          </p:stCondLst>
                                        </p:cTn>
                                        <p:tgtEl>
                                          <p:spTgt spid="32"/>
                                        </p:tgtEl>
                                        <p:attrNameLst>
                                          <p:attrName>style.visibility</p:attrName>
                                        </p:attrNameLst>
                                      </p:cBhvr>
                                      <p:to>
                                        <p:strVal val="visible"/>
                                      </p:to>
                                    </p:set>
                                    <p:animEffect filter="strips(downRight)" transition="in">
                                      <p:cBhvr>
                                        <p:cTn dur="500" id="51"/>
                                        <p:tgtEl>
                                          <p:spTgt spid="32"/>
                                        </p:tgtEl>
                                      </p:cBhvr>
                                    </p:animEffect>
                                  </p:childTnLst>
                                </p:cTn>
                              </p:par>
                            </p:childTnLst>
                          </p:cTn>
                        </p:par>
                        <p:par>
                          <p:cTn fill="hold" id="52" nodeType="afterGroup">
                            <p:stCondLst>
                              <p:cond delay="4500"/>
                            </p:stCondLst>
                            <p:childTnLst>
                              <p:par>
                                <p:cTn fill="hold" id="53" nodeType="afterEffect" presetClass="entr" presetID="9" presetSubtype="0">
                                  <p:stCondLst>
                                    <p:cond delay="0"/>
                                  </p:stCondLst>
                                  <p:childTnLst>
                                    <p:set>
                                      <p:cBhvr>
                                        <p:cTn dur="1" fill="hold" id="54">
                                          <p:stCondLst>
                                            <p:cond delay="0"/>
                                          </p:stCondLst>
                                        </p:cTn>
                                        <p:tgtEl>
                                          <p:spTgt spid="21"/>
                                        </p:tgtEl>
                                        <p:attrNameLst>
                                          <p:attrName>style.visibility</p:attrName>
                                        </p:attrNameLst>
                                      </p:cBhvr>
                                      <p:to>
                                        <p:strVal val="visible"/>
                                      </p:to>
                                    </p:set>
                                    <p:animEffect filter="dissolve" transition="in">
                                      <p:cBhvr>
                                        <p:cTn dur="500" id="55"/>
                                        <p:tgtEl>
                                          <p:spTgt spid="21"/>
                                        </p:tgtEl>
                                      </p:cBhvr>
                                    </p:animEffect>
                                  </p:childTnLst>
                                </p:cTn>
                              </p:par>
                              <p:par>
                                <p:cTn fill="hold" grpId="0" id="56" nodeType="withEffect" presetClass="entr" presetID="10" presetSubtype="0">
                                  <p:stCondLst>
                                    <p:cond delay="0"/>
                                  </p:stCondLst>
                                  <p:childTnLst>
                                    <p:set>
                                      <p:cBhvr>
                                        <p:cTn dur="1" fill="hold" id="57">
                                          <p:stCondLst>
                                            <p:cond delay="0"/>
                                          </p:stCondLst>
                                        </p:cTn>
                                        <p:tgtEl>
                                          <p:spTgt spid="28">
                                            <p:txEl>
                                              <p:pRg end="0" st="0"/>
                                            </p:txEl>
                                          </p:spTgt>
                                        </p:tgtEl>
                                        <p:attrNameLst>
                                          <p:attrName>style.visibility</p:attrName>
                                        </p:attrNameLst>
                                      </p:cBhvr>
                                      <p:to>
                                        <p:strVal val="visible"/>
                                      </p:to>
                                    </p:set>
                                    <p:animEffect filter="fade" transition="in">
                                      <p:cBhvr>
                                        <p:cTn dur="500" id="58"/>
                                        <p:tgtEl>
                                          <p:spTgt spid="28">
                                            <p:txEl>
                                              <p:pRg end="0" st="0"/>
                                            </p:txEl>
                                          </p:spTgt>
                                        </p:tgtEl>
                                      </p:cBhvr>
                                    </p:animEffect>
                                  </p:childTnLst>
                                </p:cTn>
                              </p:par>
                            </p:childTnLst>
                          </p:cTn>
                        </p:par>
                        <p:par>
                          <p:cTn fill="hold" id="59" nodeType="afterGroup">
                            <p:stCondLst>
                              <p:cond delay="5000"/>
                            </p:stCondLst>
                            <p:childTnLst>
                              <p:par>
                                <p:cTn fill="hold" grpId="0" id="60" nodeType="afterEffect" presetClass="entr" presetID="18" presetSubtype="6">
                                  <p:stCondLst>
                                    <p:cond delay="0"/>
                                  </p:stCondLst>
                                  <p:childTnLst>
                                    <p:set>
                                      <p:cBhvr>
                                        <p:cTn dur="1" fill="hold" id="61">
                                          <p:stCondLst>
                                            <p:cond delay="0"/>
                                          </p:stCondLst>
                                        </p:cTn>
                                        <p:tgtEl>
                                          <p:spTgt spid="33"/>
                                        </p:tgtEl>
                                        <p:attrNameLst>
                                          <p:attrName>style.visibility</p:attrName>
                                        </p:attrNameLst>
                                      </p:cBhvr>
                                      <p:to>
                                        <p:strVal val="visible"/>
                                      </p:to>
                                    </p:set>
                                    <p:animEffect filter="strips(downRight)" transition="in">
                                      <p:cBhvr>
                                        <p:cTn dur="500" id="62"/>
                                        <p:tgtEl>
                                          <p:spTgt spid="3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build="p" grpId="0" spid="24"/>
      <p:bldP build="p" grpId="0" spid="25"/>
      <p:bldP build="p" grpId="0" spid="26"/>
      <p:bldP build="p" grpId="0" spid="27"/>
      <p:bldP build="p" grpId="0" spid="28"/>
      <p:bldP grpId="0" spid="29"/>
      <p:bldP grpId="0" spid="30"/>
      <p:bldP grpId="0" spid="31"/>
      <p:bldP grpId="0" spid="32"/>
      <p:bldP grpId="0" spid="33"/>
    </p:bldLst>
  </p:timing>
</p:sld>
</file>

<file path=ppt/slides/slide1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263603" y="3757612"/>
            <a:ext cx="1987302" cy="1385888"/>
            <a:chOff x="6218370" y="4838701"/>
            <a:chExt cx="2895588" cy="2019300"/>
          </a:xfrm>
        </p:grpSpPr>
        <p:sp>
          <p:nvSpPr>
            <p:cNvPr id="5" name="等腰三角形 4"/>
            <p:cNvSpPr/>
            <p:nvPr/>
          </p:nvSpPr>
          <p:spPr>
            <a:xfrm>
              <a:off x="6793667" y="4838701"/>
              <a:ext cx="2320291" cy="200025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a:off x="6218370" y="5067301"/>
              <a:ext cx="2077208" cy="1790700"/>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7" name="等腰三角形 6"/>
          <p:cNvSpPr/>
          <p:nvPr/>
        </p:nvSpPr>
        <p:spPr>
          <a:xfrm>
            <a:off x="7326421" y="4084529"/>
            <a:ext cx="1210426" cy="1043473"/>
          </a:xfrm>
          <a:prstGeom prst="triangle">
            <a:avLst/>
          </a:prstGeom>
          <a:noFill/>
          <a:ln w="1905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8" name="文本框 7"/>
          <p:cNvSpPr txBox="1"/>
          <p:nvPr/>
        </p:nvSpPr>
        <p:spPr>
          <a:xfrm>
            <a:off x="3612227" y="1890553"/>
            <a:ext cx="3842782" cy="754380"/>
          </a:xfrm>
          <a:prstGeom prst="rect">
            <a:avLst/>
          </a:prstGeom>
          <a:noFill/>
        </p:spPr>
        <p:txBody>
          <a:bodyPr rtlCol="0" wrap="square">
            <a:spAutoFit/>
          </a:bodyPr>
          <a:lstStyle/>
          <a:p>
            <a:pPr algn="dist" lvl="0"/>
            <a:r>
              <a:rPr altLang="en-US" lang="zh-CN" smtClean="0" sz="4350">
                <a:solidFill>
                  <a:srgbClr val="404585"/>
                </a:solidFill>
                <a:latin charset="-122" panose="02000000000000000000" pitchFamily="2" typeface="方正兰亭粗黑简体"/>
                <a:ea charset="-122" panose="02000000000000000000" pitchFamily="2" typeface="方正兰亭粗黑简体"/>
              </a:rPr>
              <a:t>单击添加标题</a:t>
            </a:r>
          </a:p>
        </p:txBody>
      </p:sp>
      <p:pic>
        <p:nvPicPr>
          <p:cNvPr id="9" name="图片 8"/>
          <p:cNvPicPr>
            <a:picLocks noChangeAspect="1"/>
          </p:cNvPicPr>
          <p:nvPr/>
        </p:nvPicPr>
        <p:blipFill>
          <a:blip r:embed="rId2">
            <a:extLst>
              <a:ext uri="{28A0092B-C50C-407E-A947-70E740481C1C}">
                <a14:useLocalDpi val="0"/>
              </a:ext>
            </a:extLst>
          </a:blip>
          <a:srcRect b="71068" l="35787"/>
          <a:stretch>
            <a:fillRect/>
          </a:stretch>
        </p:blipFill>
        <p:spPr>
          <a:xfrm>
            <a:off x="1" y="1785937"/>
            <a:ext cx="5071304" cy="3357563"/>
          </a:xfrm>
          <a:custGeom>
            <a:gdLst>
              <a:gd fmla="*/ 0 w 7365980" name="connsiteX0"/>
              <a:gd fmla="*/ 0 h 4876800" name="connsiteY0"/>
              <a:gd fmla="*/ 7365980 w 7365980" name="connsiteX1"/>
              <a:gd fmla="*/ 0 h 4876800" name="connsiteY1"/>
              <a:gd fmla="*/ 7365980 w 7365980" name="connsiteX2"/>
              <a:gd fmla="*/ 4876800 h 4876800" name="connsiteY2"/>
              <a:gd fmla="*/ 0 w 7365980" name="connsiteX3"/>
              <a:gd fmla="*/ 4876800 h 4876800" name="connsiteY3"/>
              <a:gd fmla="*/ 0 w 7365980" name="connsiteX4"/>
              <a:gd fmla="*/ 0 h 4876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876800" w="7365979">
                <a:moveTo>
                  <a:pt x="0" y="0"/>
                </a:moveTo>
                <a:lnTo>
                  <a:pt x="7365980" y="0"/>
                </a:lnTo>
                <a:lnTo>
                  <a:pt x="7365980" y="4876800"/>
                </a:lnTo>
                <a:lnTo>
                  <a:pt x="0" y="4876800"/>
                </a:lnTo>
                <a:lnTo>
                  <a:pt x="0" y="0"/>
                </a:lnTo>
                <a:close/>
              </a:path>
            </a:pathLst>
          </a:custGeom>
        </p:spPr>
      </p:pic>
      <p:sp>
        <p:nvSpPr>
          <p:cNvPr id="10" name="任意多边形 9"/>
          <p:cNvSpPr/>
          <p:nvPr/>
        </p:nvSpPr>
        <p:spPr>
          <a:xfrm>
            <a:off x="1843087" y="1357312"/>
            <a:ext cx="1678388" cy="1900238"/>
          </a:xfrm>
          <a:custGeom>
            <a:gdLst>
              <a:gd fmla="*/ 0 w 2237850" name="connsiteX0"/>
              <a:gd fmla="*/ 0 h 2533650" name="connsiteY0"/>
              <a:gd fmla="*/ 2237850 w 2237850" name="connsiteX1"/>
              <a:gd fmla="*/ 0 h 2533650" name="connsiteY1"/>
              <a:gd fmla="*/ 2237850 w 2237850" name="connsiteX2"/>
              <a:gd fmla="*/ 666749 h 2533650" name="connsiteY2"/>
              <a:gd fmla="*/ 2148627 w 2237850" name="connsiteX3"/>
              <a:gd fmla="*/ 666749 h 2533650" name="connsiteY3"/>
              <a:gd fmla="*/ 2148627 w 2237850" name="connsiteX4"/>
              <a:gd fmla="*/ 89223 h 2533650" name="connsiteY4"/>
              <a:gd fmla="*/ 89223 w 2237850" name="connsiteX5"/>
              <a:gd fmla="*/ 89223 h 2533650" name="connsiteY5"/>
              <a:gd fmla="*/ 89223 w 2237850" name="connsiteX6"/>
              <a:gd fmla="*/ 2444427 h 2533650" name="connsiteY6"/>
              <a:gd fmla="*/ 2148627 w 2237850" name="connsiteX7"/>
              <a:gd fmla="*/ 2444427 h 2533650" name="connsiteY7"/>
              <a:gd fmla="*/ 2148627 w 2237850" name="connsiteX8"/>
              <a:gd fmla="*/ 1981136 h 2533650" name="connsiteY8"/>
              <a:gd fmla="*/ 2237850 w 2237850" name="connsiteX9"/>
              <a:gd fmla="*/ 1981136 h 2533650" name="connsiteY9"/>
              <a:gd fmla="*/ 2237850 w 2237850" name="connsiteX10"/>
              <a:gd fmla="*/ 2533650 h 2533650" name="connsiteY10"/>
              <a:gd fmla="*/ 0 w 2237850" name="connsiteX11"/>
              <a:gd fmla="*/ 2533650 h 2533650" name="connsiteY11"/>
              <a:gd fmla="*/ 0 w 2237850" name="connsiteX12"/>
              <a:gd fmla="*/ 0 h 253365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533650" w="2237850">
                <a:moveTo>
                  <a:pt x="0" y="0"/>
                </a:moveTo>
                <a:lnTo>
                  <a:pt x="2237850" y="0"/>
                </a:lnTo>
                <a:lnTo>
                  <a:pt x="2237850" y="666749"/>
                </a:lnTo>
                <a:lnTo>
                  <a:pt x="2148627" y="666749"/>
                </a:lnTo>
                <a:lnTo>
                  <a:pt x="2148627" y="89223"/>
                </a:lnTo>
                <a:lnTo>
                  <a:pt x="89223" y="89223"/>
                </a:lnTo>
                <a:lnTo>
                  <a:pt x="89223" y="2444427"/>
                </a:lnTo>
                <a:lnTo>
                  <a:pt x="2148627" y="2444427"/>
                </a:lnTo>
                <a:lnTo>
                  <a:pt x="2148627" y="1981136"/>
                </a:lnTo>
                <a:lnTo>
                  <a:pt x="2237850" y="1981136"/>
                </a:lnTo>
                <a:lnTo>
                  <a:pt x="2237850" y="2533650"/>
                </a:lnTo>
                <a:lnTo>
                  <a:pt x="0" y="253365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ndParaRPr>
          </a:p>
        </p:txBody>
      </p:sp>
      <p:sp>
        <p:nvSpPr>
          <p:cNvPr id="11" name="文本框 10"/>
          <p:cNvSpPr txBox="1"/>
          <p:nvPr/>
        </p:nvSpPr>
        <p:spPr>
          <a:xfrm>
            <a:off x="3621487" y="2571658"/>
            <a:ext cx="3762083" cy="320040"/>
          </a:xfrm>
          <a:prstGeom prst="rect">
            <a:avLst/>
          </a:prstGeom>
          <a:noFill/>
        </p:spPr>
        <p:txBody>
          <a:bodyPr rtlCol="0" wrap="square">
            <a:spAutoFit/>
          </a:bodyPr>
          <a:lstStyle/>
          <a:p>
            <a:pPr algn="dist"/>
            <a:r>
              <a:rPr altLang="zh-CN" lang="en-US" sz="1500">
                <a:solidFill>
                  <a:srgbClr val="404585"/>
                </a:solidFill>
                <a:latin charset="-122" pitchFamily="50" typeface="造字工房悦黑演示版常规体"/>
                <a:ea charset="-122" pitchFamily="50" typeface="造字工房悦黑演示版常规体"/>
              </a:rPr>
              <a:t>CLICK TO ADD UP YOUR TITLE HERE</a:t>
            </a:r>
          </a:p>
        </p:txBody>
      </p:sp>
      <p:sp>
        <p:nvSpPr>
          <p:cNvPr id="12" name="文本框 11"/>
          <p:cNvSpPr txBox="1"/>
          <p:nvPr/>
        </p:nvSpPr>
        <p:spPr>
          <a:xfrm>
            <a:off x="2271712" y="1329541"/>
            <a:ext cx="935438" cy="1988820"/>
          </a:xfrm>
          <a:prstGeom prst="rect">
            <a:avLst/>
          </a:prstGeom>
          <a:noFill/>
        </p:spPr>
        <p:txBody>
          <a:bodyPr rtlCol="0" wrap="square">
            <a:spAutoFit/>
          </a:bodyPr>
          <a:lstStyle/>
          <a:p>
            <a:r>
              <a:rPr altLang="zh-CN" lang="en-US" smtClean="0" sz="12450">
                <a:solidFill>
                  <a:srgbClr val="404585"/>
                </a:solidFill>
                <a:latin charset="0" panose="020b0806030902050204" pitchFamily="34" typeface="Impact"/>
              </a:rPr>
              <a:t>4</a:t>
            </a:r>
          </a:p>
        </p:txBody>
      </p:sp>
    </p:spTree>
    <p:extLst>
      <p:ext uri="{BB962C8B-B14F-4D97-AF65-F5344CB8AC3E}">
        <p14:creationId val="290061386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ppt_x"/>
                                          </p:val>
                                        </p:tav>
                                        <p:tav tm="100000">
                                          <p:val>
                                            <p:strVal val="#ppt_x"/>
                                          </p:val>
                                        </p:tav>
                                      </p:tavLst>
                                    </p:anim>
                                    <p:anim calcmode="lin" valueType="num">
                                      <p:cBhvr additive="base">
                                        <p:cTn dur="500" fill="hold" id="17"/>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2" presetSubtype="0">
                                  <p:stCondLst>
                                    <p:cond delay="0"/>
                                  </p:stCondLst>
                                  <p:iterate type="lt">
                                    <p:tmPct val="26000"/>
                                  </p:iterate>
                                  <p:childTnLst>
                                    <p:set>
                                      <p:cBhvr>
                                        <p:cTn dur="1" fill="hold" id="33">
                                          <p:stCondLst>
                                            <p:cond delay="0"/>
                                          </p:stCondLst>
                                        </p:cTn>
                                        <p:tgtEl>
                                          <p:spTgt spid="8"/>
                                        </p:tgtEl>
                                        <p:attrNameLst>
                                          <p:attrName>style.visibility</p:attrName>
                                        </p:attrNameLst>
                                      </p:cBhvr>
                                      <p:to>
                                        <p:strVal val="visible"/>
                                      </p:to>
                                    </p:set>
                                    <p:animScale>
                                      <p:cBhvr>
                                        <p:cTn decel="50000" dur="1000" fill="hold" id="34">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8"/>
                                        </p:tgtEl>
                                        <p:attrNameLst>
                                          <p:attrName>ppt_x</p:attrName>
                                          <p:attrName>ppt_y</p:attrName>
                                        </p:attrNameLst>
                                      </p:cBhvr>
                                    </p:animMotion>
                                    <p:animEffect filter="fade" transition="in">
                                      <p:cBhvr>
                                        <p:cTn dur="1000" id="36"/>
                                        <p:tgtEl>
                                          <p:spTgt spid="8"/>
                                        </p:tgtEl>
                                      </p:cBhvr>
                                    </p:animEffect>
                                  </p:childTnLst>
                                </p:cTn>
                              </p:par>
                              <p:par>
                                <p:cTn fill="hold" grpId="0" id="37" nodeType="withEffect" presetClass="entr" presetID="52" presetSubtype="0">
                                  <p:stCondLst>
                                    <p:cond delay="0"/>
                                  </p:stCondLst>
                                  <p:iterate type="lt">
                                    <p:tmPct val="5417"/>
                                  </p:iterate>
                                  <p:childTnLst>
                                    <p:set>
                                      <p:cBhvr>
                                        <p:cTn dur="1" fill="hold" id="38">
                                          <p:stCondLst>
                                            <p:cond delay="0"/>
                                          </p:stCondLst>
                                        </p:cTn>
                                        <p:tgtEl>
                                          <p:spTgt spid="11"/>
                                        </p:tgtEl>
                                        <p:attrNameLst>
                                          <p:attrName>style.visibility</p:attrName>
                                        </p:attrNameLst>
                                      </p:cBhvr>
                                      <p:to>
                                        <p:strVal val="visible"/>
                                      </p:to>
                                    </p:set>
                                    <p:animScale>
                                      <p:cBhvr>
                                        <p:cTn decel="50000" dur="1000" fill="hold" id="39">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0">
                                          <p:stCondLst>
                                            <p:cond delay="0"/>
                                          </p:stCondLst>
                                        </p:cTn>
                                        <p:tgtEl>
                                          <p:spTgt spid="11"/>
                                        </p:tgtEl>
                                        <p:attrNameLst>
                                          <p:attrName>ppt_x</p:attrName>
                                          <p:attrName>ppt_y</p:attrName>
                                        </p:attrNameLst>
                                      </p:cBhvr>
                                    </p:animMotion>
                                    <p:animEffect filter="fade" transition="in">
                                      <p:cBhvr>
                                        <p:cTn dur="1000" id="4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11"/>
      <p:bldP grpId="0" spid="12"/>
    </p:bldLst>
  </p:timing>
</p:sld>
</file>

<file path=ppt/slides/slide1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pic>
        <p:nvPicPr>
          <p:cNvPr id="9" name="图片 8"/>
          <p:cNvPicPr>
            <a:picLocks noChangeAspect="1"/>
          </p:cNvPicPr>
          <p:nvPr/>
        </p:nvPicPr>
        <p:blipFill>
          <a:blip r:embed="rId3"/>
          <a:stretch>
            <a:fillRect/>
          </a:stretch>
        </p:blipFill>
        <p:spPr>
          <a:xfrm>
            <a:off x="7128013" y="1149227"/>
            <a:ext cx="1581590" cy="1603931"/>
          </a:xfrm>
          <a:custGeom>
            <a:gdLst>
              <a:gd fmla="*/ 1039499 w 2108786" name="connsiteX0"/>
              <a:gd fmla="*/ 0 h 2138574" name="connsiteY0"/>
              <a:gd fmla="*/ 1126169 w 2108786" name="connsiteX1"/>
              <a:gd fmla="*/ 35900 h 2138574" name="connsiteY1"/>
              <a:gd fmla="*/ 2072886 w 2108786" name="connsiteX2"/>
              <a:gd fmla="*/ 982617 h 2138574" name="connsiteY2"/>
              <a:gd fmla="*/ 2072886 w 2108786" name="connsiteX3"/>
              <a:gd fmla="*/ 1155957 h 2138574" name="connsiteY3"/>
              <a:gd fmla="*/ 1126169 w 2108786" name="connsiteX4"/>
              <a:gd fmla="*/ 2102674 h 2138574" name="connsiteY4"/>
              <a:gd fmla="*/ 952829 w 2108786" name="connsiteX5"/>
              <a:gd fmla="*/ 2102674 h 2138574" name="connsiteY5"/>
              <a:gd fmla="*/ 6112 w 2108786" name="connsiteX6"/>
              <a:gd fmla="*/ 1155957 h 2138574" name="connsiteY6"/>
              <a:gd fmla="*/ 0 w 2108786" name="connsiteX7"/>
              <a:gd fmla="*/ 1146753 h 2138574" name="connsiteY7"/>
              <a:gd fmla="*/ 0 w 2108786" name="connsiteX8"/>
              <a:gd fmla="*/ 991821 h 2138574" name="connsiteY8"/>
              <a:gd fmla="*/ 6112 w 2108786" name="connsiteX9"/>
              <a:gd fmla="*/ 982617 h 2138574" name="connsiteY9"/>
              <a:gd fmla="*/ 952829 w 2108786" name="connsiteX10"/>
              <a:gd fmla="*/ 35900 h 2138574" name="connsiteY10"/>
              <a:gd fmla="*/ 1039499 w 2108786" name="connsiteX11"/>
              <a:gd fmla="*/ 0 h 2138574" name="connsiteY11"/>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b="b" l="l" r="r" t="t"/>
            <a:pathLst>
              <a:path h="2138574" w="2108786">
                <a:moveTo>
                  <a:pt x="1039499" y="0"/>
                </a:moveTo>
                <a:cubicBezTo>
                  <a:pt x="1070867" y="0"/>
                  <a:pt x="1102236" y="11967"/>
                  <a:pt x="1126169" y="35900"/>
                </a:cubicBezTo>
                <a:lnTo>
                  <a:pt x="2072886" y="982617"/>
                </a:lnTo>
                <a:cubicBezTo>
                  <a:pt x="2120753" y="1030484"/>
                  <a:pt x="2120753" y="1108090"/>
                  <a:pt x="2072886" y="1155957"/>
                </a:cubicBezTo>
                <a:lnTo>
                  <a:pt x="1126169" y="2102674"/>
                </a:lnTo>
                <a:cubicBezTo>
                  <a:pt x="1078302" y="2150541"/>
                  <a:pt x="1000696" y="2150541"/>
                  <a:pt x="952829" y="2102674"/>
                </a:cubicBezTo>
                <a:lnTo>
                  <a:pt x="6112" y="1155957"/>
                </a:lnTo>
                <a:lnTo>
                  <a:pt x="0" y="1146753"/>
                </a:lnTo>
                <a:lnTo>
                  <a:pt x="0" y="991821"/>
                </a:lnTo>
                <a:lnTo>
                  <a:pt x="6112" y="982617"/>
                </a:lnTo>
                <a:lnTo>
                  <a:pt x="952829" y="35900"/>
                </a:lnTo>
                <a:cubicBezTo>
                  <a:pt x="976763" y="11967"/>
                  <a:pt x="1008131" y="0"/>
                  <a:pt x="1039499" y="0"/>
                </a:cubicBezTo>
                <a:close/>
              </a:path>
            </a:pathLst>
          </a:custGeom>
        </p:spPr>
      </p:pic>
      <p:cxnSp>
        <p:nvCxnSpPr>
          <p:cNvPr id="10" name="直接连接符 9"/>
          <p:cNvCxnSpPr/>
          <p:nvPr/>
        </p:nvCxnSpPr>
        <p:spPr>
          <a:xfrm>
            <a:off x="3130346" y="1257274"/>
            <a:ext cx="4726401"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图片 10"/>
          <p:cNvPicPr>
            <a:picLocks noChangeAspect="1"/>
          </p:cNvPicPr>
          <p:nvPr/>
        </p:nvPicPr>
        <p:blipFill>
          <a:blip r:embed="rId4"/>
          <a:stretch>
            <a:fillRect/>
          </a:stretch>
        </p:blipFill>
        <p:spPr>
          <a:xfrm>
            <a:off x="5932939" y="2439394"/>
            <a:ext cx="1202948" cy="1202948"/>
          </a:xfrm>
          <a:custGeom>
            <a:gdLst>
              <a:gd fmla="*/ 801965 w 1603930" name="connsiteX0"/>
              <a:gd fmla="*/ 0 h 1603931" name="connsiteY0"/>
              <a:gd fmla="*/ 866967 w 1603930" name="connsiteX1"/>
              <a:gd fmla="*/ 26924 h 1603931" name="connsiteY1"/>
              <a:gd fmla="*/ 1577006 w 1603930" name="connsiteX2"/>
              <a:gd fmla="*/ 736963 h 1603931" name="connsiteY2"/>
              <a:gd fmla="*/ 1577006 w 1603930" name="connsiteX3"/>
              <a:gd fmla="*/ 866967 h 1603931" name="connsiteY3"/>
              <a:gd fmla="*/ 866967 w 1603930" name="connsiteX4"/>
              <a:gd fmla="*/ 1577006 h 1603931" name="connsiteY4"/>
              <a:gd fmla="*/ 736963 w 1603930" name="connsiteX5"/>
              <a:gd fmla="*/ 1577006 h 1603931" name="connsiteY5"/>
              <a:gd fmla="*/ 26925 w 1603930" name="connsiteX6"/>
              <a:gd fmla="*/ 866967 h 1603931" name="connsiteY6"/>
              <a:gd fmla="*/ 26925 w 1603930" name="connsiteX7"/>
              <a:gd fmla="*/ 736963 h 1603931" name="connsiteY7"/>
              <a:gd fmla="*/ 736963 w 1603930" name="connsiteX8"/>
              <a:gd fmla="*/ 26924 h 1603931" name="connsiteY8"/>
              <a:gd fmla="*/ 801965 w 1603930" name="connsiteX9"/>
              <a:gd fmla="*/ 0 h 1603931"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603931" w="1603930">
                <a:moveTo>
                  <a:pt x="801965" y="0"/>
                </a:moveTo>
                <a:cubicBezTo>
                  <a:pt x="825491" y="0"/>
                  <a:pt x="849017" y="8975"/>
                  <a:pt x="866967" y="26924"/>
                </a:cubicBezTo>
                <a:lnTo>
                  <a:pt x="1577006" y="736963"/>
                </a:lnTo>
                <a:cubicBezTo>
                  <a:pt x="1612905" y="772863"/>
                  <a:pt x="1612905" y="831068"/>
                  <a:pt x="1577006" y="866967"/>
                </a:cubicBezTo>
                <a:lnTo>
                  <a:pt x="866967" y="1577006"/>
                </a:lnTo>
                <a:cubicBezTo>
                  <a:pt x="831067" y="1612906"/>
                  <a:pt x="772863" y="1612906"/>
                  <a:pt x="736963" y="1577006"/>
                </a:cubicBezTo>
                <a:lnTo>
                  <a:pt x="26925" y="866967"/>
                </a:lnTo>
                <a:cubicBezTo>
                  <a:pt x="-8975" y="831068"/>
                  <a:pt x="-8975" y="772863"/>
                  <a:pt x="26925" y="736963"/>
                </a:cubicBezTo>
                <a:lnTo>
                  <a:pt x="736963" y="26924"/>
                </a:lnTo>
                <a:cubicBezTo>
                  <a:pt x="754913" y="8975"/>
                  <a:pt x="778439" y="0"/>
                  <a:pt x="801965" y="0"/>
                </a:cubicBezTo>
                <a:close/>
              </a:path>
            </a:pathLst>
          </a:custGeom>
        </p:spPr>
      </p:pic>
      <p:pic>
        <p:nvPicPr>
          <p:cNvPr id="12" name="图片 11"/>
          <p:cNvPicPr>
            <a:picLocks noChangeAspect="1"/>
          </p:cNvPicPr>
          <p:nvPr/>
        </p:nvPicPr>
        <p:blipFill>
          <a:blip r:embed="rId5"/>
          <a:stretch>
            <a:fillRect/>
          </a:stretch>
        </p:blipFill>
        <p:spPr>
          <a:xfrm>
            <a:off x="6362725" y="3092326"/>
            <a:ext cx="1603931" cy="1603931"/>
          </a:xfrm>
          <a:custGeom>
            <a:gdLst>
              <a:gd fmla="*/ 1069288 w 2138575" name="connsiteX0"/>
              <a:gd fmla="*/ 0 h 2138574" name="connsiteY0"/>
              <a:gd fmla="*/ 1155958 w 2138575" name="connsiteX1"/>
              <a:gd fmla="*/ 35900 h 2138574" name="connsiteY1"/>
              <a:gd fmla="*/ 2102675 w 2138575" name="connsiteX2"/>
              <a:gd fmla="*/ 982617 h 2138574" name="connsiteY2"/>
              <a:gd fmla="*/ 2102675 w 2138575" name="connsiteX3"/>
              <a:gd fmla="*/ 1155957 h 2138574" name="connsiteY3"/>
              <a:gd fmla="*/ 1155958 w 2138575" name="connsiteX4"/>
              <a:gd fmla="*/ 2102674 h 2138574" name="connsiteY4"/>
              <a:gd fmla="*/ 982618 w 2138575" name="connsiteX5"/>
              <a:gd fmla="*/ 2102674 h 2138574" name="connsiteY5"/>
              <a:gd fmla="*/ 35901 w 2138575" name="connsiteX6"/>
              <a:gd fmla="*/ 1155957 h 2138574" name="connsiteY6"/>
              <a:gd fmla="*/ 35901 w 2138575" name="connsiteX7"/>
              <a:gd fmla="*/ 982617 h 2138574" name="connsiteY7"/>
              <a:gd fmla="*/ 982618 w 2138575" name="connsiteX8"/>
              <a:gd fmla="*/ 35900 h 2138574" name="connsiteY8"/>
              <a:gd fmla="*/ 1069288 w 2138575" name="connsiteX9"/>
              <a:gd fmla="*/ 0 h 213857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2138574" w="2138575">
                <a:moveTo>
                  <a:pt x="1069288" y="0"/>
                </a:moveTo>
                <a:cubicBezTo>
                  <a:pt x="1100656" y="0"/>
                  <a:pt x="1132025" y="11967"/>
                  <a:pt x="1155958" y="35900"/>
                </a:cubicBezTo>
                <a:lnTo>
                  <a:pt x="2102675" y="982617"/>
                </a:lnTo>
                <a:cubicBezTo>
                  <a:pt x="2150542" y="1030484"/>
                  <a:pt x="2150542" y="1108090"/>
                  <a:pt x="2102675" y="1155957"/>
                </a:cubicBezTo>
                <a:lnTo>
                  <a:pt x="1155958" y="2102674"/>
                </a:lnTo>
                <a:cubicBezTo>
                  <a:pt x="1108091" y="2150541"/>
                  <a:pt x="1030485" y="2150541"/>
                  <a:pt x="982618" y="2102674"/>
                </a:cubicBezTo>
                <a:lnTo>
                  <a:pt x="35901" y="1155957"/>
                </a:lnTo>
                <a:cubicBezTo>
                  <a:pt x="-11966" y="1108090"/>
                  <a:pt x="-11966" y="1030484"/>
                  <a:pt x="35901" y="982617"/>
                </a:cubicBezTo>
                <a:lnTo>
                  <a:pt x="982618" y="35900"/>
                </a:lnTo>
                <a:cubicBezTo>
                  <a:pt x="1006552" y="11967"/>
                  <a:pt x="1037920" y="0"/>
                  <a:pt x="1069288" y="0"/>
                </a:cubicBezTo>
                <a:close/>
              </a:path>
            </a:pathLst>
          </a:custGeom>
        </p:spPr>
      </p:pic>
      <p:pic>
        <p:nvPicPr>
          <p:cNvPr id="13" name="图片 12"/>
          <p:cNvPicPr>
            <a:picLocks noChangeAspect="1"/>
          </p:cNvPicPr>
          <p:nvPr/>
        </p:nvPicPr>
        <p:blipFill>
          <a:blip r:embed="rId6"/>
          <a:stretch>
            <a:fillRect/>
          </a:stretch>
        </p:blipFill>
        <p:spPr>
          <a:xfrm>
            <a:off x="5586499" y="1257277"/>
            <a:ext cx="1367891" cy="1367891"/>
          </a:xfrm>
          <a:custGeom>
            <a:gdLst>
              <a:gd fmla="*/ 911928 w 1823855" name="connsiteX0"/>
              <a:gd fmla="*/ 0 h 1823854" name="connsiteY0"/>
              <a:gd fmla="*/ 985843 w 1823855" name="connsiteX1"/>
              <a:gd fmla="*/ 30616 h 1823854" name="connsiteY1"/>
              <a:gd fmla="*/ 1793239 w 1823855" name="connsiteX2"/>
              <a:gd fmla="*/ 838012 h 1823854" name="connsiteY2"/>
              <a:gd fmla="*/ 1793239 w 1823855" name="connsiteX3"/>
              <a:gd fmla="*/ 985842 h 1823854" name="connsiteY3"/>
              <a:gd fmla="*/ 985843 w 1823855" name="connsiteX4"/>
              <a:gd fmla="*/ 1793238 h 1823854" name="connsiteY4"/>
              <a:gd fmla="*/ 838013 w 1823855" name="connsiteX5"/>
              <a:gd fmla="*/ 1793238 h 1823854" name="connsiteY5"/>
              <a:gd fmla="*/ 30617 w 1823855" name="connsiteX6"/>
              <a:gd fmla="*/ 985842 h 1823854" name="connsiteY6"/>
              <a:gd fmla="*/ 30617 w 1823855" name="connsiteX7"/>
              <a:gd fmla="*/ 838012 h 1823854" name="connsiteY7"/>
              <a:gd fmla="*/ 838013 w 1823855" name="connsiteX8"/>
              <a:gd fmla="*/ 30616 h 1823854" name="connsiteY8"/>
              <a:gd fmla="*/ 911928 w 1823855" name="connsiteX9"/>
              <a:gd fmla="*/ 0 h 1823854" name="connsiteY9"/>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b="b" l="l" r="r" t="t"/>
            <a:pathLst>
              <a:path h="1823853" w="1823854">
                <a:moveTo>
                  <a:pt x="911928" y="0"/>
                </a:moveTo>
                <a:cubicBezTo>
                  <a:pt x="938680" y="0"/>
                  <a:pt x="965432" y="10205"/>
                  <a:pt x="985843" y="30616"/>
                </a:cubicBezTo>
                <a:lnTo>
                  <a:pt x="1793239" y="838012"/>
                </a:lnTo>
                <a:cubicBezTo>
                  <a:pt x="1834061" y="878834"/>
                  <a:pt x="1834061" y="945020"/>
                  <a:pt x="1793239" y="985842"/>
                </a:cubicBezTo>
                <a:lnTo>
                  <a:pt x="985843" y="1793238"/>
                </a:lnTo>
                <a:cubicBezTo>
                  <a:pt x="945021" y="1834060"/>
                  <a:pt x="878835" y="1834060"/>
                  <a:pt x="838013" y="1793238"/>
                </a:cubicBezTo>
                <a:lnTo>
                  <a:pt x="30617" y="985842"/>
                </a:lnTo>
                <a:cubicBezTo>
                  <a:pt x="-10205" y="945020"/>
                  <a:pt x="-10205" y="878834"/>
                  <a:pt x="30617" y="838012"/>
                </a:cubicBezTo>
                <a:lnTo>
                  <a:pt x="838013" y="30616"/>
                </a:lnTo>
                <a:cubicBezTo>
                  <a:pt x="858424" y="10205"/>
                  <a:pt x="885176" y="0"/>
                  <a:pt x="911928" y="0"/>
                </a:cubicBezTo>
                <a:close/>
              </a:path>
            </a:pathLst>
          </a:custGeom>
        </p:spPr>
      </p:pic>
      <p:cxnSp>
        <p:nvCxnSpPr>
          <p:cNvPr id="14" name="直接连接符 13"/>
          <p:cNvCxnSpPr/>
          <p:nvPr/>
        </p:nvCxnSpPr>
        <p:spPr>
          <a:xfrm>
            <a:off x="5006955" y="2168294"/>
            <a:ext cx="1159087"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324964" y="3189616"/>
            <a:ext cx="194547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a:off x="3738717" y="4310498"/>
            <a:ext cx="3389296" cy="0"/>
          </a:xfrm>
          <a:prstGeom prst="line">
            <a:avLst/>
          </a:prstGeom>
          <a:ln>
            <a:solidFill>
              <a:schemeClr val="bg1">
                <a:lumMod val="75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1513595" y="1082522"/>
            <a:ext cx="1616751" cy="365760"/>
          </a:xfrm>
          <a:prstGeom prst="rect">
            <a:avLst/>
          </a:prstGeom>
          <a:noFill/>
        </p:spPr>
        <p:txBody>
          <a:bodyPr rtlCol="0" wrap="square">
            <a:spAutoFit/>
          </a:bodyPr>
          <a:lstStyle/>
          <a:p>
            <a:pPr algn="r"/>
            <a:r>
              <a:rPr altLang="en-US" lang="zh-CN" sz="1800">
                <a:solidFill>
                  <a:srgbClr val="404585"/>
                </a:solidFill>
                <a:latin typeface="+mj-ea"/>
                <a:ea typeface="+mj-ea"/>
              </a:rPr>
              <a:t>点击添加标题</a:t>
            </a:r>
          </a:p>
        </p:txBody>
      </p:sp>
      <p:sp>
        <p:nvSpPr>
          <p:cNvPr id="18" name="文本框 17"/>
          <p:cNvSpPr txBox="1"/>
          <p:nvPr/>
        </p:nvSpPr>
        <p:spPr>
          <a:xfrm>
            <a:off x="305994" y="1351887"/>
            <a:ext cx="2824355" cy="566928"/>
          </a:xfrm>
          <a:prstGeom prst="rect">
            <a:avLst/>
          </a:prstGeom>
          <a:noFill/>
        </p:spPr>
        <p:txBody>
          <a:bodyPr rtlCol="0" wrap="square">
            <a:spAutoFit/>
          </a:bodyPr>
          <a:lstStyle/>
          <a:p>
            <a:pPr algn="r">
              <a:lnSpc>
                <a:spcPct val="130000"/>
              </a:lnSpc>
            </a:pPr>
            <a:r>
              <a:rPr altLang="en-US" lang="zh-CN" sz="1200">
                <a:solidFill>
                  <a:schemeClr val="tx1">
                    <a:lumMod val="75000"/>
                    <a:lumOff val="25000"/>
                  </a:schemeClr>
                </a:solidFill>
              </a:rPr>
              <a:t>点击添加文字说明点击添加文字说明点击添加文字说明</a:t>
            </a:r>
          </a:p>
        </p:txBody>
      </p:sp>
      <p:sp>
        <p:nvSpPr>
          <p:cNvPr id="19" name="文本框 18"/>
          <p:cNvSpPr txBox="1"/>
          <p:nvPr/>
        </p:nvSpPr>
        <p:spPr>
          <a:xfrm>
            <a:off x="3372986" y="1985525"/>
            <a:ext cx="1616751" cy="365760"/>
          </a:xfrm>
          <a:prstGeom prst="rect">
            <a:avLst/>
          </a:prstGeom>
          <a:noFill/>
        </p:spPr>
        <p:txBody>
          <a:bodyPr rtlCol="0" wrap="square">
            <a:spAutoFit/>
          </a:bodyPr>
          <a:lstStyle/>
          <a:p>
            <a:pPr algn="r"/>
            <a:r>
              <a:rPr altLang="en-US" lang="zh-CN" sz="1800">
                <a:solidFill>
                  <a:srgbClr val="404585"/>
                </a:solidFill>
                <a:latin typeface="+mj-ea"/>
                <a:ea typeface="+mj-ea"/>
              </a:rPr>
              <a:t>点击添加标题</a:t>
            </a:r>
          </a:p>
        </p:txBody>
      </p:sp>
      <p:sp>
        <p:nvSpPr>
          <p:cNvPr id="20" name="文本框 19"/>
          <p:cNvSpPr txBox="1"/>
          <p:nvPr/>
        </p:nvSpPr>
        <p:spPr>
          <a:xfrm>
            <a:off x="2165383" y="2254892"/>
            <a:ext cx="2824355" cy="566928"/>
          </a:xfrm>
          <a:prstGeom prst="rect">
            <a:avLst/>
          </a:prstGeom>
          <a:noFill/>
        </p:spPr>
        <p:txBody>
          <a:bodyPr rtlCol="0" wrap="square">
            <a:spAutoFit/>
          </a:bodyPr>
          <a:lstStyle/>
          <a:p>
            <a:pPr algn="r">
              <a:lnSpc>
                <a:spcPct val="130000"/>
              </a:lnSpc>
            </a:pPr>
            <a:r>
              <a:rPr altLang="en-US" lang="zh-CN" sz="1200">
                <a:solidFill>
                  <a:schemeClr val="tx1">
                    <a:lumMod val="75000"/>
                    <a:lumOff val="25000"/>
                  </a:schemeClr>
                </a:solidFill>
              </a:rPr>
              <a:t>点击添加文字说明点击添加文字说明点击添加文字说明</a:t>
            </a:r>
          </a:p>
        </p:txBody>
      </p:sp>
      <p:sp>
        <p:nvSpPr>
          <p:cNvPr id="21" name="文本框 20"/>
          <p:cNvSpPr txBox="1"/>
          <p:nvPr/>
        </p:nvSpPr>
        <p:spPr>
          <a:xfrm>
            <a:off x="2689118" y="3022097"/>
            <a:ext cx="1616751" cy="365760"/>
          </a:xfrm>
          <a:prstGeom prst="rect">
            <a:avLst/>
          </a:prstGeom>
          <a:noFill/>
        </p:spPr>
        <p:txBody>
          <a:bodyPr rtlCol="0" wrap="square">
            <a:spAutoFit/>
          </a:bodyPr>
          <a:lstStyle/>
          <a:p>
            <a:pPr algn="r"/>
            <a:r>
              <a:rPr altLang="en-US" lang="zh-CN" sz="1800">
                <a:solidFill>
                  <a:srgbClr val="404585"/>
                </a:solidFill>
                <a:latin typeface="+mj-ea"/>
                <a:ea typeface="+mj-ea"/>
              </a:rPr>
              <a:t>点击添加标题</a:t>
            </a:r>
          </a:p>
        </p:txBody>
      </p:sp>
      <p:sp>
        <p:nvSpPr>
          <p:cNvPr id="22" name="文本框 21"/>
          <p:cNvSpPr txBox="1"/>
          <p:nvPr/>
        </p:nvSpPr>
        <p:spPr>
          <a:xfrm>
            <a:off x="1481518" y="3291464"/>
            <a:ext cx="2824355" cy="566928"/>
          </a:xfrm>
          <a:prstGeom prst="rect">
            <a:avLst/>
          </a:prstGeom>
          <a:noFill/>
        </p:spPr>
        <p:txBody>
          <a:bodyPr rtlCol="0" wrap="square">
            <a:spAutoFit/>
          </a:bodyPr>
          <a:lstStyle/>
          <a:p>
            <a:pPr algn="r">
              <a:lnSpc>
                <a:spcPct val="130000"/>
              </a:lnSpc>
            </a:pPr>
            <a:r>
              <a:rPr altLang="en-US" lang="zh-CN" sz="1200">
                <a:solidFill>
                  <a:schemeClr val="tx1">
                    <a:lumMod val="75000"/>
                    <a:lumOff val="25000"/>
                  </a:schemeClr>
                </a:solidFill>
              </a:rPr>
              <a:t>点击添加文字说明点击添加文字说明点击添加文字说明</a:t>
            </a:r>
          </a:p>
        </p:txBody>
      </p:sp>
      <p:sp>
        <p:nvSpPr>
          <p:cNvPr id="23" name="文本框 22"/>
          <p:cNvSpPr txBox="1"/>
          <p:nvPr/>
        </p:nvSpPr>
        <p:spPr>
          <a:xfrm>
            <a:off x="2091896" y="4135013"/>
            <a:ext cx="1616751" cy="365760"/>
          </a:xfrm>
          <a:prstGeom prst="rect">
            <a:avLst/>
          </a:prstGeom>
          <a:noFill/>
        </p:spPr>
        <p:txBody>
          <a:bodyPr rtlCol="0" wrap="square">
            <a:spAutoFit/>
          </a:bodyPr>
          <a:lstStyle/>
          <a:p>
            <a:pPr algn="r"/>
            <a:r>
              <a:rPr altLang="en-US" lang="zh-CN" sz="1800">
                <a:solidFill>
                  <a:srgbClr val="404585"/>
                </a:solidFill>
                <a:latin typeface="+mj-ea"/>
                <a:ea typeface="+mj-ea"/>
              </a:rPr>
              <a:t>点击添加标题</a:t>
            </a:r>
          </a:p>
        </p:txBody>
      </p:sp>
      <p:sp>
        <p:nvSpPr>
          <p:cNvPr id="24" name="文本框 23"/>
          <p:cNvSpPr txBox="1"/>
          <p:nvPr/>
        </p:nvSpPr>
        <p:spPr>
          <a:xfrm>
            <a:off x="884294" y="4404380"/>
            <a:ext cx="2824355" cy="566928"/>
          </a:xfrm>
          <a:prstGeom prst="rect">
            <a:avLst/>
          </a:prstGeom>
          <a:noFill/>
        </p:spPr>
        <p:txBody>
          <a:bodyPr rtlCol="0" wrap="square">
            <a:spAutoFit/>
          </a:bodyPr>
          <a:lstStyle/>
          <a:p>
            <a:pPr algn="r">
              <a:lnSpc>
                <a:spcPct val="130000"/>
              </a:lnSpc>
            </a:pPr>
            <a:r>
              <a:rPr altLang="en-US" lang="zh-CN" sz="1200">
                <a:solidFill>
                  <a:schemeClr val="tx1">
                    <a:lumMod val="75000"/>
                    <a:lumOff val="25000"/>
                  </a:schemeClr>
                </a:solidFill>
              </a:rPr>
              <a:t>点击添加文字说明点击添加文字说明点击添加文字说明</a:t>
            </a:r>
          </a:p>
        </p:txBody>
      </p:sp>
      <p:grpSp>
        <p:nvGrpSpPr>
          <p:cNvPr id="25" name="组合 24"/>
          <p:cNvGrpSpPr/>
          <p:nvPr/>
        </p:nvGrpSpPr>
        <p:grpSpPr>
          <a:xfrm>
            <a:off x="7167193" y="2555407"/>
            <a:ext cx="676556" cy="676556"/>
            <a:chOff x="9556258" y="3407207"/>
            <a:chExt cx="902074" cy="902074"/>
          </a:xfrm>
        </p:grpSpPr>
        <p:sp>
          <p:nvSpPr>
            <p:cNvPr id="26" name="矩形: 圆角 15"/>
            <p:cNvSpPr/>
            <p:nvPr/>
          </p:nvSpPr>
          <p:spPr>
            <a:xfrm rot="2700000">
              <a:off x="9556258" y="3407207"/>
              <a:ext cx="902074" cy="902074"/>
            </a:xfrm>
            <a:prstGeom prst="roundRect">
              <a:avLst>
                <a:gd fmla="val 7738" name="adj"/>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nvGrpSpPr>
            <p:cNvPr id="27" name="组合 26"/>
            <p:cNvGrpSpPr/>
            <p:nvPr/>
          </p:nvGrpSpPr>
          <p:grpSpPr>
            <a:xfrm>
              <a:off x="9850580" y="3747352"/>
              <a:ext cx="341222" cy="237970"/>
              <a:chOff x="1851176" y="968427"/>
              <a:chExt cx="499230" cy="348166"/>
            </a:xfrm>
            <a:solidFill>
              <a:schemeClr val="bg1"/>
            </a:solidFill>
          </p:grpSpPr>
          <p:sp>
            <p:nvSpPr>
              <p:cNvPr id="28" name="Freeform 73"/>
              <p:cNvSpPr>
                <a:spLocks noEditPoints="1"/>
              </p:cNvSpPr>
              <p:nvPr/>
            </p:nvSpPr>
            <p:spPr bwMode="auto">
              <a:xfrm>
                <a:off x="1851176" y="968427"/>
                <a:ext cx="115855" cy="346059"/>
              </a:xfrm>
              <a:custGeom>
                <a:gdLst>
                  <a:gd fmla="*/ 448 w 512" name="T0"/>
                  <a:gd fmla="*/ 0 h 1536" name="T1"/>
                  <a:gd fmla="*/ 64 w 512" name="T2"/>
                  <a:gd fmla="*/ 0 h 1536" name="T3"/>
                  <a:gd fmla="*/ 0 w 512" name="T4"/>
                  <a:gd fmla="*/ 64 h 1536" name="T5"/>
                  <a:gd fmla="*/ 0 w 512" name="T6"/>
                  <a:gd fmla="*/ 1472 h 1536" name="T7"/>
                  <a:gd fmla="*/ 64 w 512" name="T8"/>
                  <a:gd fmla="*/ 1536 h 1536" name="T9"/>
                  <a:gd fmla="*/ 448 w 512" name="T10"/>
                  <a:gd fmla="*/ 1536 h 1536" name="T11"/>
                  <a:gd fmla="*/ 512 w 512" name="T12"/>
                  <a:gd fmla="*/ 1472 h 1536" name="T13"/>
                  <a:gd fmla="*/ 512 w 512" name="T14"/>
                  <a:gd fmla="*/ 64 h 1536" name="T15"/>
                  <a:gd fmla="*/ 448 w 512" name="T16"/>
                  <a:gd fmla="*/ 0 h 1536" name="T17"/>
                  <a:gd fmla="*/ 384 w 512" name="T18"/>
                  <a:gd fmla="*/ 384 h 1536" name="T19"/>
                  <a:gd fmla="*/ 128 w 512" name="T20"/>
                  <a:gd fmla="*/ 384 h 1536" name="T21"/>
                  <a:gd fmla="*/ 128 w 512" name="T22"/>
                  <a:gd fmla="*/ 256 h 1536" name="T23"/>
                  <a:gd fmla="*/ 384 w 512" name="T24"/>
                  <a:gd fmla="*/ 256 h 1536" name="T25"/>
                  <a:gd fmla="*/ 384 w 512" name="T26"/>
                  <a:gd fmla="*/ 384 h 15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36" w="512">
                    <a:moveTo>
                      <a:pt x="448" y="0"/>
                    </a:moveTo>
                    <a:cubicBezTo>
                      <a:pt x="64" y="0"/>
                      <a:pt x="64" y="0"/>
                      <a:pt x="64" y="0"/>
                    </a:cubicBezTo>
                    <a:cubicBezTo>
                      <a:pt x="29" y="0"/>
                      <a:pt x="0" y="29"/>
                      <a:pt x="0" y="64"/>
                    </a:cubicBezTo>
                    <a:cubicBezTo>
                      <a:pt x="0" y="1472"/>
                      <a:pt x="0" y="1472"/>
                      <a:pt x="0" y="1472"/>
                    </a:cubicBezTo>
                    <a:cubicBezTo>
                      <a:pt x="0" y="1507"/>
                      <a:pt x="29" y="1536"/>
                      <a:pt x="64" y="1536"/>
                    </a:cubicBezTo>
                    <a:cubicBezTo>
                      <a:pt x="448" y="1536"/>
                      <a:pt x="448" y="1536"/>
                      <a:pt x="448" y="1536"/>
                    </a:cubicBezTo>
                    <a:cubicBezTo>
                      <a:pt x="483" y="1536"/>
                      <a:pt x="512" y="1507"/>
                      <a:pt x="512" y="1472"/>
                    </a:cubicBezTo>
                    <a:cubicBezTo>
                      <a:pt x="512" y="64"/>
                      <a:pt x="512" y="64"/>
                      <a:pt x="512" y="64"/>
                    </a:cubicBezTo>
                    <a:cubicBezTo>
                      <a:pt x="512" y="29"/>
                      <a:pt x="483" y="0"/>
                      <a:pt x="448" y="0"/>
                    </a:cubicBezTo>
                    <a:close/>
                    <a:moveTo>
                      <a:pt x="384" y="384"/>
                    </a:moveTo>
                    <a:cubicBezTo>
                      <a:pt x="128" y="384"/>
                      <a:pt x="128" y="384"/>
                      <a:pt x="128" y="384"/>
                    </a:cubicBezTo>
                    <a:cubicBezTo>
                      <a:pt x="128" y="256"/>
                      <a:pt x="128" y="256"/>
                      <a:pt x="128" y="256"/>
                    </a:cubicBezTo>
                    <a:cubicBezTo>
                      <a:pt x="384" y="256"/>
                      <a:pt x="384" y="256"/>
                      <a:pt x="384" y="256"/>
                    </a:cubicBezTo>
                    <a:lnTo>
                      <a:pt x="384" y="384"/>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3"/>
              </a:p>
            </p:txBody>
          </p:sp>
          <p:sp>
            <p:nvSpPr>
              <p:cNvPr id="29" name="Freeform 74"/>
              <p:cNvSpPr>
                <a:spLocks noEditPoints="1"/>
              </p:cNvSpPr>
              <p:nvPr/>
            </p:nvSpPr>
            <p:spPr bwMode="auto">
              <a:xfrm>
                <a:off x="1995920" y="968427"/>
                <a:ext cx="115855" cy="346059"/>
              </a:xfrm>
              <a:custGeom>
                <a:gdLst>
                  <a:gd fmla="*/ 448 w 512" name="T0"/>
                  <a:gd fmla="*/ 0 h 1536" name="T1"/>
                  <a:gd fmla="*/ 64 w 512" name="T2"/>
                  <a:gd fmla="*/ 0 h 1536" name="T3"/>
                  <a:gd fmla="*/ 0 w 512" name="T4"/>
                  <a:gd fmla="*/ 64 h 1536" name="T5"/>
                  <a:gd fmla="*/ 0 w 512" name="T6"/>
                  <a:gd fmla="*/ 1472 h 1536" name="T7"/>
                  <a:gd fmla="*/ 64 w 512" name="T8"/>
                  <a:gd fmla="*/ 1536 h 1536" name="T9"/>
                  <a:gd fmla="*/ 448 w 512" name="T10"/>
                  <a:gd fmla="*/ 1536 h 1536" name="T11"/>
                  <a:gd fmla="*/ 512 w 512" name="T12"/>
                  <a:gd fmla="*/ 1472 h 1536" name="T13"/>
                  <a:gd fmla="*/ 512 w 512" name="T14"/>
                  <a:gd fmla="*/ 64 h 1536" name="T15"/>
                  <a:gd fmla="*/ 448 w 512" name="T16"/>
                  <a:gd fmla="*/ 0 h 1536" name="T17"/>
                  <a:gd fmla="*/ 384 w 512" name="T18"/>
                  <a:gd fmla="*/ 384 h 1536" name="T19"/>
                  <a:gd fmla="*/ 128 w 512" name="T20"/>
                  <a:gd fmla="*/ 384 h 1536" name="T21"/>
                  <a:gd fmla="*/ 128 w 512" name="T22"/>
                  <a:gd fmla="*/ 256 h 1536" name="T23"/>
                  <a:gd fmla="*/ 384 w 512" name="T24"/>
                  <a:gd fmla="*/ 256 h 1536" name="T25"/>
                  <a:gd fmla="*/ 384 w 512" name="T26"/>
                  <a:gd fmla="*/ 384 h 1536"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1536" w="512">
                    <a:moveTo>
                      <a:pt x="448" y="0"/>
                    </a:moveTo>
                    <a:cubicBezTo>
                      <a:pt x="64" y="0"/>
                      <a:pt x="64" y="0"/>
                      <a:pt x="64" y="0"/>
                    </a:cubicBezTo>
                    <a:cubicBezTo>
                      <a:pt x="29" y="0"/>
                      <a:pt x="0" y="29"/>
                      <a:pt x="0" y="64"/>
                    </a:cubicBezTo>
                    <a:cubicBezTo>
                      <a:pt x="0" y="1472"/>
                      <a:pt x="0" y="1472"/>
                      <a:pt x="0" y="1472"/>
                    </a:cubicBezTo>
                    <a:cubicBezTo>
                      <a:pt x="0" y="1507"/>
                      <a:pt x="29" y="1536"/>
                      <a:pt x="64" y="1536"/>
                    </a:cubicBezTo>
                    <a:cubicBezTo>
                      <a:pt x="448" y="1536"/>
                      <a:pt x="448" y="1536"/>
                      <a:pt x="448" y="1536"/>
                    </a:cubicBezTo>
                    <a:cubicBezTo>
                      <a:pt x="483" y="1536"/>
                      <a:pt x="512" y="1507"/>
                      <a:pt x="512" y="1472"/>
                    </a:cubicBezTo>
                    <a:cubicBezTo>
                      <a:pt x="512" y="64"/>
                      <a:pt x="512" y="64"/>
                      <a:pt x="512" y="64"/>
                    </a:cubicBezTo>
                    <a:cubicBezTo>
                      <a:pt x="512" y="29"/>
                      <a:pt x="483" y="0"/>
                      <a:pt x="448" y="0"/>
                    </a:cubicBezTo>
                    <a:close/>
                    <a:moveTo>
                      <a:pt x="384" y="384"/>
                    </a:moveTo>
                    <a:cubicBezTo>
                      <a:pt x="128" y="384"/>
                      <a:pt x="128" y="384"/>
                      <a:pt x="128" y="384"/>
                    </a:cubicBezTo>
                    <a:cubicBezTo>
                      <a:pt x="128" y="256"/>
                      <a:pt x="128" y="256"/>
                      <a:pt x="128" y="256"/>
                    </a:cubicBezTo>
                    <a:cubicBezTo>
                      <a:pt x="384" y="256"/>
                      <a:pt x="384" y="256"/>
                      <a:pt x="384" y="256"/>
                    </a:cubicBezTo>
                    <a:lnTo>
                      <a:pt x="384" y="384"/>
                    </a:ln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3"/>
              </a:p>
            </p:txBody>
          </p:sp>
          <p:sp>
            <p:nvSpPr>
              <p:cNvPr id="30" name="Freeform 75"/>
              <p:cNvSpPr/>
              <p:nvPr/>
            </p:nvSpPr>
            <p:spPr bwMode="auto">
              <a:xfrm>
                <a:off x="2109668" y="987084"/>
                <a:ext cx="240738" cy="329509"/>
              </a:xfrm>
              <a:custGeom>
                <a:gdLst>
                  <a:gd fmla="*/ 387 w 1065" name="T0"/>
                  <a:gd fmla="*/ 16 h 1462" name="T1"/>
                  <a:gd fmla="*/ 44 w 1065" name="T2"/>
                  <a:gd fmla="*/ 189 h 1462" name="T3"/>
                  <a:gd fmla="*/ 16 w 1065" name="T4"/>
                  <a:gd fmla="*/ 275 h 1462" name="T5"/>
                  <a:gd fmla="*/ 592 w 1065" name="T6"/>
                  <a:gd fmla="*/ 1418 h 1462" name="T7"/>
                  <a:gd fmla="*/ 678 w 1065" name="T8"/>
                  <a:gd fmla="*/ 1446 h 1462" name="T9"/>
                  <a:gd fmla="*/ 1021 w 1065" name="T10"/>
                  <a:gd fmla="*/ 1273 h 1462" name="T11"/>
                  <a:gd fmla="*/ 1049 w 1065" name="T12"/>
                  <a:gd fmla="*/ 1187 h 1462" name="T13"/>
                  <a:gd fmla="*/ 473 w 1065" name="T14"/>
                  <a:gd fmla="*/ 44 h 1462" name="T15"/>
                  <a:gd fmla="*/ 387 w 1065" name="T16"/>
                  <a:gd fmla="*/ 16 h 1462"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462" w="1065">
                    <a:moveTo>
                      <a:pt x="387" y="16"/>
                    </a:moveTo>
                    <a:cubicBezTo>
                      <a:pt x="44" y="189"/>
                      <a:pt x="44" y="189"/>
                      <a:pt x="44" y="189"/>
                    </a:cubicBezTo>
                    <a:cubicBezTo>
                      <a:pt x="13" y="205"/>
                      <a:pt x="0" y="243"/>
                      <a:pt x="16" y="275"/>
                    </a:cubicBezTo>
                    <a:cubicBezTo>
                      <a:pt x="592" y="1418"/>
                      <a:pt x="592" y="1418"/>
                      <a:pt x="592" y="1418"/>
                    </a:cubicBezTo>
                    <a:cubicBezTo>
                      <a:pt x="608" y="1449"/>
                      <a:pt x="646" y="1462"/>
                      <a:pt x="678" y="1446"/>
                    </a:cubicBezTo>
                    <a:cubicBezTo>
                      <a:pt x="1021" y="1273"/>
                      <a:pt x="1021" y="1273"/>
                      <a:pt x="1021" y="1273"/>
                    </a:cubicBezTo>
                    <a:cubicBezTo>
                      <a:pt x="1052" y="1258"/>
                      <a:pt x="1065" y="1219"/>
                      <a:pt x="1049" y="1187"/>
                    </a:cubicBezTo>
                    <a:cubicBezTo>
                      <a:pt x="473" y="44"/>
                      <a:pt x="473" y="44"/>
                      <a:pt x="473" y="44"/>
                    </a:cubicBezTo>
                    <a:cubicBezTo>
                      <a:pt x="457" y="13"/>
                      <a:pt x="419" y="0"/>
                      <a:pt x="387" y="16"/>
                    </a:cubicBezTo>
                    <a:close/>
                  </a:path>
                </a:pathLst>
              </a:cu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3"/>
              </a:p>
            </p:txBody>
          </p:sp>
          <p:sp>
            <p:nvSpPr>
              <p:cNvPr id="31" name="Oval 76"/>
              <p:cNvSpPr>
                <a:spLocks noChangeArrowheads="1"/>
              </p:cNvSpPr>
              <p:nvPr/>
            </p:nvSpPr>
            <p:spPr bwMode="auto">
              <a:xfrm>
                <a:off x="2241773" y="1285598"/>
                <a:ext cx="29190" cy="28888"/>
              </a:xfrm>
              <a:prstGeom prst="ellipse">
                <a:avLst/>
              </a:prstGeom>
              <a:grpFill/>
              <a:ln>
                <a:noFill/>
              </a:ln>
              <a:extLst>
                <a:ext uri="{91240B29-F687-4F45-9708-019B960494DF}">
                  <a14:hiddenLine w="9525">
                    <a:solidFill>
                      <a:srgbClr val="000000"/>
                    </a:solidFill>
                    <a:round/>
                  </a14:hiddenLine>
                </a:ext>
              </a:extLst>
            </p:spPr>
            <p:txBody>
              <a:bodyPr anchor="t" anchorCtr="0" bIns="34290" compatLnSpc="1" lIns="68580" numCol="1" rIns="68580" tIns="34290" vert="horz" wrap="square"/>
              <a:lstStyle/>
              <a:p>
                <a:endParaRPr altLang="en-US" lang="zh-CN" sz="1013"/>
              </a:p>
            </p:txBody>
          </p:sp>
        </p:grpSp>
      </p:grpSp>
      <p:grpSp>
        <p:nvGrpSpPr>
          <p:cNvPr id="32" name="组合 31"/>
          <p:cNvGrpSpPr/>
          <p:nvPr/>
        </p:nvGrpSpPr>
        <p:grpSpPr>
          <a:xfrm>
            <a:off x="6686769" y="2063077"/>
            <a:ext cx="675000" cy="675000"/>
            <a:chOff x="8915692" y="2750769"/>
            <a:chExt cx="900000" cy="900000"/>
          </a:xfrm>
        </p:grpSpPr>
        <p:sp>
          <p:nvSpPr>
            <p:cNvPr id="33" name="矩形: 圆角 12"/>
            <p:cNvSpPr/>
            <p:nvPr/>
          </p:nvSpPr>
          <p:spPr>
            <a:xfrm rot="2700000">
              <a:off x="8915692" y="2750769"/>
              <a:ext cx="900000" cy="900000"/>
            </a:xfrm>
            <a:prstGeom prst="roundRect">
              <a:avLst>
                <a:gd fmla="val 7738" name="adj"/>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4" name="Freeform 84"/>
            <p:cNvSpPr/>
            <p:nvPr/>
          </p:nvSpPr>
          <p:spPr bwMode="auto">
            <a:xfrm>
              <a:off x="9211720" y="3039213"/>
              <a:ext cx="283858" cy="323112"/>
            </a:xfrm>
            <a:custGeom>
              <a:gdLst>
                <a:gd fmla="*/ 1664 w 1792" name="T0"/>
                <a:gd fmla="*/ 256 h 2048" name="T1"/>
                <a:gd fmla="*/ 1664 w 1792" name="T2"/>
                <a:gd fmla="*/ 1920 h 2048" name="T3"/>
                <a:gd fmla="*/ 320 w 1792" name="T4"/>
                <a:gd fmla="*/ 1920 h 2048" name="T5"/>
                <a:gd fmla="*/ 128 w 1792" name="T6"/>
                <a:gd fmla="*/ 1728 h 2048" name="T7"/>
                <a:gd fmla="*/ 320 w 1792" name="T8"/>
                <a:gd fmla="*/ 1536 h 2048" name="T9"/>
                <a:gd fmla="*/ 1536 w 1792" name="T10"/>
                <a:gd fmla="*/ 1536 h 2048" name="T11"/>
                <a:gd fmla="*/ 1536 w 1792" name="T12"/>
                <a:gd fmla="*/ 0 h 2048" name="T13"/>
                <a:gd fmla="*/ 256 w 1792" name="T14"/>
                <a:gd fmla="*/ 0 h 2048" name="T15"/>
                <a:gd fmla="*/ 0 w 1792" name="T16"/>
                <a:gd fmla="*/ 256 h 2048" name="T17"/>
                <a:gd fmla="*/ 0 w 1792" name="T18"/>
                <a:gd fmla="*/ 1792 h 2048" name="T19"/>
                <a:gd fmla="*/ 256 w 1792" name="T20"/>
                <a:gd fmla="*/ 2048 h 2048" name="T21"/>
                <a:gd fmla="*/ 1792 w 1792" name="T22"/>
                <a:gd fmla="*/ 2048 h 2048" name="T23"/>
                <a:gd fmla="*/ 1792 w 1792" name="T24"/>
                <a:gd fmla="*/ 256 h 2048" name="T25"/>
                <a:gd fmla="*/ 1664 w 1792" name="T26"/>
                <a:gd fmla="*/ 256 h 2048"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2048" w="1792">
                  <a:moveTo>
                    <a:pt x="1664" y="256"/>
                  </a:moveTo>
                  <a:cubicBezTo>
                    <a:pt x="1664" y="1920"/>
                    <a:pt x="1664" y="1920"/>
                    <a:pt x="1664" y="1920"/>
                  </a:cubicBezTo>
                  <a:cubicBezTo>
                    <a:pt x="320" y="1920"/>
                    <a:pt x="320" y="1920"/>
                    <a:pt x="320" y="1920"/>
                  </a:cubicBezTo>
                  <a:cubicBezTo>
                    <a:pt x="214" y="1920"/>
                    <a:pt x="128" y="1834"/>
                    <a:pt x="128" y="1728"/>
                  </a:cubicBezTo>
                  <a:cubicBezTo>
                    <a:pt x="128" y="1622"/>
                    <a:pt x="214" y="1536"/>
                    <a:pt x="320" y="1536"/>
                  </a:cubicBezTo>
                  <a:cubicBezTo>
                    <a:pt x="1536" y="1536"/>
                    <a:pt x="1536" y="1536"/>
                    <a:pt x="1536" y="1536"/>
                  </a:cubicBezTo>
                  <a:cubicBezTo>
                    <a:pt x="1536" y="0"/>
                    <a:pt x="1536" y="0"/>
                    <a:pt x="1536" y="0"/>
                  </a:cubicBezTo>
                  <a:cubicBezTo>
                    <a:pt x="256" y="0"/>
                    <a:pt x="256" y="0"/>
                    <a:pt x="256" y="0"/>
                  </a:cubicBezTo>
                  <a:cubicBezTo>
                    <a:pt x="115" y="0"/>
                    <a:pt x="0" y="115"/>
                    <a:pt x="0" y="256"/>
                  </a:cubicBezTo>
                  <a:cubicBezTo>
                    <a:pt x="0" y="1792"/>
                    <a:pt x="0" y="1792"/>
                    <a:pt x="0" y="1792"/>
                  </a:cubicBezTo>
                  <a:cubicBezTo>
                    <a:pt x="0" y="1933"/>
                    <a:pt x="115" y="2048"/>
                    <a:pt x="256" y="2048"/>
                  </a:cubicBezTo>
                  <a:cubicBezTo>
                    <a:pt x="1792" y="2048"/>
                    <a:pt x="1792" y="2048"/>
                    <a:pt x="1792" y="2048"/>
                  </a:cubicBezTo>
                  <a:cubicBezTo>
                    <a:pt x="1792" y="256"/>
                    <a:pt x="1792" y="256"/>
                    <a:pt x="1792" y="256"/>
                  </a:cubicBezTo>
                  <a:lnTo>
                    <a:pt x="1664" y="256"/>
                  </a:lnTo>
                  <a:close/>
                </a:path>
              </a:pathLst>
            </a:custGeom>
            <a:solidFill>
              <a:schemeClr val="bg1"/>
            </a:solidFill>
            <a:ln>
              <a:noFill/>
            </a:ln>
          </p:spPr>
          <p:txBody>
            <a:bodyPr anchor="t" anchorCtr="0" bIns="34290" compatLnSpc="1" lIns="68580" numCol="1" rIns="68580" tIns="34290" vert="horz" wrap="square"/>
            <a:lstStyle/>
            <a:p>
              <a:endParaRPr altLang="en-US" lang="zh-CN" sz="1013"/>
            </a:p>
          </p:txBody>
        </p:sp>
      </p:grpSp>
      <p:grpSp>
        <p:nvGrpSpPr>
          <p:cNvPr id="35" name="组合 34"/>
          <p:cNvGrpSpPr/>
          <p:nvPr/>
        </p:nvGrpSpPr>
        <p:grpSpPr>
          <a:xfrm>
            <a:off x="6612918" y="957621"/>
            <a:ext cx="837000" cy="837000"/>
            <a:chOff x="8817224" y="1276828"/>
            <a:chExt cx="1116000" cy="1116000"/>
          </a:xfrm>
        </p:grpSpPr>
        <p:sp>
          <p:nvSpPr>
            <p:cNvPr id="36" name="矩形: 圆角 8"/>
            <p:cNvSpPr/>
            <p:nvPr/>
          </p:nvSpPr>
          <p:spPr>
            <a:xfrm rot="2700000">
              <a:off x="8817224" y="1276828"/>
              <a:ext cx="1116000" cy="1116000"/>
            </a:xfrm>
            <a:prstGeom prst="roundRect">
              <a:avLst>
                <a:gd fmla="val 7738" name="adj"/>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37" name="Freeform 140"/>
            <p:cNvSpPr>
              <a:spLocks noEditPoints="1"/>
            </p:cNvSpPr>
            <p:nvPr/>
          </p:nvSpPr>
          <p:spPr bwMode="auto">
            <a:xfrm>
              <a:off x="9136768" y="1611375"/>
              <a:ext cx="457848" cy="455920"/>
            </a:xfrm>
            <a:custGeom>
              <a:gdLst>
                <a:gd fmla="*/ 1024 w 2048" name="T0"/>
                <a:gd fmla="*/ 0 h 2048" name="T1"/>
                <a:gd fmla="*/ 0 w 2048" name="T2"/>
                <a:gd fmla="*/ 1024 h 2048" name="T3"/>
                <a:gd fmla="*/ 1024 w 2048" name="T4"/>
                <a:gd fmla="*/ 2048 h 2048" name="T5"/>
                <a:gd fmla="*/ 2048 w 2048" name="T6"/>
                <a:gd fmla="*/ 1024 h 2048" name="T7"/>
                <a:gd fmla="*/ 1024 w 2048" name="T8"/>
                <a:gd fmla="*/ 0 h 2048" name="T9"/>
                <a:gd fmla="*/ 1317 w 2048" name="T10"/>
                <a:gd fmla="*/ 1499 h 2048" name="T11"/>
                <a:gd fmla="*/ 896 w 2048" name="T12"/>
                <a:gd fmla="*/ 1077 h 2048" name="T13"/>
                <a:gd fmla="*/ 896 w 2048" name="T14"/>
                <a:gd fmla="*/ 512 h 2048" name="T15"/>
                <a:gd fmla="*/ 1152 w 2048" name="T16"/>
                <a:gd fmla="*/ 512 h 2048" name="T17"/>
                <a:gd fmla="*/ 1152 w 2048" name="T18"/>
                <a:gd fmla="*/ 971 h 2048" name="T19"/>
                <a:gd fmla="*/ 1499 w 2048" name="T20"/>
                <a:gd fmla="*/ 1317 h 2048" name="T21"/>
                <a:gd fmla="*/ 1317 w 2048" name="T22"/>
                <a:gd fmla="*/ 1499 h 2048"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2048" w="2048">
                  <a:moveTo>
                    <a:pt x="1024" y="0"/>
                  </a:moveTo>
                  <a:cubicBezTo>
                    <a:pt x="458" y="0"/>
                    <a:pt x="0" y="458"/>
                    <a:pt x="0" y="1024"/>
                  </a:cubicBezTo>
                  <a:cubicBezTo>
                    <a:pt x="0" y="1590"/>
                    <a:pt x="458" y="2048"/>
                    <a:pt x="1024" y="2048"/>
                  </a:cubicBezTo>
                  <a:cubicBezTo>
                    <a:pt x="1590" y="2048"/>
                    <a:pt x="2048" y="1590"/>
                    <a:pt x="2048" y="1024"/>
                  </a:cubicBezTo>
                  <a:cubicBezTo>
                    <a:pt x="2048" y="458"/>
                    <a:pt x="1590" y="0"/>
                    <a:pt x="1024" y="0"/>
                  </a:cubicBezTo>
                  <a:close/>
                  <a:moveTo>
                    <a:pt x="1317" y="1499"/>
                  </a:moveTo>
                  <a:cubicBezTo>
                    <a:pt x="896" y="1077"/>
                    <a:pt x="896" y="1077"/>
                    <a:pt x="896" y="1077"/>
                  </a:cubicBezTo>
                  <a:cubicBezTo>
                    <a:pt x="896" y="512"/>
                    <a:pt x="896" y="512"/>
                    <a:pt x="896" y="512"/>
                  </a:cubicBezTo>
                  <a:cubicBezTo>
                    <a:pt x="1152" y="512"/>
                    <a:pt x="1152" y="512"/>
                    <a:pt x="1152" y="512"/>
                  </a:cubicBezTo>
                  <a:cubicBezTo>
                    <a:pt x="1152" y="971"/>
                    <a:pt x="1152" y="971"/>
                    <a:pt x="1152" y="971"/>
                  </a:cubicBezTo>
                  <a:cubicBezTo>
                    <a:pt x="1499" y="1317"/>
                    <a:pt x="1499" y="1317"/>
                    <a:pt x="1499" y="1317"/>
                  </a:cubicBezTo>
                  <a:cubicBezTo>
                    <a:pt x="1317" y="1499"/>
                    <a:pt x="1317" y="1499"/>
                    <a:pt x="1317" y="1499"/>
                  </a:cubicBezTo>
                  <a:close/>
                </a:path>
              </a:pathLst>
            </a:custGeom>
            <a:solidFill>
              <a:schemeClr val="bg1"/>
            </a:solidFill>
            <a:ln>
              <a:noFill/>
            </a:ln>
          </p:spPr>
          <p:txBody>
            <a:bodyPr anchor="t" anchorCtr="0" bIns="34290" compatLnSpc="1" lIns="68580" numCol="1" rIns="68580" tIns="34290" vert="horz" wrap="square"/>
            <a:lstStyle/>
            <a:p>
              <a:endParaRPr altLang="en-US" lang="zh-CN" sz="1013"/>
            </a:p>
          </p:txBody>
        </p:sp>
      </p:grpSp>
      <p:grpSp>
        <p:nvGrpSpPr>
          <p:cNvPr id="38" name="组合 37"/>
          <p:cNvGrpSpPr/>
          <p:nvPr/>
        </p:nvGrpSpPr>
        <p:grpSpPr>
          <a:xfrm>
            <a:off x="7689242" y="2967396"/>
            <a:ext cx="837000" cy="837000"/>
            <a:chOff x="10252323" y="3956528"/>
            <a:chExt cx="1116000" cy="1116000"/>
          </a:xfrm>
        </p:grpSpPr>
        <p:sp>
          <p:nvSpPr>
            <p:cNvPr id="39" name="矩形: 圆角 17"/>
            <p:cNvSpPr/>
            <p:nvPr/>
          </p:nvSpPr>
          <p:spPr>
            <a:xfrm rot="2700000">
              <a:off x="10252323" y="3956528"/>
              <a:ext cx="1116000" cy="1116000"/>
            </a:xfrm>
            <a:prstGeom prst="roundRect">
              <a:avLst>
                <a:gd fmla="val 7738" name="adj"/>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0" name="Freeform 37"/>
            <p:cNvSpPr>
              <a:spLocks noEditPoints="1"/>
            </p:cNvSpPr>
            <p:nvPr/>
          </p:nvSpPr>
          <p:spPr bwMode="auto">
            <a:xfrm>
              <a:off x="10644054" y="4323212"/>
              <a:ext cx="342750" cy="382632"/>
            </a:xfrm>
            <a:custGeom>
              <a:gdLst>
                <a:gd fmla="*/ 896 w 1826" name="T0"/>
                <a:gd fmla="*/ 1152 h 2048" name="T1"/>
                <a:gd fmla="*/ 896 w 1826" name="T2"/>
                <a:gd fmla="*/ 256 h 2048" name="T3"/>
                <a:gd fmla="*/ 0 w 1826" name="T4"/>
                <a:gd fmla="*/ 1152 h 2048" name="T5"/>
                <a:gd fmla="*/ 896 w 1826" name="T6"/>
                <a:gd fmla="*/ 2048 h 2048" name="T7"/>
                <a:gd fmla="*/ 1792 w 1826" name="T8"/>
                <a:gd fmla="*/ 1152 h 2048" name="T9"/>
                <a:gd fmla="*/ 1698 w 1826" name="T10"/>
                <a:gd fmla="*/ 751 h 2048" name="T11"/>
                <a:gd fmla="*/ 896 w 1826" name="T12"/>
                <a:gd fmla="*/ 1152 h 2048" name="T13"/>
                <a:gd fmla="*/ 1826 w 1826" name="T14"/>
                <a:gd fmla="*/ 495 h 2048" name="T15"/>
                <a:gd fmla="*/ 1024 w 1826" name="T16"/>
                <a:gd fmla="*/ 0 h 2048" name="T17"/>
                <a:gd fmla="*/ 1024 w 1826" name="T18"/>
                <a:gd fmla="*/ 896 h 2048" name="T19"/>
                <a:gd fmla="*/ 1826 w 1826" name="T20"/>
                <a:gd fmla="*/ 495 h 2048"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2048" w="1826">
                  <a:moveTo>
                    <a:pt x="896" y="1152"/>
                  </a:moveTo>
                  <a:cubicBezTo>
                    <a:pt x="896" y="256"/>
                    <a:pt x="896" y="256"/>
                    <a:pt x="896" y="256"/>
                  </a:cubicBezTo>
                  <a:cubicBezTo>
                    <a:pt x="401" y="256"/>
                    <a:pt x="0" y="657"/>
                    <a:pt x="0" y="1152"/>
                  </a:cubicBezTo>
                  <a:cubicBezTo>
                    <a:pt x="0" y="1647"/>
                    <a:pt x="401" y="2048"/>
                    <a:pt x="896" y="2048"/>
                  </a:cubicBezTo>
                  <a:cubicBezTo>
                    <a:pt x="1391" y="2048"/>
                    <a:pt x="1792" y="1647"/>
                    <a:pt x="1792" y="1152"/>
                  </a:cubicBezTo>
                  <a:cubicBezTo>
                    <a:pt x="1792" y="1008"/>
                    <a:pt x="1758" y="872"/>
                    <a:pt x="1698" y="751"/>
                  </a:cubicBezTo>
                  <a:cubicBezTo>
                    <a:pt x="896" y="1152"/>
                    <a:pt x="896" y="1152"/>
                    <a:pt x="896" y="1152"/>
                  </a:cubicBezTo>
                  <a:close/>
                  <a:moveTo>
                    <a:pt x="1826" y="495"/>
                  </a:moveTo>
                  <a:cubicBezTo>
                    <a:pt x="1678" y="202"/>
                    <a:pt x="1375" y="0"/>
                    <a:pt x="1024" y="0"/>
                  </a:cubicBezTo>
                  <a:cubicBezTo>
                    <a:pt x="1024" y="896"/>
                    <a:pt x="1024" y="896"/>
                    <a:pt x="1024" y="896"/>
                  </a:cubicBezTo>
                  <a:lnTo>
                    <a:pt x="1826" y="495"/>
                  </a:lnTo>
                  <a:close/>
                </a:path>
              </a:pathLst>
            </a:custGeom>
            <a:solidFill>
              <a:schemeClr val="bg1"/>
            </a:solidFill>
            <a:ln>
              <a:noFill/>
            </a:ln>
          </p:spPr>
          <p:txBody>
            <a:bodyPr anchor="t" anchorCtr="0" bIns="34290" compatLnSpc="1" lIns="68580" numCol="1" rIns="68580" tIns="34290" vert="horz" wrap="square"/>
            <a:lstStyle/>
            <a:p>
              <a:endParaRPr altLang="en-US" lang="zh-CN" sz="1013"/>
            </a:p>
          </p:txBody>
        </p:sp>
      </p:grpSp>
    </p:spTree>
    <p:extLst>
      <p:ext uri="{BB962C8B-B14F-4D97-AF65-F5344CB8AC3E}">
        <p14:creationId val="555045125"/>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decel="100000" fill="hold" id="10" nodeType="clickEffect" presetClass="entr" presetID="2" presetSubtype="2">
                                  <p:stCondLst>
                                    <p:cond delay="0"/>
                                  </p:stCondLst>
                                  <p:childTnLst>
                                    <p:set>
                                      <p:cBhvr>
                                        <p:cTn dur="1" fill="hold" id="11">
                                          <p:stCondLst>
                                            <p:cond delay="0"/>
                                          </p:stCondLst>
                                        </p:cTn>
                                        <p:tgtEl>
                                          <p:spTgt spid="13"/>
                                        </p:tgtEl>
                                        <p:attrNameLst>
                                          <p:attrName>style.visibility</p:attrName>
                                        </p:attrNameLst>
                                      </p:cBhvr>
                                      <p:to>
                                        <p:strVal val="visible"/>
                                      </p:to>
                                    </p:set>
                                    <p:anim calcmode="lin" valueType="num">
                                      <p:cBhvr additive="base">
                                        <p:cTn dur="500" fill="hold" id="12"/>
                                        <p:tgtEl>
                                          <p:spTgt spid="13"/>
                                        </p:tgtEl>
                                        <p:attrNameLst>
                                          <p:attrName>ppt_x</p:attrName>
                                        </p:attrNameLst>
                                      </p:cBhvr>
                                      <p:tavLst>
                                        <p:tav tm="0">
                                          <p:val>
                                            <p:strVal val="1+#ppt_w/2"/>
                                          </p:val>
                                        </p:tav>
                                        <p:tav tm="100000">
                                          <p:val>
                                            <p:strVal val="#ppt_x"/>
                                          </p:val>
                                        </p:tav>
                                      </p:tavLst>
                                    </p:anim>
                                    <p:anim calcmode="lin" valueType="num">
                                      <p:cBhvr additive="base">
                                        <p:cTn dur="500" fill="hold" id="13"/>
                                        <p:tgtEl>
                                          <p:spTgt spid="13"/>
                                        </p:tgtEl>
                                        <p:attrNameLst>
                                          <p:attrName>ppt_y</p:attrName>
                                        </p:attrNameLst>
                                      </p:cBhvr>
                                      <p:tavLst>
                                        <p:tav tm="0">
                                          <p:val>
                                            <p:strVal val="#ppt_y"/>
                                          </p:val>
                                        </p:tav>
                                        <p:tav tm="100000">
                                          <p:val>
                                            <p:strVal val="#ppt_y"/>
                                          </p:val>
                                        </p:tav>
                                      </p:tavLst>
                                    </p:anim>
                                  </p:childTnLst>
                                </p:cTn>
                              </p:par>
                              <p:par>
                                <p:cTn decel="100000" fill="hold" id="14" nodeType="withEffect" presetClass="entr" presetID="2" presetSubtype="2">
                                  <p:stCondLst>
                                    <p:cond delay="250"/>
                                  </p:stCondLst>
                                  <p:childTnLst>
                                    <p:set>
                                      <p:cBhvr>
                                        <p:cTn dur="1" fill="hold" id="15">
                                          <p:stCondLst>
                                            <p:cond delay="0"/>
                                          </p:stCondLst>
                                        </p:cTn>
                                        <p:tgtEl>
                                          <p:spTgt spid="35"/>
                                        </p:tgtEl>
                                        <p:attrNameLst>
                                          <p:attrName>style.visibility</p:attrName>
                                        </p:attrNameLst>
                                      </p:cBhvr>
                                      <p:to>
                                        <p:strVal val="visible"/>
                                      </p:to>
                                    </p:set>
                                    <p:anim calcmode="lin" valueType="num">
                                      <p:cBhvr additive="base">
                                        <p:cTn dur="500" fill="hold" id="16"/>
                                        <p:tgtEl>
                                          <p:spTgt spid="35"/>
                                        </p:tgtEl>
                                        <p:attrNameLst>
                                          <p:attrName>ppt_x</p:attrName>
                                        </p:attrNameLst>
                                      </p:cBhvr>
                                      <p:tavLst>
                                        <p:tav tm="0">
                                          <p:val>
                                            <p:strVal val="1+#ppt_w/2"/>
                                          </p:val>
                                        </p:tav>
                                        <p:tav tm="100000">
                                          <p:val>
                                            <p:strVal val="#ppt_x"/>
                                          </p:val>
                                        </p:tav>
                                      </p:tavLst>
                                    </p:anim>
                                    <p:anim calcmode="lin" valueType="num">
                                      <p:cBhvr additive="base">
                                        <p:cTn dur="500" fill="hold" id="17"/>
                                        <p:tgtEl>
                                          <p:spTgt spid="35"/>
                                        </p:tgtEl>
                                        <p:attrNameLst>
                                          <p:attrName>ppt_y</p:attrName>
                                        </p:attrNameLst>
                                      </p:cBhvr>
                                      <p:tavLst>
                                        <p:tav tm="0">
                                          <p:val>
                                            <p:strVal val="#ppt_y"/>
                                          </p:val>
                                        </p:tav>
                                        <p:tav tm="100000">
                                          <p:val>
                                            <p:strVal val="#ppt_y"/>
                                          </p:val>
                                        </p:tav>
                                      </p:tavLst>
                                    </p:anim>
                                  </p:childTnLst>
                                </p:cTn>
                              </p:par>
                              <p:par>
                                <p:cTn decel="100000" fill="hold" id="18" nodeType="withEffect" presetClass="entr" presetID="2" presetSubtype="2">
                                  <p:stCondLst>
                                    <p:cond delay="500"/>
                                  </p:stCondLst>
                                  <p:childTnLst>
                                    <p:set>
                                      <p:cBhvr>
                                        <p:cTn dur="1" fill="hold" id="19">
                                          <p:stCondLst>
                                            <p:cond delay="0"/>
                                          </p:stCondLst>
                                        </p:cTn>
                                        <p:tgtEl>
                                          <p:spTgt spid="9"/>
                                        </p:tgtEl>
                                        <p:attrNameLst>
                                          <p:attrName>style.visibility</p:attrName>
                                        </p:attrNameLst>
                                      </p:cBhvr>
                                      <p:to>
                                        <p:strVal val="visible"/>
                                      </p:to>
                                    </p:set>
                                    <p:anim calcmode="lin" valueType="num">
                                      <p:cBhvr additive="base">
                                        <p:cTn dur="500" fill="hold" id="20"/>
                                        <p:tgtEl>
                                          <p:spTgt spid="9"/>
                                        </p:tgtEl>
                                        <p:attrNameLst>
                                          <p:attrName>ppt_x</p:attrName>
                                        </p:attrNameLst>
                                      </p:cBhvr>
                                      <p:tavLst>
                                        <p:tav tm="0">
                                          <p:val>
                                            <p:strVal val="1+#ppt_w/2"/>
                                          </p:val>
                                        </p:tav>
                                        <p:tav tm="100000">
                                          <p:val>
                                            <p:strVal val="#ppt_x"/>
                                          </p:val>
                                        </p:tav>
                                      </p:tavLst>
                                    </p:anim>
                                    <p:anim calcmode="lin" valueType="num">
                                      <p:cBhvr additive="base">
                                        <p:cTn dur="500" fill="hold" id="21"/>
                                        <p:tgtEl>
                                          <p:spTgt spid="9"/>
                                        </p:tgtEl>
                                        <p:attrNameLst>
                                          <p:attrName>ppt_y</p:attrName>
                                        </p:attrNameLst>
                                      </p:cBhvr>
                                      <p:tavLst>
                                        <p:tav tm="0">
                                          <p:val>
                                            <p:strVal val="#ppt_y"/>
                                          </p:val>
                                        </p:tav>
                                        <p:tav tm="100000">
                                          <p:val>
                                            <p:strVal val="#ppt_y"/>
                                          </p:val>
                                        </p:tav>
                                      </p:tavLst>
                                    </p:anim>
                                  </p:childTnLst>
                                </p:cTn>
                              </p:par>
                              <p:par>
                                <p:cTn decel="100000" fill="hold" id="22" nodeType="withEffect" presetClass="entr" presetID="2" presetSubtype="2">
                                  <p:stCondLst>
                                    <p:cond delay="750"/>
                                  </p:stCondLst>
                                  <p:childTnLst>
                                    <p:set>
                                      <p:cBhvr>
                                        <p:cTn dur="1" fill="hold" id="23">
                                          <p:stCondLst>
                                            <p:cond delay="0"/>
                                          </p:stCondLst>
                                        </p:cTn>
                                        <p:tgtEl>
                                          <p:spTgt spid="32"/>
                                        </p:tgtEl>
                                        <p:attrNameLst>
                                          <p:attrName>style.visibility</p:attrName>
                                        </p:attrNameLst>
                                      </p:cBhvr>
                                      <p:to>
                                        <p:strVal val="visible"/>
                                      </p:to>
                                    </p:set>
                                    <p:anim calcmode="lin" valueType="num">
                                      <p:cBhvr additive="base">
                                        <p:cTn dur="500" fill="hold" id="24"/>
                                        <p:tgtEl>
                                          <p:spTgt spid="32"/>
                                        </p:tgtEl>
                                        <p:attrNameLst>
                                          <p:attrName>ppt_x</p:attrName>
                                        </p:attrNameLst>
                                      </p:cBhvr>
                                      <p:tavLst>
                                        <p:tav tm="0">
                                          <p:val>
                                            <p:strVal val="1+#ppt_w/2"/>
                                          </p:val>
                                        </p:tav>
                                        <p:tav tm="100000">
                                          <p:val>
                                            <p:strVal val="#ppt_x"/>
                                          </p:val>
                                        </p:tav>
                                      </p:tavLst>
                                    </p:anim>
                                    <p:anim calcmode="lin" valueType="num">
                                      <p:cBhvr additive="base">
                                        <p:cTn dur="500" fill="hold" id="25"/>
                                        <p:tgtEl>
                                          <p:spTgt spid="32"/>
                                        </p:tgtEl>
                                        <p:attrNameLst>
                                          <p:attrName>ppt_y</p:attrName>
                                        </p:attrNameLst>
                                      </p:cBhvr>
                                      <p:tavLst>
                                        <p:tav tm="0">
                                          <p:val>
                                            <p:strVal val="#ppt_y"/>
                                          </p:val>
                                        </p:tav>
                                        <p:tav tm="100000">
                                          <p:val>
                                            <p:strVal val="#ppt_y"/>
                                          </p:val>
                                        </p:tav>
                                      </p:tavLst>
                                    </p:anim>
                                  </p:childTnLst>
                                </p:cTn>
                              </p:par>
                              <p:par>
                                <p:cTn decel="100000" fill="hold" id="26" nodeType="withEffect" presetClass="entr" presetID="2" presetSubtype="2">
                                  <p:stCondLst>
                                    <p:cond delay="1000"/>
                                  </p:stCondLst>
                                  <p:childTnLst>
                                    <p:set>
                                      <p:cBhvr>
                                        <p:cTn dur="1" fill="hold" id="27">
                                          <p:stCondLst>
                                            <p:cond delay="0"/>
                                          </p:stCondLst>
                                        </p:cTn>
                                        <p:tgtEl>
                                          <p:spTgt spid="11"/>
                                        </p:tgtEl>
                                        <p:attrNameLst>
                                          <p:attrName>style.visibility</p:attrName>
                                        </p:attrNameLst>
                                      </p:cBhvr>
                                      <p:to>
                                        <p:strVal val="visible"/>
                                      </p:to>
                                    </p:set>
                                    <p:anim calcmode="lin" valueType="num">
                                      <p:cBhvr additive="base">
                                        <p:cTn dur="500" fill="hold" id="28"/>
                                        <p:tgtEl>
                                          <p:spTgt spid="11"/>
                                        </p:tgtEl>
                                        <p:attrNameLst>
                                          <p:attrName>ppt_x</p:attrName>
                                        </p:attrNameLst>
                                      </p:cBhvr>
                                      <p:tavLst>
                                        <p:tav tm="0">
                                          <p:val>
                                            <p:strVal val="1+#ppt_w/2"/>
                                          </p:val>
                                        </p:tav>
                                        <p:tav tm="100000">
                                          <p:val>
                                            <p:strVal val="#ppt_x"/>
                                          </p:val>
                                        </p:tav>
                                      </p:tavLst>
                                    </p:anim>
                                    <p:anim calcmode="lin" valueType="num">
                                      <p:cBhvr additive="base">
                                        <p:cTn dur="500" fill="hold" id="29"/>
                                        <p:tgtEl>
                                          <p:spTgt spid="11"/>
                                        </p:tgtEl>
                                        <p:attrNameLst>
                                          <p:attrName>ppt_y</p:attrName>
                                        </p:attrNameLst>
                                      </p:cBhvr>
                                      <p:tavLst>
                                        <p:tav tm="0">
                                          <p:val>
                                            <p:strVal val="#ppt_y"/>
                                          </p:val>
                                        </p:tav>
                                        <p:tav tm="100000">
                                          <p:val>
                                            <p:strVal val="#ppt_y"/>
                                          </p:val>
                                        </p:tav>
                                      </p:tavLst>
                                    </p:anim>
                                  </p:childTnLst>
                                </p:cTn>
                              </p:par>
                              <p:par>
                                <p:cTn decel="100000" fill="hold" id="30" nodeType="withEffect" presetClass="entr" presetID="2" presetSubtype="2">
                                  <p:stCondLst>
                                    <p:cond delay="1250"/>
                                  </p:stCondLst>
                                  <p:childTnLst>
                                    <p:set>
                                      <p:cBhvr>
                                        <p:cTn dur="1" fill="hold" id="31">
                                          <p:stCondLst>
                                            <p:cond delay="0"/>
                                          </p:stCondLst>
                                        </p:cTn>
                                        <p:tgtEl>
                                          <p:spTgt spid="12"/>
                                        </p:tgtEl>
                                        <p:attrNameLst>
                                          <p:attrName>style.visibility</p:attrName>
                                        </p:attrNameLst>
                                      </p:cBhvr>
                                      <p:to>
                                        <p:strVal val="visible"/>
                                      </p:to>
                                    </p:set>
                                    <p:anim calcmode="lin" valueType="num">
                                      <p:cBhvr additive="base">
                                        <p:cTn dur="500" fill="hold" id="32"/>
                                        <p:tgtEl>
                                          <p:spTgt spid="12"/>
                                        </p:tgtEl>
                                        <p:attrNameLst>
                                          <p:attrName>ppt_x</p:attrName>
                                        </p:attrNameLst>
                                      </p:cBhvr>
                                      <p:tavLst>
                                        <p:tav tm="0">
                                          <p:val>
                                            <p:strVal val="1+#ppt_w/2"/>
                                          </p:val>
                                        </p:tav>
                                        <p:tav tm="100000">
                                          <p:val>
                                            <p:strVal val="#ppt_x"/>
                                          </p:val>
                                        </p:tav>
                                      </p:tavLst>
                                    </p:anim>
                                    <p:anim calcmode="lin" valueType="num">
                                      <p:cBhvr additive="base">
                                        <p:cTn dur="500" fill="hold" id="33"/>
                                        <p:tgtEl>
                                          <p:spTgt spid="12"/>
                                        </p:tgtEl>
                                        <p:attrNameLst>
                                          <p:attrName>ppt_y</p:attrName>
                                        </p:attrNameLst>
                                      </p:cBhvr>
                                      <p:tavLst>
                                        <p:tav tm="0">
                                          <p:val>
                                            <p:strVal val="#ppt_y"/>
                                          </p:val>
                                        </p:tav>
                                        <p:tav tm="100000">
                                          <p:val>
                                            <p:strVal val="#ppt_y"/>
                                          </p:val>
                                        </p:tav>
                                      </p:tavLst>
                                    </p:anim>
                                  </p:childTnLst>
                                </p:cTn>
                              </p:par>
                              <p:par>
                                <p:cTn decel="100000" fill="hold" id="34" nodeType="withEffect" presetClass="entr" presetID="2" presetSubtype="2">
                                  <p:stCondLst>
                                    <p:cond delay="1500"/>
                                  </p:stCondLst>
                                  <p:childTnLst>
                                    <p:set>
                                      <p:cBhvr>
                                        <p:cTn dur="1" fill="hold" id="35">
                                          <p:stCondLst>
                                            <p:cond delay="0"/>
                                          </p:stCondLst>
                                        </p:cTn>
                                        <p:tgtEl>
                                          <p:spTgt spid="25"/>
                                        </p:tgtEl>
                                        <p:attrNameLst>
                                          <p:attrName>style.visibility</p:attrName>
                                        </p:attrNameLst>
                                      </p:cBhvr>
                                      <p:to>
                                        <p:strVal val="visible"/>
                                      </p:to>
                                    </p:set>
                                    <p:anim calcmode="lin" valueType="num">
                                      <p:cBhvr additive="base">
                                        <p:cTn dur="500" fill="hold" id="36"/>
                                        <p:tgtEl>
                                          <p:spTgt spid="25"/>
                                        </p:tgtEl>
                                        <p:attrNameLst>
                                          <p:attrName>ppt_x</p:attrName>
                                        </p:attrNameLst>
                                      </p:cBhvr>
                                      <p:tavLst>
                                        <p:tav tm="0">
                                          <p:val>
                                            <p:strVal val="1+#ppt_w/2"/>
                                          </p:val>
                                        </p:tav>
                                        <p:tav tm="100000">
                                          <p:val>
                                            <p:strVal val="#ppt_x"/>
                                          </p:val>
                                        </p:tav>
                                      </p:tavLst>
                                    </p:anim>
                                    <p:anim calcmode="lin" valueType="num">
                                      <p:cBhvr additive="base">
                                        <p:cTn dur="500" fill="hold" id="37"/>
                                        <p:tgtEl>
                                          <p:spTgt spid="25"/>
                                        </p:tgtEl>
                                        <p:attrNameLst>
                                          <p:attrName>ppt_y</p:attrName>
                                        </p:attrNameLst>
                                      </p:cBhvr>
                                      <p:tavLst>
                                        <p:tav tm="0">
                                          <p:val>
                                            <p:strVal val="#ppt_y"/>
                                          </p:val>
                                        </p:tav>
                                        <p:tav tm="100000">
                                          <p:val>
                                            <p:strVal val="#ppt_y"/>
                                          </p:val>
                                        </p:tav>
                                      </p:tavLst>
                                    </p:anim>
                                  </p:childTnLst>
                                </p:cTn>
                              </p:par>
                              <p:par>
                                <p:cTn decel="100000" fill="hold" id="38" nodeType="withEffect" presetClass="entr" presetID="2" presetSubtype="2">
                                  <p:stCondLst>
                                    <p:cond delay="1750"/>
                                  </p:stCondLst>
                                  <p:childTnLst>
                                    <p:set>
                                      <p:cBhvr>
                                        <p:cTn dur="1" fill="hold" id="39">
                                          <p:stCondLst>
                                            <p:cond delay="0"/>
                                          </p:stCondLst>
                                        </p:cTn>
                                        <p:tgtEl>
                                          <p:spTgt spid="38"/>
                                        </p:tgtEl>
                                        <p:attrNameLst>
                                          <p:attrName>style.visibility</p:attrName>
                                        </p:attrNameLst>
                                      </p:cBhvr>
                                      <p:to>
                                        <p:strVal val="visible"/>
                                      </p:to>
                                    </p:set>
                                    <p:anim calcmode="lin" valueType="num">
                                      <p:cBhvr additive="base">
                                        <p:cTn dur="500" fill="hold" id="40"/>
                                        <p:tgtEl>
                                          <p:spTgt spid="38"/>
                                        </p:tgtEl>
                                        <p:attrNameLst>
                                          <p:attrName>ppt_x</p:attrName>
                                        </p:attrNameLst>
                                      </p:cBhvr>
                                      <p:tavLst>
                                        <p:tav tm="0">
                                          <p:val>
                                            <p:strVal val="1+#ppt_w/2"/>
                                          </p:val>
                                        </p:tav>
                                        <p:tav tm="100000">
                                          <p:val>
                                            <p:strVal val="#ppt_x"/>
                                          </p:val>
                                        </p:tav>
                                      </p:tavLst>
                                    </p:anim>
                                    <p:anim calcmode="lin" valueType="num">
                                      <p:cBhvr additive="base">
                                        <p:cTn dur="500" fill="hold" id="41"/>
                                        <p:tgtEl>
                                          <p:spTgt spid="38"/>
                                        </p:tgtEl>
                                        <p:attrNameLst>
                                          <p:attrName>ppt_y</p:attrName>
                                        </p:attrNameLst>
                                      </p:cBhvr>
                                      <p:tavLst>
                                        <p:tav tm="0">
                                          <p:val>
                                            <p:strVal val="#ppt_y"/>
                                          </p:val>
                                        </p:tav>
                                        <p:tav tm="100000">
                                          <p:val>
                                            <p:strVal val="#ppt_y"/>
                                          </p:val>
                                        </p:tav>
                                      </p:tavLst>
                                    </p:anim>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ntr" presetID="22" presetSubtype="2">
                                  <p:stCondLst>
                                    <p:cond delay="0"/>
                                  </p:stCondLst>
                                  <p:childTnLst>
                                    <p:set>
                                      <p:cBhvr>
                                        <p:cTn dur="1" fill="hold" id="45">
                                          <p:stCondLst>
                                            <p:cond delay="0"/>
                                          </p:stCondLst>
                                        </p:cTn>
                                        <p:tgtEl>
                                          <p:spTgt spid="10"/>
                                        </p:tgtEl>
                                        <p:attrNameLst>
                                          <p:attrName>style.visibility</p:attrName>
                                        </p:attrNameLst>
                                      </p:cBhvr>
                                      <p:to>
                                        <p:strVal val="visible"/>
                                      </p:to>
                                    </p:set>
                                    <p:animEffect filter="wipe(right)" transition="in">
                                      <p:cBhvr>
                                        <p:cTn dur="250" id="46"/>
                                        <p:tgtEl>
                                          <p:spTgt spid="10"/>
                                        </p:tgtEl>
                                      </p:cBhvr>
                                    </p:animEffect>
                                  </p:childTnLst>
                                </p:cTn>
                              </p:par>
                            </p:childTnLst>
                          </p:cTn>
                        </p:par>
                        <p:par>
                          <p:cTn fill="hold" id="47" nodeType="afterGroup">
                            <p:stCondLst>
                              <p:cond delay="250"/>
                            </p:stCondLst>
                            <p:childTnLst>
                              <p:par>
                                <p:cTn fill="hold" grpId="0" id="48" nodeType="afterEffect" presetClass="entr" presetID="42" presetSubtype="0">
                                  <p:stCondLst>
                                    <p:cond delay="0"/>
                                  </p:stCondLst>
                                  <p:childTnLst>
                                    <p:set>
                                      <p:cBhvr>
                                        <p:cTn dur="1" fill="hold" id="49">
                                          <p:stCondLst>
                                            <p:cond delay="0"/>
                                          </p:stCondLst>
                                        </p:cTn>
                                        <p:tgtEl>
                                          <p:spTgt spid="17"/>
                                        </p:tgtEl>
                                        <p:attrNameLst>
                                          <p:attrName>style.visibility</p:attrName>
                                        </p:attrNameLst>
                                      </p:cBhvr>
                                      <p:to>
                                        <p:strVal val="visible"/>
                                      </p:to>
                                    </p:set>
                                    <p:animEffect filter="fade" transition="in">
                                      <p:cBhvr>
                                        <p:cTn dur="250" id="50"/>
                                        <p:tgtEl>
                                          <p:spTgt spid="17"/>
                                        </p:tgtEl>
                                      </p:cBhvr>
                                    </p:animEffect>
                                    <p:anim calcmode="lin" valueType="num">
                                      <p:cBhvr>
                                        <p:cTn dur="250" fill="hold" id="51"/>
                                        <p:tgtEl>
                                          <p:spTgt spid="17"/>
                                        </p:tgtEl>
                                        <p:attrNameLst>
                                          <p:attrName>ppt_x</p:attrName>
                                        </p:attrNameLst>
                                      </p:cBhvr>
                                      <p:tavLst>
                                        <p:tav tm="0">
                                          <p:val>
                                            <p:strVal val="#ppt_x"/>
                                          </p:val>
                                        </p:tav>
                                        <p:tav tm="100000">
                                          <p:val>
                                            <p:strVal val="#ppt_x"/>
                                          </p:val>
                                        </p:tav>
                                      </p:tavLst>
                                    </p:anim>
                                    <p:anim calcmode="lin" valueType="num">
                                      <p:cBhvr>
                                        <p:cTn dur="250" fill="hold" id="52"/>
                                        <p:tgtEl>
                                          <p:spTgt spid="17"/>
                                        </p:tgtEl>
                                        <p:attrNameLst>
                                          <p:attrName>ppt_y</p:attrName>
                                        </p:attrNameLst>
                                      </p:cBhvr>
                                      <p:tavLst>
                                        <p:tav tm="0">
                                          <p:val>
                                            <p:strVal val="#ppt_y+.1"/>
                                          </p:val>
                                        </p:tav>
                                        <p:tav tm="100000">
                                          <p:val>
                                            <p:strVal val="#ppt_y"/>
                                          </p:val>
                                        </p:tav>
                                      </p:tavLst>
                                    </p:anim>
                                  </p:childTnLst>
                                </p:cTn>
                              </p:par>
                              <p:par>
                                <p:cTn fill="hold" grpId="0" id="53" nodeType="withEffect" presetClass="entr" presetID="10" presetSubtype="0">
                                  <p:stCondLst>
                                    <p:cond delay="0"/>
                                  </p:stCondLst>
                                  <p:iterate type="wd">
                                    <p:tmPct val="10000"/>
                                  </p:iterate>
                                  <p:childTnLst>
                                    <p:set>
                                      <p:cBhvr>
                                        <p:cTn dur="1" fill="hold" id="54">
                                          <p:stCondLst>
                                            <p:cond delay="0"/>
                                          </p:stCondLst>
                                        </p:cTn>
                                        <p:tgtEl>
                                          <p:spTgt spid="18"/>
                                        </p:tgtEl>
                                        <p:attrNameLst>
                                          <p:attrName>style.visibility</p:attrName>
                                        </p:attrNameLst>
                                      </p:cBhvr>
                                      <p:to>
                                        <p:strVal val="visible"/>
                                      </p:to>
                                    </p:set>
                                    <p:animEffect filter="fade" transition="in">
                                      <p:cBhvr>
                                        <p:cTn dur="500" id="55"/>
                                        <p:tgtEl>
                                          <p:spTgt spid="18"/>
                                        </p:tgtEl>
                                      </p:cBhvr>
                                    </p:animEffect>
                                  </p:childTnLst>
                                </p:cTn>
                              </p:par>
                            </p:childTnLst>
                          </p:cTn>
                        </p:par>
                      </p:childTnLst>
                    </p:cTn>
                  </p:par>
                  <p:par>
                    <p:cTn fill="hold" id="56" nodeType="clickPar">
                      <p:stCondLst>
                        <p:cond delay="indefinite"/>
                      </p:stCondLst>
                      <p:childTnLst>
                        <p:par>
                          <p:cTn fill="hold" id="57" nodeType="afterGroup">
                            <p:stCondLst>
                              <p:cond delay="0"/>
                            </p:stCondLst>
                            <p:childTnLst>
                              <p:par>
                                <p:cTn fill="hold" id="58" nodeType="clickEffect" presetClass="entr" presetID="22" presetSubtype="2">
                                  <p:stCondLst>
                                    <p:cond delay="0"/>
                                  </p:stCondLst>
                                  <p:childTnLst>
                                    <p:set>
                                      <p:cBhvr>
                                        <p:cTn dur="1" fill="hold" id="59">
                                          <p:stCondLst>
                                            <p:cond delay="0"/>
                                          </p:stCondLst>
                                        </p:cTn>
                                        <p:tgtEl>
                                          <p:spTgt spid="14"/>
                                        </p:tgtEl>
                                        <p:attrNameLst>
                                          <p:attrName>style.visibility</p:attrName>
                                        </p:attrNameLst>
                                      </p:cBhvr>
                                      <p:to>
                                        <p:strVal val="visible"/>
                                      </p:to>
                                    </p:set>
                                    <p:animEffect filter="wipe(right)" transition="in">
                                      <p:cBhvr>
                                        <p:cTn dur="250" id="60"/>
                                        <p:tgtEl>
                                          <p:spTgt spid="14"/>
                                        </p:tgtEl>
                                      </p:cBhvr>
                                    </p:animEffect>
                                  </p:childTnLst>
                                </p:cTn>
                              </p:par>
                            </p:childTnLst>
                          </p:cTn>
                        </p:par>
                        <p:par>
                          <p:cTn fill="hold" id="61" nodeType="afterGroup">
                            <p:stCondLst>
                              <p:cond delay="250"/>
                            </p:stCondLst>
                            <p:childTnLst>
                              <p:par>
                                <p:cTn fill="hold" grpId="0" id="62" nodeType="afterEffect" presetClass="entr" presetID="42" presetSubtype="0">
                                  <p:stCondLst>
                                    <p:cond delay="0"/>
                                  </p:stCondLst>
                                  <p:childTnLst>
                                    <p:set>
                                      <p:cBhvr>
                                        <p:cTn dur="1" fill="hold" id="63">
                                          <p:stCondLst>
                                            <p:cond delay="0"/>
                                          </p:stCondLst>
                                        </p:cTn>
                                        <p:tgtEl>
                                          <p:spTgt spid="19"/>
                                        </p:tgtEl>
                                        <p:attrNameLst>
                                          <p:attrName>style.visibility</p:attrName>
                                        </p:attrNameLst>
                                      </p:cBhvr>
                                      <p:to>
                                        <p:strVal val="visible"/>
                                      </p:to>
                                    </p:set>
                                    <p:animEffect filter="fade" transition="in">
                                      <p:cBhvr>
                                        <p:cTn dur="250" id="64"/>
                                        <p:tgtEl>
                                          <p:spTgt spid="19"/>
                                        </p:tgtEl>
                                      </p:cBhvr>
                                    </p:animEffect>
                                    <p:anim calcmode="lin" valueType="num">
                                      <p:cBhvr>
                                        <p:cTn dur="250" fill="hold" id="65"/>
                                        <p:tgtEl>
                                          <p:spTgt spid="19"/>
                                        </p:tgtEl>
                                        <p:attrNameLst>
                                          <p:attrName>ppt_x</p:attrName>
                                        </p:attrNameLst>
                                      </p:cBhvr>
                                      <p:tavLst>
                                        <p:tav tm="0">
                                          <p:val>
                                            <p:strVal val="#ppt_x"/>
                                          </p:val>
                                        </p:tav>
                                        <p:tav tm="100000">
                                          <p:val>
                                            <p:strVal val="#ppt_x"/>
                                          </p:val>
                                        </p:tav>
                                      </p:tavLst>
                                    </p:anim>
                                    <p:anim calcmode="lin" valueType="num">
                                      <p:cBhvr>
                                        <p:cTn dur="250" fill="hold" id="66"/>
                                        <p:tgtEl>
                                          <p:spTgt spid="19"/>
                                        </p:tgtEl>
                                        <p:attrNameLst>
                                          <p:attrName>ppt_y</p:attrName>
                                        </p:attrNameLst>
                                      </p:cBhvr>
                                      <p:tavLst>
                                        <p:tav tm="0">
                                          <p:val>
                                            <p:strVal val="#ppt_y+.1"/>
                                          </p:val>
                                        </p:tav>
                                        <p:tav tm="100000">
                                          <p:val>
                                            <p:strVal val="#ppt_y"/>
                                          </p:val>
                                        </p:tav>
                                      </p:tavLst>
                                    </p:anim>
                                  </p:childTnLst>
                                </p:cTn>
                              </p:par>
                              <p:par>
                                <p:cTn fill="hold" grpId="0" id="67" nodeType="withEffect" presetClass="entr" presetID="10" presetSubtype="0">
                                  <p:stCondLst>
                                    <p:cond delay="0"/>
                                  </p:stCondLst>
                                  <p:iterate type="wd">
                                    <p:tmPct val="10000"/>
                                  </p:iterate>
                                  <p:childTnLst>
                                    <p:set>
                                      <p:cBhvr>
                                        <p:cTn dur="1" fill="hold" id="68">
                                          <p:stCondLst>
                                            <p:cond delay="0"/>
                                          </p:stCondLst>
                                        </p:cTn>
                                        <p:tgtEl>
                                          <p:spTgt spid="20"/>
                                        </p:tgtEl>
                                        <p:attrNameLst>
                                          <p:attrName>style.visibility</p:attrName>
                                        </p:attrNameLst>
                                      </p:cBhvr>
                                      <p:to>
                                        <p:strVal val="visible"/>
                                      </p:to>
                                    </p:set>
                                    <p:animEffect filter="fade" transition="in">
                                      <p:cBhvr>
                                        <p:cTn dur="500" id="69"/>
                                        <p:tgtEl>
                                          <p:spTgt spid="20"/>
                                        </p:tgtEl>
                                      </p:cBhvr>
                                    </p:animEffect>
                                  </p:childTnLst>
                                </p:cTn>
                              </p:par>
                            </p:childTnLst>
                          </p:cTn>
                        </p:par>
                      </p:childTnLst>
                    </p:cTn>
                  </p:par>
                  <p:par>
                    <p:cTn fill="hold" id="70" nodeType="clickPar">
                      <p:stCondLst>
                        <p:cond delay="indefinite"/>
                      </p:stCondLst>
                      <p:childTnLst>
                        <p:par>
                          <p:cTn fill="hold" id="71" nodeType="afterGroup">
                            <p:stCondLst>
                              <p:cond delay="0"/>
                            </p:stCondLst>
                            <p:childTnLst>
                              <p:par>
                                <p:cTn fill="hold" id="72" nodeType="clickEffect" presetClass="entr" presetID="22" presetSubtype="2">
                                  <p:stCondLst>
                                    <p:cond delay="0"/>
                                  </p:stCondLst>
                                  <p:childTnLst>
                                    <p:set>
                                      <p:cBhvr>
                                        <p:cTn dur="1" fill="hold" id="73">
                                          <p:stCondLst>
                                            <p:cond delay="0"/>
                                          </p:stCondLst>
                                        </p:cTn>
                                        <p:tgtEl>
                                          <p:spTgt spid="15"/>
                                        </p:tgtEl>
                                        <p:attrNameLst>
                                          <p:attrName>style.visibility</p:attrName>
                                        </p:attrNameLst>
                                      </p:cBhvr>
                                      <p:to>
                                        <p:strVal val="visible"/>
                                      </p:to>
                                    </p:set>
                                    <p:animEffect filter="wipe(right)" transition="in">
                                      <p:cBhvr>
                                        <p:cTn dur="250" id="74"/>
                                        <p:tgtEl>
                                          <p:spTgt spid="15"/>
                                        </p:tgtEl>
                                      </p:cBhvr>
                                    </p:animEffect>
                                  </p:childTnLst>
                                </p:cTn>
                              </p:par>
                            </p:childTnLst>
                          </p:cTn>
                        </p:par>
                        <p:par>
                          <p:cTn fill="hold" id="75" nodeType="afterGroup">
                            <p:stCondLst>
                              <p:cond delay="250"/>
                            </p:stCondLst>
                            <p:childTnLst>
                              <p:par>
                                <p:cTn fill="hold" grpId="0" id="76" nodeType="afterEffect" presetClass="entr" presetID="42" presetSubtype="0">
                                  <p:stCondLst>
                                    <p:cond delay="0"/>
                                  </p:stCondLst>
                                  <p:childTnLst>
                                    <p:set>
                                      <p:cBhvr>
                                        <p:cTn dur="1" fill="hold" id="77">
                                          <p:stCondLst>
                                            <p:cond delay="0"/>
                                          </p:stCondLst>
                                        </p:cTn>
                                        <p:tgtEl>
                                          <p:spTgt spid="21"/>
                                        </p:tgtEl>
                                        <p:attrNameLst>
                                          <p:attrName>style.visibility</p:attrName>
                                        </p:attrNameLst>
                                      </p:cBhvr>
                                      <p:to>
                                        <p:strVal val="visible"/>
                                      </p:to>
                                    </p:set>
                                    <p:animEffect filter="fade" transition="in">
                                      <p:cBhvr>
                                        <p:cTn dur="250" id="78"/>
                                        <p:tgtEl>
                                          <p:spTgt spid="21"/>
                                        </p:tgtEl>
                                      </p:cBhvr>
                                    </p:animEffect>
                                    <p:anim calcmode="lin" valueType="num">
                                      <p:cBhvr>
                                        <p:cTn dur="250" fill="hold" id="79"/>
                                        <p:tgtEl>
                                          <p:spTgt spid="21"/>
                                        </p:tgtEl>
                                        <p:attrNameLst>
                                          <p:attrName>ppt_x</p:attrName>
                                        </p:attrNameLst>
                                      </p:cBhvr>
                                      <p:tavLst>
                                        <p:tav tm="0">
                                          <p:val>
                                            <p:strVal val="#ppt_x"/>
                                          </p:val>
                                        </p:tav>
                                        <p:tav tm="100000">
                                          <p:val>
                                            <p:strVal val="#ppt_x"/>
                                          </p:val>
                                        </p:tav>
                                      </p:tavLst>
                                    </p:anim>
                                    <p:anim calcmode="lin" valueType="num">
                                      <p:cBhvr>
                                        <p:cTn dur="250" fill="hold" id="80"/>
                                        <p:tgtEl>
                                          <p:spTgt spid="21"/>
                                        </p:tgtEl>
                                        <p:attrNameLst>
                                          <p:attrName>ppt_y</p:attrName>
                                        </p:attrNameLst>
                                      </p:cBhvr>
                                      <p:tavLst>
                                        <p:tav tm="0">
                                          <p:val>
                                            <p:strVal val="#ppt_y+.1"/>
                                          </p:val>
                                        </p:tav>
                                        <p:tav tm="100000">
                                          <p:val>
                                            <p:strVal val="#ppt_y"/>
                                          </p:val>
                                        </p:tav>
                                      </p:tavLst>
                                    </p:anim>
                                  </p:childTnLst>
                                </p:cTn>
                              </p:par>
                              <p:par>
                                <p:cTn fill="hold" grpId="0" id="81" nodeType="withEffect" presetClass="entr" presetID="10" presetSubtype="0">
                                  <p:stCondLst>
                                    <p:cond delay="0"/>
                                  </p:stCondLst>
                                  <p:iterate type="wd">
                                    <p:tmPct val="10000"/>
                                  </p:iterate>
                                  <p:childTnLst>
                                    <p:set>
                                      <p:cBhvr>
                                        <p:cTn dur="1" fill="hold" id="82">
                                          <p:stCondLst>
                                            <p:cond delay="0"/>
                                          </p:stCondLst>
                                        </p:cTn>
                                        <p:tgtEl>
                                          <p:spTgt spid="22"/>
                                        </p:tgtEl>
                                        <p:attrNameLst>
                                          <p:attrName>style.visibility</p:attrName>
                                        </p:attrNameLst>
                                      </p:cBhvr>
                                      <p:to>
                                        <p:strVal val="visible"/>
                                      </p:to>
                                    </p:set>
                                    <p:animEffect filter="fade" transition="in">
                                      <p:cBhvr>
                                        <p:cTn dur="500" id="83"/>
                                        <p:tgtEl>
                                          <p:spTgt spid="22"/>
                                        </p:tgtEl>
                                      </p:cBhvr>
                                    </p:animEffect>
                                  </p:childTnLst>
                                </p:cTn>
                              </p:par>
                            </p:childTnLst>
                          </p:cTn>
                        </p:par>
                      </p:childTnLst>
                    </p:cTn>
                  </p:par>
                  <p:par>
                    <p:cTn fill="hold" id="84" nodeType="clickPar">
                      <p:stCondLst>
                        <p:cond delay="indefinite"/>
                      </p:stCondLst>
                      <p:childTnLst>
                        <p:par>
                          <p:cTn fill="hold" id="85" nodeType="afterGroup">
                            <p:stCondLst>
                              <p:cond delay="0"/>
                            </p:stCondLst>
                            <p:childTnLst>
                              <p:par>
                                <p:cTn fill="hold" id="86" nodeType="clickEffect" presetClass="entr" presetID="22" presetSubtype="2">
                                  <p:stCondLst>
                                    <p:cond delay="0"/>
                                  </p:stCondLst>
                                  <p:childTnLst>
                                    <p:set>
                                      <p:cBhvr>
                                        <p:cTn dur="1" fill="hold" id="87">
                                          <p:stCondLst>
                                            <p:cond delay="0"/>
                                          </p:stCondLst>
                                        </p:cTn>
                                        <p:tgtEl>
                                          <p:spTgt spid="16"/>
                                        </p:tgtEl>
                                        <p:attrNameLst>
                                          <p:attrName>style.visibility</p:attrName>
                                        </p:attrNameLst>
                                      </p:cBhvr>
                                      <p:to>
                                        <p:strVal val="visible"/>
                                      </p:to>
                                    </p:set>
                                    <p:animEffect filter="wipe(right)" transition="in">
                                      <p:cBhvr>
                                        <p:cTn dur="250" id="88"/>
                                        <p:tgtEl>
                                          <p:spTgt spid="16"/>
                                        </p:tgtEl>
                                      </p:cBhvr>
                                    </p:animEffect>
                                  </p:childTnLst>
                                </p:cTn>
                              </p:par>
                            </p:childTnLst>
                          </p:cTn>
                        </p:par>
                        <p:par>
                          <p:cTn fill="hold" id="89" nodeType="afterGroup">
                            <p:stCondLst>
                              <p:cond delay="250"/>
                            </p:stCondLst>
                            <p:childTnLst>
                              <p:par>
                                <p:cTn fill="hold" grpId="0" id="90" nodeType="afterEffect" presetClass="entr" presetID="42" presetSubtype="0">
                                  <p:stCondLst>
                                    <p:cond delay="0"/>
                                  </p:stCondLst>
                                  <p:childTnLst>
                                    <p:set>
                                      <p:cBhvr>
                                        <p:cTn dur="1" fill="hold" id="91">
                                          <p:stCondLst>
                                            <p:cond delay="0"/>
                                          </p:stCondLst>
                                        </p:cTn>
                                        <p:tgtEl>
                                          <p:spTgt spid="23"/>
                                        </p:tgtEl>
                                        <p:attrNameLst>
                                          <p:attrName>style.visibility</p:attrName>
                                        </p:attrNameLst>
                                      </p:cBhvr>
                                      <p:to>
                                        <p:strVal val="visible"/>
                                      </p:to>
                                    </p:set>
                                    <p:animEffect filter="fade" transition="in">
                                      <p:cBhvr>
                                        <p:cTn dur="250" id="92"/>
                                        <p:tgtEl>
                                          <p:spTgt spid="23"/>
                                        </p:tgtEl>
                                      </p:cBhvr>
                                    </p:animEffect>
                                    <p:anim calcmode="lin" valueType="num">
                                      <p:cBhvr>
                                        <p:cTn dur="250" fill="hold" id="93"/>
                                        <p:tgtEl>
                                          <p:spTgt spid="23"/>
                                        </p:tgtEl>
                                        <p:attrNameLst>
                                          <p:attrName>ppt_x</p:attrName>
                                        </p:attrNameLst>
                                      </p:cBhvr>
                                      <p:tavLst>
                                        <p:tav tm="0">
                                          <p:val>
                                            <p:strVal val="#ppt_x"/>
                                          </p:val>
                                        </p:tav>
                                        <p:tav tm="100000">
                                          <p:val>
                                            <p:strVal val="#ppt_x"/>
                                          </p:val>
                                        </p:tav>
                                      </p:tavLst>
                                    </p:anim>
                                    <p:anim calcmode="lin" valueType="num">
                                      <p:cBhvr>
                                        <p:cTn dur="250" fill="hold" id="94"/>
                                        <p:tgtEl>
                                          <p:spTgt spid="23"/>
                                        </p:tgtEl>
                                        <p:attrNameLst>
                                          <p:attrName>ppt_y</p:attrName>
                                        </p:attrNameLst>
                                      </p:cBhvr>
                                      <p:tavLst>
                                        <p:tav tm="0">
                                          <p:val>
                                            <p:strVal val="#ppt_y+.1"/>
                                          </p:val>
                                        </p:tav>
                                        <p:tav tm="100000">
                                          <p:val>
                                            <p:strVal val="#ppt_y"/>
                                          </p:val>
                                        </p:tav>
                                      </p:tavLst>
                                    </p:anim>
                                  </p:childTnLst>
                                </p:cTn>
                              </p:par>
                              <p:par>
                                <p:cTn fill="hold" grpId="0" id="95" nodeType="withEffect" presetClass="entr" presetID="10" presetSubtype="0">
                                  <p:stCondLst>
                                    <p:cond delay="0"/>
                                  </p:stCondLst>
                                  <p:iterate type="wd">
                                    <p:tmPct val="10000"/>
                                  </p:iterate>
                                  <p:childTnLst>
                                    <p:set>
                                      <p:cBhvr>
                                        <p:cTn dur="1" fill="hold" id="96">
                                          <p:stCondLst>
                                            <p:cond delay="0"/>
                                          </p:stCondLst>
                                        </p:cTn>
                                        <p:tgtEl>
                                          <p:spTgt spid="24"/>
                                        </p:tgtEl>
                                        <p:attrNameLst>
                                          <p:attrName>style.visibility</p:attrName>
                                        </p:attrNameLst>
                                      </p:cBhvr>
                                      <p:to>
                                        <p:strVal val="visible"/>
                                      </p:to>
                                    </p:set>
                                    <p:animEffect filter="fade" transition="in">
                                      <p:cBhvr>
                                        <p:cTn dur="500" id="97"/>
                                        <p:tgtEl>
                                          <p:spTgt spid="24"/>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17"/>
      <p:bldP grpId="0" spid="18"/>
      <p:bldP grpId="0" spid="19"/>
      <p:bldP grpId="0" spid="20"/>
      <p:bldP grpId="0" spid="21"/>
      <p:bldP grpId="0" spid="22"/>
      <p:bldP grpId="0" spid="23"/>
      <p:bldP grpId="0" spid="24"/>
    </p:bldLst>
  </p:timing>
</p:sld>
</file>

<file path=ppt/slides/slide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23" name="等腰三角形 22"/>
          <p:cNvSpPr/>
          <p:nvPr/>
        </p:nvSpPr>
        <p:spPr>
          <a:xfrm rot="10800000">
            <a:off x="1882155" y="12898"/>
            <a:ext cx="1365455" cy="1177117"/>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4" name="等腰三角形 23"/>
          <p:cNvSpPr/>
          <p:nvPr/>
        </p:nvSpPr>
        <p:spPr>
          <a:xfrm rot="10800000">
            <a:off x="2363759" y="1688"/>
            <a:ext cx="1222404" cy="1053800"/>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25" name="图片 24"/>
          <p:cNvPicPr>
            <a:picLocks noChangeAspect="1"/>
          </p:cNvPicPr>
          <p:nvPr/>
        </p:nvPicPr>
        <p:blipFill>
          <a:blip r:embed="rId2">
            <a:extLst>
              <a:ext uri="{28A0092B-C50C-407E-A947-70E740481C1C}">
                <a14:useLocalDpi val="0"/>
              </a:ext>
            </a:extLst>
          </a:blip>
          <a:srcRect b="5523" l="11837" t="11938"/>
          <a:stretch>
            <a:fillRect/>
          </a:stretch>
        </p:blipFill>
        <p:spPr>
          <a:xfrm rot="21199914">
            <a:off x="-222548" y="-160959"/>
            <a:ext cx="3184506" cy="4380821"/>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26" name="等腰三角形 25"/>
          <p:cNvSpPr/>
          <p:nvPr/>
        </p:nvSpPr>
        <p:spPr>
          <a:xfrm>
            <a:off x="7278390" y="3800475"/>
            <a:ext cx="1557906" cy="1343025"/>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7" name="等腰三角形 26"/>
          <p:cNvSpPr/>
          <p:nvPr/>
        </p:nvSpPr>
        <p:spPr>
          <a:xfrm>
            <a:off x="4205196" y="4100027"/>
            <a:ext cx="1210426" cy="1043473"/>
          </a:xfrm>
          <a:prstGeom prst="triangle">
            <a:avLst/>
          </a:prstGeom>
          <a:noFill/>
          <a:ln w="1905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28" name="文本框 27"/>
          <p:cNvSpPr txBox="1"/>
          <p:nvPr/>
        </p:nvSpPr>
        <p:spPr>
          <a:xfrm>
            <a:off x="4957083" y="1522519"/>
            <a:ext cx="2674002" cy="411480"/>
          </a:xfrm>
          <a:prstGeom prst="rect">
            <a:avLst/>
          </a:prstGeom>
          <a:noFill/>
        </p:spPr>
        <p:txBody>
          <a:bodyPr rtlCol="0" wrap="square">
            <a:spAutoFit/>
          </a:bodyPr>
          <a:lstStyle/>
          <a:p>
            <a:r>
              <a:rPr altLang="zh-CN" lang="en-US" sz="2100">
                <a:solidFill>
                  <a:schemeClr val="tx1">
                    <a:lumMod val="75000"/>
                    <a:lumOff val="25000"/>
                  </a:schemeClr>
                </a:solidFill>
                <a:latin charset="-122" panose="02000000000000000000" pitchFamily="2" typeface="方正兰亭粗黑简体"/>
                <a:ea charset="-122" panose="02000000000000000000" pitchFamily="2" typeface="方正兰亭粗黑简体"/>
              </a:rPr>
              <a:t>…… 单击添加标题</a:t>
            </a:r>
          </a:p>
        </p:txBody>
      </p:sp>
      <p:sp>
        <p:nvSpPr>
          <p:cNvPr id="29" name="文本框 28"/>
          <p:cNvSpPr txBox="1"/>
          <p:nvPr/>
        </p:nvSpPr>
        <p:spPr>
          <a:xfrm>
            <a:off x="4946260" y="2090659"/>
            <a:ext cx="2594885" cy="411480"/>
          </a:xfrm>
          <a:prstGeom prst="rect">
            <a:avLst/>
          </a:prstGeom>
          <a:noFill/>
        </p:spPr>
        <p:txBody>
          <a:bodyPr rtlCol="0" wrap="square">
            <a:spAutoFit/>
          </a:bodyPr>
          <a:lstStyle/>
          <a:p>
            <a:r>
              <a:rPr altLang="zh-CN" lang="en-US" smtClean="0" sz="2100">
                <a:solidFill>
                  <a:schemeClr val="tx1">
                    <a:lumMod val="75000"/>
                    <a:lumOff val="25000"/>
                  </a:schemeClr>
                </a:solidFill>
                <a:latin charset="-122" panose="02000000000000000000" pitchFamily="2" typeface="方正兰亭粗黑简体"/>
                <a:ea charset="-122" panose="02000000000000000000" pitchFamily="2" typeface="方正兰亭粗黑简体"/>
              </a:rPr>
              <a:t>…… 单击添加标题</a:t>
            </a:r>
          </a:p>
        </p:txBody>
      </p:sp>
      <p:sp>
        <p:nvSpPr>
          <p:cNvPr id="30" name="文本框 29"/>
          <p:cNvSpPr txBox="1"/>
          <p:nvPr/>
        </p:nvSpPr>
        <p:spPr>
          <a:xfrm>
            <a:off x="4964854" y="2663582"/>
            <a:ext cx="2677473" cy="411480"/>
          </a:xfrm>
          <a:prstGeom prst="rect">
            <a:avLst/>
          </a:prstGeom>
          <a:noFill/>
        </p:spPr>
        <p:txBody>
          <a:bodyPr rtlCol="0" wrap="square">
            <a:spAutoFit/>
          </a:bodyPr>
          <a:lstStyle/>
          <a:p>
            <a:r>
              <a:rPr altLang="zh-CN" lang="en-US" smtClean="0" sz="2100">
                <a:solidFill>
                  <a:schemeClr val="tx1">
                    <a:lumMod val="75000"/>
                    <a:lumOff val="25000"/>
                  </a:schemeClr>
                </a:solidFill>
                <a:latin charset="-122" panose="02000000000000000000" pitchFamily="2" typeface="方正兰亭粗黑简体"/>
                <a:ea charset="-122" panose="02000000000000000000" pitchFamily="2" typeface="方正兰亭粗黑简体"/>
              </a:rPr>
              <a:t>…… 单击添加标题</a:t>
            </a:r>
          </a:p>
        </p:txBody>
      </p:sp>
      <p:sp>
        <p:nvSpPr>
          <p:cNvPr id="31" name="文本框 30"/>
          <p:cNvSpPr txBox="1"/>
          <p:nvPr/>
        </p:nvSpPr>
        <p:spPr>
          <a:xfrm>
            <a:off x="4958381" y="3230648"/>
            <a:ext cx="2743203" cy="411480"/>
          </a:xfrm>
          <a:prstGeom prst="rect">
            <a:avLst/>
          </a:prstGeom>
          <a:noFill/>
        </p:spPr>
        <p:txBody>
          <a:bodyPr rtlCol="0" wrap="square">
            <a:spAutoFit/>
          </a:bodyPr>
          <a:lstStyle/>
          <a:p>
            <a:r>
              <a:rPr altLang="zh-CN" lang="en-US" smtClean="0" sz="2100">
                <a:solidFill>
                  <a:schemeClr val="tx1">
                    <a:lumMod val="75000"/>
                    <a:lumOff val="25000"/>
                  </a:schemeClr>
                </a:solidFill>
                <a:latin charset="-122" panose="02000000000000000000" pitchFamily="2" typeface="方正兰亭粗黑简体"/>
                <a:ea charset="-122" panose="02000000000000000000" pitchFamily="2" typeface="方正兰亭粗黑简体"/>
              </a:rPr>
              <a:t>…… 单击添加标题</a:t>
            </a:r>
          </a:p>
        </p:txBody>
      </p:sp>
      <p:grpSp>
        <p:nvGrpSpPr>
          <p:cNvPr id="43" name="组合 42"/>
          <p:cNvGrpSpPr/>
          <p:nvPr/>
        </p:nvGrpSpPr>
        <p:grpSpPr>
          <a:xfrm>
            <a:off x="4365646" y="1521907"/>
            <a:ext cx="438463" cy="393641"/>
            <a:chOff x="4365646" y="1521907"/>
            <a:chExt cx="438463" cy="393641"/>
          </a:xfrm>
        </p:grpSpPr>
        <p:sp>
          <p:nvSpPr>
            <p:cNvPr id="32" name="圆角矩形 31"/>
            <p:cNvSpPr/>
            <p:nvPr/>
          </p:nvSpPr>
          <p:spPr>
            <a:xfrm>
              <a:off x="4397265" y="1522520"/>
              <a:ext cx="393028" cy="393028"/>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endParaRPr>
            </a:p>
          </p:txBody>
        </p:sp>
        <p:sp>
          <p:nvSpPr>
            <p:cNvPr id="33" name="文本框 32"/>
            <p:cNvSpPr txBox="1"/>
            <p:nvPr/>
          </p:nvSpPr>
          <p:spPr>
            <a:xfrm>
              <a:off x="4365646" y="1521907"/>
              <a:ext cx="438463" cy="365760"/>
            </a:xfrm>
            <a:prstGeom prst="rect">
              <a:avLst/>
            </a:prstGeom>
            <a:noFill/>
          </p:spPr>
          <p:txBody>
            <a:bodyPr rtlCol="0" wrap="square">
              <a:spAutoFit/>
            </a:bodyPr>
            <a:lstStyle/>
            <a:p>
              <a:pPr algn="ctr"/>
              <a:r>
                <a:rPr altLang="zh-CN" lang="en-US" sz="1800">
                  <a:solidFill>
                    <a:schemeClr val="bg1"/>
                  </a:solidFill>
                  <a:latin charset="0" panose="020b0806030902050204" pitchFamily="34" typeface="Impact"/>
                </a:rPr>
                <a:t>1</a:t>
              </a:r>
            </a:p>
          </p:txBody>
        </p:sp>
      </p:grpSp>
      <p:grpSp>
        <p:nvGrpSpPr>
          <p:cNvPr id="44" name="组合 43"/>
          <p:cNvGrpSpPr/>
          <p:nvPr/>
        </p:nvGrpSpPr>
        <p:grpSpPr>
          <a:xfrm>
            <a:off x="4369704" y="2091276"/>
            <a:ext cx="438463" cy="393028"/>
            <a:chOff x="4369704" y="2091276"/>
            <a:chExt cx="438463" cy="393028"/>
          </a:xfrm>
        </p:grpSpPr>
        <p:sp>
          <p:nvSpPr>
            <p:cNvPr id="34" name="圆角矩形 33"/>
            <p:cNvSpPr/>
            <p:nvPr/>
          </p:nvSpPr>
          <p:spPr>
            <a:xfrm>
              <a:off x="4397265" y="2091276"/>
              <a:ext cx="393028" cy="393028"/>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endParaRPr>
            </a:p>
          </p:txBody>
        </p:sp>
        <p:sp>
          <p:nvSpPr>
            <p:cNvPr id="35" name="文本框 34"/>
            <p:cNvSpPr txBox="1"/>
            <p:nvPr/>
          </p:nvSpPr>
          <p:spPr>
            <a:xfrm>
              <a:off x="4369704" y="2091276"/>
              <a:ext cx="438463" cy="365760"/>
            </a:xfrm>
            <a:prstGeom prst="rect">
              <a:avLst/>
            </a:prstGeom>
            <a:noFill/>
          </p:spPr>
          <p:txBody>
            <a:bodyPr rtlCol="0" wrap="square">
              <a:spAutoFit/>
            </a:bodyPr>
            <a:lstStyle/>
            <a:p>
              <a:pPr algn="ctr"/>
              <a:r>
                <a:rPr altLang="zh-CN" lang="en-US" sz="1800">
                  <a:solidFill>
                    <a:schemeClr val="bg1"/>
                  </a:solidFill>
                  <a:latin charset="0" panose="020b0806030902050204" pitchFamily="34" typeface="Impact"/>
                </a:rPr>
                <a:t>2</a:t>
              </a:r>
            </a:p>
          </p:txBody>
        </p:sp>
      </p:grpSp>
      <p:grpSp>
        <p:nvGrpSpPr>
          <p:cNvPr id="45" name="组合 44"/>
          <p:cNvGrpSpPr/>
          <p:nvPr/>
        </p:nvGrpSpPr>
        <p:grpSpPr>
          <a:xfrm>
            <a:off x="4365646" y="2663582"/>
            <a:ext cx="438463" cy="393029"/>
            <a:chOff x="4365646" y="2663582"/>
            <a:chExt cx="438463" cy="393029"/>
          </a:xfrm>
        </p:grpSpPr>
        <p:sp>
          <p:nvSpPr>
            <p:cNvPr id="36" name="圆角矩形 35"/>
            <p:cNvSpPr/>
            <p:nvPr/>
          </p:nvSpPr>
          <p:spPr>
            <a:xfrm>
              <a:off x="4393206" y="2663583"/>
              <a:ext cx="393028" cy="393028"/>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endParaRPr>
            </a:p>
          </p:txBody>
        </p:sp>
        <p:sp>
          <p:nvSpPr>
            <p:cNvPr id="37" name="文本框 36"/>
            <p:cNvSpPr txBox="1"/>
            <p:nvPr/>
          </p:nvSpPr>
          <p:spPr>
            <a:xfrm>
              <a:off x="4365646" y="2663581"/>
              <a:ext cx="438463" cy="365760"/>
            </a:xfrm>
            <a:prstGeom prst="rect">
              <a:avLst/>
            </a:prstGeom>
            <a:noFill/>
          </p:spPr>
          <p:txBody>
            <a:bodyPr rtlCol="0" wrap="square">
              <a:spAutoFit/>
            </a:bodyPr>
            <a:lstStyle/>
            <a:p>
              <a:pPr algn="ctr"/>
              <a:r>
                <a:rPr altLang="zh-CN" lang="en-US" sz="1800">
                  <a:solidFill>
                    <a:schemeClr val="bg1"/>
                  </a:solidFill>
                  <a:latin charset="0" panose="020b0806030902050204" pitchFamily="34" typeface="Impact"/>
                </a:rPr>
                <a:t>3</a:t>
              </a:r>
            </a:p>
          </p:txBody>
        </p:sp>
      </p:grpSp>
      <p:grpSp>
        <p:nvGrpSpPr>
          <p:cNvPr id="46" name="组合 45"/>
          <p:cNvGrpSpPr/>
          <p:nvPr/>
        </p:nvGrpSpPr>
        <p:grpSpPr>
          <a:xfrm>
            <a:off x="4379934" y="3254110"/>
            <a:ext cx="438463" cy="393028"/>
            <a:chOff x="4379934" y="3254110"/>
            <a:chExt cx="438463" cy="393028"/>
          </a:xfrm>
        </p:grpSpPr>
        <p:sp>
          <p:nvSpPr>
            <p:cNvPr id="38" name="圆角矩形 37"/>
            <p:cNvSpPr/>
            <p:nvPr/>
          </p:nvSpPr>
          <p:spPr>
            <a:xfrm>
              <a:off x="4407494" y="3254110"/>
              <a:ext cx="393028" cy="393028"/>
            </a:xfrm>
            <a:prstGeom prst="round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200">
                <a:solidFill>
                  <a:schemeClr val="bg1"/>
                </a:solidFill>
              </a:endParaRPr>
            </a:p>
          </p:txBody>
        </p:sp>
        <p:sp>
          <p:nvSpPr>
            <p:cNvPr id="39" name="文本框 38"/>
            <p:cNvSpPr txBox="1"/>
            <p:nvPr/>
          </p:nvSpPr>
          <p:spPr>
            <a:xfrm>
              <a:off x="4379934" y="3254110"/>
              <a:ext cx="438463" cy="365760"/>
            </a:xfrm>
            <a:prstGeom prst="rect">
              <a:avLst/>
            </a:prstGeom>
            <a:noFill/>
          </p:spPr>
          <p:txBody>
            <a:bodyPr rtlCol="0" wrap="square">
              <a:spAutoFit/>
            </a:bodyPr>
            <a:lstStyle/>
            <a:p>
              <a:pPr algn="ctr"/>
              <a:r>
                <a:rPr altLang="zh-CN" lang="en-US" sz="1800">
                  <a:solidFill>
                    <a:schemeClr val="bg1"/>
                  </a:solidFill>
                  <a:latin charset="0" panose="020b0806030902050204" pitchFamily="34" typeface="Impact"/>
                </a:rPr>
                <a:t>4</a:t>
              </a:r>
            </a:p>
          </p:txBody>
        </p:sp>
      </p:grpSp>
      <p:sp>
        <p:nvSpPr>
          <p:cNvPr id="40" name="等腰三角形 39"/>
          <p:cNvSpPr/>
          <p:nvPr/>
        </p:nvSpPr>
        <p:spPr>
          <a:xfrm>
            <a:off x="7972042" y="4133023"/>
            <a:ext cx="1172153" cy="1010477"/>
          </a:xfrm>
          <a:prstGeom prst="triangle">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41" name="文本框 40"/>
          <p:cNvSpPr txBox="1"/>
          <p:nvPr/>
        </p:nvSpPr>
        <p:spPr>
          <a:xfrm>
            <a:off x="2109041" y="2841757"/>
            <a:ext cx="1575875" cy="411480"/>
          </a:xfrm>
          <a:prstGeom prst="rect">
            <a:avLst/>
          </a:prstGeom>
          <a:noFill/>
        </p:spPr>
        <p:txBody>
          <a:bodyPr rtlCol="0" wrap="square">
            <a:spAutoFit/>
          </a:bodyPr>
          <a:lstStyle/>
          <a:p>
            <a:pPr algn="dist"/>
            <a:r>
              <a:rPr altLang="zh-CN" b="1" lang="en-US" sz="2100">
                <a:solidFill>
                  <a:schemeClr val="tx1">
                    <a:lumMod val="75000"/>
                    <a:lumOff val="25000"/>
                  </a:schemeClr>
                </a:solidFill>
                <a:latin charset="-122" pitchFamily="50" typeface="造字工房悦黑演示版常规体"/>
                <a:ea charset="-122" pitchFamily="50" typeface="造字工房悦黑演示版常规体"/>
              </a:rPr>
              <a:t>CONTENTS</a:t>
            </a:r>
          </a:p>
        </p:txBody>
      </p:sp>
      <p:sp>
        <p:nvSpPr>
          <p:cNvPr id="42" name="文本框 41"/>
          <p:cNvSpPr txBox="1"/>
          <p:nvPr/>
        </p:nvSpPr>
        <p:spPr>
          <a:xfrm>
            <a:off x="2048611" y="1957798"/>
            <a:ext cx="1837652" cy="1005840"/>
          </a:xfrm>
          <a:prstGeom prst="rect">
            <a:avLst/>
          </a:prstGeom>
          <a:noFill/>
        </p:spPr>
        <p:txBody>
          <a:bodyPr rtlCol="0" wrap="square">
            <a:spAutoFit/>
          </a:bodyPr>
          <a:lstStyle/>
          <a:p>
            <a:pPr algn="dist"/>
            <a:r>
              <a:rPr altLang="en-US" lang="zh-CN" sz="6000">
                <a:solidFill>
                  <a:schemeClr val="tx1">
                    <a:lumMod val="75000"/>
                    <a:lumOff val="25000"/>
                  </a:schemeClr>
                </a:solidFill>
                <a:latin charset="-122" panose="02000000000000000000" pitchFamily="2" typeface="方正兰亭粗黑简体"/>
                <a:ea charset="-122" panose="02000000000000000000" pitchFamily="2" typeface="方正兰亭粗黑简体"/>
              </a:rPr>
              <a:t>目录</a:t>
            </a:r>
          </a:p>
        </p:txBody>
      </p:sp>
    </p:spTree>
    <p:extLst>
      <p:ext uri="{BB962C8B-B14F-4D97-AF65-F5344CB8AC3E}">
        <p14:creationId val="1042377615"/>
      </p:ext>
    </p:extLst>
  </p:cSld>
  <p:clrMapOvr>
    <a:masterClrMapping/>
  </p:clrMapOvr>
  <mc:AlternateContent>
    <mc:Choice Requires="p14">
      <p:transition p14:dur="900" spd="slow">
        <p14:warp dir="in"/>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25"/>
                                        </p:tgtEl>
                                        <p:attrNameLst>
                                          <p:attrName>style.visibility</p:attrName>
                                        </p:attrNameLst>
                                      </p:cBhvr>
                                      <p:to>
                                        <p:strVal val="visible"/>
                                      </p:to>
                                    </p:set>
                                    <p:animEffect filter="wipe(up)" transition="in">
                                      <p:cBhvr>
                                        <p:cTn dur="500" id="7"/>
                                        <p:tgtEl>
                                          <p:spTgt spid="25"/>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grpId="0" id="10" nodeType="clickEffect" presetClass="entr" presetID="2" presetSubtype="1">
                                  <p:stCondLst>
                                    <p:cond delay="0"/>
                                  </p:stCondLst>
                                  <p:childTnLst>
                                    <p:set>
                                      <p:cBhvr>
                                        <p:cTn dur="1" fill="hold" id="11">
                                          <p:stCondLst>
                                            <p:cond delay="0"/>
                                          </p:stCondLst>
                                        </p:cTn>
                                        <p:tgtEl>
                                          <p:spTgt spid="23"/>
                                        </p:tgtEl>
                                        <p:attrNameLst>
                                          <p:attrName>style.visibility</p:attrName>
                                        </p:attrNameLst>
                                      </p:cBhvr>
                                      <p:to>
                                        <p:strVal val="visible"/>
                                      </p:to>
                                    </p:set>
                                    <p:anim calcmode="lin" valueType="num">
                                      <p:cBhvr additive="base">
                                        <p:cTn dur="500" fill="hold" id="12"/>
                                        <p:tgtEl>
                                          <p:spTgt spid="23"/>
                                        </p:tgtEl>
                                        <p:attrNameLst>
                                          <p:attrName>ppt_x</p:attrName>
                                        </p:attrNameLst>
                                      </p:cBhvr>
                                      <p:tavLst>
                                        <p:tav tm="0">
                                          <p:val>
                                            <p:strVal val="#ppt_x"/>
                                          </p:val>
                                        </p:tav>
                                        <p:tav tm="100000">
                                          <p:val>
                                            <p:strVal val="#ppt_x"/>
                                          </p:val>
                                        </p:tav>
                                      </p:tavLst>
                                    </p:anim>
                                    <p:anim calcmode="lin" valueType="num">
                                      <p:cBhvr additive="base">
                                        <p:cTn dur="500" fill="hold" id="13"/>
                                        <p:tgtEl>
                                          <p:spTgt spid="23"/>
                                        </p:tgtEl>
                                        <p:attrNameLst>
                                          <p:attrName>ppt_y</p:attrName>
                                        </p:attrNameLst>
                                      </p:cBhvr>
                                      <p:tavLst>
                                        <p:tav tm="0">
                                          <p:val>
                                            <p:strVal val="0-#ppt_h/2"/>
                                          </p:val>
                                        </p:tav>
                                        <p:tav tm="100000">
                                          <p:val>
                                            <p:strVal val="#ppt_y"/>
                                          </p:val>
                                        </p:tav>
                                      </p:tavLst>
                                    </p:anim>
                                  </p:childTnLst>
                                </p:cTn>
                              </p:par>
                              <p:par>
                                <p:cTn fill="hold" grpId="0" id="14" nodeType="withEffect" presetClass="entr" presetID="2" presetSubtype="1">
                                  <p:stCondLst>
                                    <p:cond delay="0"/>
                                  </p:stCondLst>
                                  <p:childTnLst>
                                    <p:set>
                                      <p:cBhvr>
                                        <p:cTn dur="1" fill="hold" id="15">
                                          <p:stCondLst>
                                            <p:cond delay="0"/>
                                          </p:stCondLst>
                                        </p:cTn>
                                        <p:tgtEl>
                                          <p:spTgt spid="24"/>
                                        </p:tgtEl>
                                        <p:attrNameLst>
                                          <p:attrName>style.visibility</p:attrName>
                                        </p:attrNameLst>
                                      </p:cBhvr>
                                      <p:to>
                                        <p:strVal val="visible"/>
                                      </p:to>
                                    </p:set>
                                    <p:anim calcmode="lin" valueType="num">
                                      <p:cBhvr additive="base">
                                        <p:cTn dur="500" fill="hold" id="16"/>
                                        <p:tgtEl>
                                          <p:spTgt spid="24"/>
                                        </p:tgtEl>
                                        <p:attrNameLst>
                                          <p:attrName>ppt_x</p:attrName>
                                        </p:attrNameLst>
                                      </p:cBhvr>
                                      <p:tavLst>
                                        <p:tav tm="0">
                                          <p:val>
                                            <p:strVal val="#ppt_x"/>
                                          </p:val>
                                        </p:tav>
                                        <p:tav tm="100000">
                                          <p:val>
                                            <p:strVal val="#ppt_x"/>
                                          </p:val>
                                        </p:tav>
                                      </p:tavLst>
                                    </p:anim>
                                    <p:anim calcmode="lin" valueType="num">
                                      <p:cBhvr additive="base">
                                        <p:cTn dur="500" fill="hold" id="17"/>
                                        <p:tgtEl>
                                          <p:spTgt spid="24"/>
                                        </p:tgtEl>
                                        <p:attrNameLst>
                                          <p:attrName>ppt_y</p:attrName>
                                        </p:attrNameLst>
                                      </p:cBhvr>
                                      <p:tavLst>
                                        <p:tav tm="0">
                                          <p:val>
                                            <p:strVal val="0-#ppt_h/2"/>
                                          </p:val>
                                        </p:tav>
                                        <p:tav tm="100000">
                                          <p:val>
                                            <p:strVal val="#ppt_y"/>
                                          </p:val>
                                        </p:tav>
                                      </p:tavLst>
                                    </p:anim>
                                  </p:childTnLst>
                                </p:cTn>
                              </p:par>
                              <p:par>
                                <p:cTn fill="hold" grpId="0" id="18" nodeType="withEffect" presetClass="entr" presetID="2" presetSubtype="4">
                                  <p:stCondLst>
                                    <p:cond delay="0"/>
                                  </p:stCondLst>
                                  <p:childTnLst>
                                    <p:set>
                                      <p:cBhvr>
                                        <p:cTn dur="1" fill="hold" id="19">
                                          <p:stCondLst>
                                            <p:cond delay="0"/>
                                          </p:stCondLst>
                                        </p:cTn>
                                        <p:tgtEl>
                                          <p:spTgt spid="27"/>
                                        </p:tgtEl>
                                        <p:attrNameLst>
                                          <p:attrName>style.visibility</p:attrName>
                                        </p:attrNameLst>
                                      </p:cBhvr>
                                      <p:to>
                                        <p:strVal val="visible"/>
                                      </p:to>
                                    </p:set>
                                    <p:anim calcmode="lin" valueType="num">
                                      <p:cBhvr additive="base">
                                        <p:cTn dur="500" fill="hold" id="20"/>
                                        <p:tgtEl>
                                          <p:spTgt spid="27"/>
                                        </p:tgtEl>
                                        <p:attrNameLst>
                                          <p:attrName>ppt_x</p:attrName>
                                        </p:attrNameLst>
                                      </p:cBhvr>
                                      <p:tavLst>
                                        <p:tav tm="0">
                                          <p:val>
                                            <p:strVal val="#ppt_x"/>
                                          </p:val>
                                        </p:tav>
                                        <p:tav tm="100000">
                                          <p:val>
                                            <p:strVal val="#ppt_x"/>
                                          </p:val>
                                        </p:tav>
                                      </p:tavLst>
                                    </p:anim>
                                    <p:anim calcmode="lin" valueType="num">
                                      <p:cBhvr additive="base">
                                        <p:cTn dur="500" fill="hold" id="21"/>
                                        <p:tgtEl>
                                          <p:spTgt spid="27"/>
                                        </p:tgtEl>
                                        <p:attrNameLst>
                                          <p:attrName>ppt_y</p:attrName>
                                        </p:attrNameLst>
                                      </p:cBhvr>
                                      <p:tavLst>
                                        <p:tav tm="0">
                                          <p:val>
                                            <p:strVal val="1+#ppt_h/2"/>
                                          </p:val>
                                        </p:tav>
                                        <p:tav tm="100000">
                                          <p:val>
                                            <p:strVal val="#ppt_y"/>
                                          </p:val>
                                        </p:tav>
                                      </p:tavLst>
                                    </p:anim>
                                  </p:childTnLst>
                                </p:cTn>
                              </p:par>
                              <p:par>
                                <p:cTn fill="hold" grpId="0" id="22" nodeType="withEffect" presetClass="entr" presetID="2" presetSubtype="4">
                                  <p:stCondLst>
                                    <p:cond delay="0"/>
                                  </p:stCondLst>
                                  <p:childTnLst>
                                    <p:set>
                                      <p:cBhvr>
                                        <p:cTn dur="1" fill="hold" id="23">
                                          <p:stCondLst>
                                            <p:cond delay="0"/>
                                          </p:stCondLst>
                                        </p:cTn>
                                        <p:tgtEl>
                                          <p:spTgt spid="40"/>
                                        </p:tgtEl>
                                        <p:attrNameLst>
                                          <p:attrName>style.visibility</p:attrName>
                                        </p:attrNameLst>
                                      </p:cBhvr>
                                      <p:to>
                                        <p:strVal val="visible"/>
                                      </p:to>
                                    </p:set>
                                    <p:anim calcmode="lin" valueType="num">
                                      <p:cBhvr additive="base">
                                        <p:cTn dur="500" fill="hold" id="24"/>
                                        <p:tgtEl>
                                          <p:spTgt spid="40"/>
                                        </p:tgtEl>
                                        <p:attrNameLst>
                                          <p:attrName>ppt_x</p:attrName>
                                        </p:attrNameLst>
                                      </p:cBhvr>
                                      <p:tavLst>
                                        <p:tav tm="0">
                                          <p:val>
                                            <p:strVal val="#ppt_x"/>
                                          </p:val>
                                        </p:tav>
                                        <p:tav tm="100000">
                                          <p:val>
                                            <p:strVal val="#ppt_x"/>
                                          </p:val>
                                        </p:tav>
                                      </p:tavLst>
                                    </p:anim>
                                    <p:anim calcmode="lin" valueType="num">
                                      <p:cBhvr additive="base">
                                        <p:cTn dur="500" fill="hold" id="25"/>
                                        <p:tgtEl>
                                          <p:spTgt spid="40"/>
                                        </p:tgtEl>
                                        <p:attrNameLst>
                                          <p:attrName>ppt_y</p:attrName>
                                        </p:attrNameLst>
                                      </p:cBhvr>
                                      <p:tavLst>
                                        <p:tav tm="0">
                                          <p:val>
                                            <p:strVal val="1+#ppt_h/2"/>
                                          </p:val>
                                        </p:tav>
                                        <p:tav tm="100000">
                                          <p:val>
                                            <p:strVal val="#ppt_y"/>
                                          </p:val>
                                        </p:tav>
                                      </p:tavLst>
                                    </p:anim>
                                  </p:childTnLst>
                                </p:cTn>
                              </p:par>
                              <p:par>
                                <p:cTn fill="hold" grpId="0" id="26" nodeType="withEffect" presetClass="entr" presetID="2" presetSubtype="4">
                                  <p:stCondLst>
                                    <p:cond delay="0"/>
                                  </p:stCondLst>
                                  <p:childTnLst>
                                    <p:set>
                                      <p:cBhvr>
                                        <p:cTn dur="1" fill="hold" id="27">
                                          <p:stCondLst>
                                            <p:cond delay="0"/>
                                          </p:stCondLst>
                                        </p:cTn>
                                        <p:tgtEl>
                                          <p:spTgt spid="26"/>
                                        </p:tgtEl>
                                        <p:attrNameLst>
                                          <p:attrName>style.visibility</p:attrName>
                                        </p:attrNameLst>
                                      </p:cBhvr>
                                      <p:to>
                                        <p:strVal val="visible"/>
                                      </p:to>
                                    </p:set>
                                    <p:anim calcmode="lin" valueType="num">
                                      <p:cBhvr additive="base">
                                        <p:cTn dur="500" fill="hold" id="28"/>
                                        <p:tgtEl>
                                          <p:spTgt spid="26"/>
                                        </p:tgtEl>
                                        <p:attrNameLst>
                                          <p:attrName>ppt_x</p:attrName>
                                        </p:attrNameLst>
                                      </p:cBhvr>
                                      <p:tavLst>
                                        <p:tav tm="0">
                                          <p:val>
                                            <p:strVal val="#ppt_x"/>
                                          </p:val>
                                        </p:tav>
                                        <p:tav tm="100000">
                                          <p:val>
                                            <p:strVal val="#ppt_x"/>
                                          </p:val>
                                        </p:tav>
                                      </p:tavLst>
                                    </p:anim>
                                    <p:anim calcmode="lin" valueType="num">
                                      <p:cBhvr additive="base">
                                        <p:cTn dur="500" fill="hold" id="29"/>
                                        <p:tgtEl>
                                          <p:spTgt spid="26"/>
                                        </p:tgtEl>
                                        <p:attrNameLst>
                                          <p:attrName>ppt_y</p:attrName>
                                        </p:attrNameLst>
                                      </p:cBhvr>
                                      <p:tavLst>
                                        <p:tav tm="0">
                                          <p:val>
                                            <p:strVal val="1+#ppt_h/2"/>
                                          </p:val>
                                        </p:tav>
                                        <p:tav tm="100000">
                                          <p:val>
                                            <p:strVal val="#ppt_y"/>
                                          </p:val>
                                        </p:tav>
                                      </p:tavLst>
                                    </p:anim>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3" presetSubtype="0">
                                  <p:stCondLst>
                                    <p:cond delay="0"/>
                                  </p:stCondLst>
                                  <p:childTnLst>
                                    <p:set>
                                      <p:cBhvr>
                                        <p:cTn dur="1" fill="hold" id="33">
                                          <p:stCondLst>
                                            <p:cond delay="0"/>
                                          </p:stCondLst>
                                        </p:cTn>
                                        <p:tgtEl>
                                          <p:spTgt spid="42"/>
                                        </p:tgtEl>
                                        <p:attrNameLst>
                                          <p:attrName>style.visibility</p:attrName>
                                        </p:attrNameLst>
                                      </p:cBhvr>
                                      <p:to>
                                        <p:strVal val="visible"/>
                                      </p:to>
                                    </p:set>
                                    <p:anim calcmode="lin" valueType="num">
                                      <p:cBhvr>
                                        <p:cTn dur="500" fill="hold" id="34"/>
                                        <p:tgtEl>
                                          <p:spTgt spid="42"/>
                                        </p:tgtEl>
                                        <p:attrNameLst>
                                          <p:attrName>ppt_w</p:attrName>
                                        </p:attrNameLst>
                                      </p:cBhvr>
                                      <p:tavLst>
                                        <p:tav tm="0">
                                          <p:val>
                                            <p:fltVal val="0"/>
                                          </p:val>
                                        </p:tav>
                                        <p:tav tm="100000">
                                          <p:val>
                                            <p:strVal val="#ppt_w"/>
                                          </p:val>
                                        </p:tav>
                                      </p:tavLst>
                                    </p:anim>
                                    <p:anim calcmode="lin" valueType="num">
                                      <p:cBhvr>
                                        <p:cTn dur="500" fill="hold" id="35"/>
                                        <p:tgtEl>
                                          <p:spTgt spid="42"/>
                                        </p:tgtEl>
                                        <p:attrNameLst>
                                          <p:attrName>ppt_h</p:attrName>
                                        </p:attrNameLst>
                                      </p:cBhvr>
                                      <p:tavLst>
                                        <p:tav tm="0">
                                          <p:val>
                                            <p:fltVal val="0"/>
                                          </p:val>
                                        </p:tav>
                                        <p:tav tm="100000">
                                          <p:val>
                                            <p:strVal val="#ppt_h"/>
                                          </p:val>
                                        </p:tav>
                                      </p:tavLst>
                                    </p:anim>
                                    <p:animEffect filter="fade" transition="in">
                                      <p:cBhvr>
                                        <p:cTn dur="500" id="36"/>
                                        <p:tgtEl>
                                          <p:spTgt spid="42"/>
                                        </p:tgtEl>
                                      </p:cBhvr>
                                    </p:animEffect>
                                  </p:childTnLst>
                                </p:cTn>
                              </p:par>
                              <p:par>
                                <p:cTn fill="hold" grpId="0" id="37" nodeType="withEffect" presetClass="entr" presetID="53" presetSubtype="0">
                                  <p:stCondLst>
                                    <p:cond delay="0"/>
                                  </p:stCondLst>
                                  <p:childTnLst>
                                    <p:set>
                                      <p:cBhvr>
                                        <p:cTn dur="1" fill="hold" id="38">
                                          <p:stCondLst>
                                            <p:cond delay="0"/>
                                          </p:stCondLst>
                                        </p:cTn>
                                        <p:tgtEl>
                                          <p:spTgt spid="41"/>
                                        </p:tgtEl>
                                        <p:attrNameLst>
                                          <p:attrName>style.visibility</p:attrName>
                                        </p:attrNameLst>
                                      </p:cBhvr>
                                      <p:to>
                                        <p:strVal val="visible"/>
                                      </p:to>
                                    </p:set>
                                    <p:anim calcmode="lin" valueType="num">
                                      <p:cBhvr>
                                        <p:cTn dur="500" fill="hold" id="39"/>
                                        <p:tgtEl>
                                          <p:spTgt spid="41"/>
                                        </p:tgtEl>
                                        <p:attrNameLst>
                                          <p:attrName>ppt_w</p:attrName>
                                        </p:attrNameLst>
                                      </p:cBhvr>
                                      <p:tavLst>
                                        <p:tav tm="0">
                                          <p:val>
                                            <p:fltVal val="0"/>
                                          </p:val>
                                        </p:tav>
                                        <p:tav tm="100000">
                                          <p:val>
                                            <p:strVal val="#ppt_w"/>
                                          </p:val>
                                        </p:tav>
                                      </p:tavLst>
                                    </p:anim>
                                    <p:anim calcmode="lin" valueType="num">
                                      <p:cBhvr>
                                        <p:cTn dur="500" fill="hold" id="40"/>
                                        <p:tgtEl>
                                          <p:spTgt spid="41"/>
                                        </p:tgtEl>
                                        <p:attrNameLst>
                                          <p:attrName>ppt_h</p:attrName>
                                        </p:attrNameLst>
                                      </p:cBhvr>
                                      <p:tavLst>
                                        <p:tav tm="0">
                                          <p:val>
                                            <p:fltVal val="0"/>
                                          </p:val>
                                        </p:tav>
                                        <p:tav tm="100000">
                                          <p:val>
                                            <p:strVal val="#ppt_h"/>
                                          </p:val>
                                        </p:tav>
                                      </p:tavLst>
                                    </p:anim>
                                    <p:animEffect filter="fade" transition="in">
                                      <p:cBhvr>
                                        <p:cTn dur="500" id="41"/>
                                        <p:tgtEl>
                                          <p:spTgt spid="41"/>
                                        </p:tgtEl>
                                      </p:cBhvr>
                                    </p:animEffect>
                                  </p:childTnLst>
                                </p:cTn>
                              </p:par>
                            </p:childTnLst>
                          </p:cTn>
                        </p:par>
                      </p:childTnLst>
                    </p:cTn>
                  </p:par>
                  <p:par>
                    <p:cTn fill="hold" id="42" nodeType="clickPar">
                      <p:stCondLst>
                        <p:cond delay="indefinite"/>
                      </p:stCondLst>
                      <p:childTnLst>
                        <p:par>
                          <p:cTn fill="hold" id="43" nodeType="afterGroup">
                            <p:stCondLst>
                              <p:cond delay="0"/>
                            </p:stCondLst>
                            <p:childTnLst>
                              <p:par>
                                <p:cTn fill="hold" id="44" nodeType="clickEffect" presetClass="entr" presetID="2" presetSubtype="4">
                                  <p:stCondLst>
                                    <p:cond delay="0"/>
                                  </p:stCondLst>
                                  <p:childTnLst>
                                    <p:set>
                                      <p:cBhvr>
                                        <p:cTn dur="1" fill="hold" id="45">
                                          <p:stCondLst>
                                            <p:cond delay="0"/>
                                          </p:stCondLst>
                                        </p:cTn>
                                        <p:tgtEl>
                                          <p:spTgt spid="43"/>
                                        </p:tgtEl>
                                        <p:attrNameLst>
                                          <p:attrName>style.visibility</p:attrName>
                                        </p:attrNameLst>
                                      </p:cBhvr>
                                      <p:to>
                                        <p:strVal val="visible"/>
                                      </p:to>
                                    </p:set>
                                    <p:anim calcmode="lin" valueType="num">
                                      <p:cBhvr additive="base">
                                        <p:cTn dur="500" fill="hold" id="46"/>
                                        <p:tgtEl>
                                          <p:spTgt spid="43"/>
                                        </p:tgtEl>
                                        <p:attrNameLst>
                                          <p:attrName>ppt_x</p:attrName>
                                        </p:attrNameLst>
                                      </p:cBhvr>
                                      <p:tavLst>
                                        <p:tav tm="0">
                                          <p:val>
                                            <p:strVal val="#ppt_x"/>
                                          </p:val>
                                        </p:tav>
                                        <p:tav tm="100000">
                                          <p:val>
                                            <p:strVal val="#ppt_x"/>
                                          </p:val>
                                        </p:tav>
                                      </p:tavLst>
                                    </p:anim>
                                    <p:anim calcmode="lin" valueType="num">
                                      <p:cBhvr additive="base">
                                        <p:cTn dur="500" fill="hold" id="47"/>
                                        <p:tgtEl>
                                          <p:spTgt spid="43"/>
                                        </p:tgtEl>
                                        <p:attrNameLst>
                                          <p:attrName>ppt_y</p:attrName>
                                        </p:attrNameLst>
                                      </p:cBhvr>
                                      <p:tavLst>
                                        <p:tav tm="0">
                                          <p:val>
                                            <p:strVal val="1+#ppt_h/2"/>
                                          </p:val>
                                        </p:tav>
                                        <p:tav tm="100000">
                                          <p:val>
                                            <p:strVal val="#ppt_y"/>
                                          </p:val>
                                        </p:tav>
                                      </p:tavLst>
                                    </p:anim>
                                  </p:childTnLst>
                                </p:cTn>
                              </p:par>
                              <p:par>
                                <p:cTn fill="hold" id="48" nodeType="withEffect" presetClass="entr" presetID="2" presetSubtype="4">
                                  <p:stCondLst>
                                    <p:cond delay="0"/>
                                  </p:stCondLst>
                                  <p:childTnLst>
                                    <p:set>
                                      <p:cBhvr>
                                        <p:cTn dur="1" fill="hold" id="49">
                                          <p:stCondLst>
                                            <p:cond delay="0"/>
                                          </p:stCondLst>
                                        </p:cTn>
                                        <p:tgtEl>
                                          <p:spTgt spid="44"/>
                                        </p:tgtEl>
                                        <p:attrNameLst>
                                          <p:attrName>style.visibility</p:attrName>
                                        </p:attrNameLst>
                                      </p:cBhvr>
                                      <p:to>
                                        <p:strVal val="visible"/>
                                      </p:to>
                                    </p:set>
                                    <p:anim calcmode="lin" valueType="num">
                                      <p:cBhvr additive="base">
                                        <p:cTn dur="500" fill="hold" id="50"/>
                                        <p:tgtEl>
                                          <p:spTgt spid="44"/>
                                        </p:tgtEl>
                                        <p:attrNameLst>
                                          <p:attrName>ppt_x</p:attrName>
                                        </p:attrNameLst>
                                      </p:cBhvr>
                                      <p:tavLst>
                                        <p:tav tm="0">
                                          <p:val>
                                            <p:strVal val="#ppt_x"/>
                                          </p:val>
                                        </p:tav>
                                        <p:tav tm="100000">
                                          <p:val>
                                            <p:strVal val="#ppt_x"/>
                                          </p:val>
                                        </p:tav>
                                      </p:tavLst>
                                    </p:anim>
                                    <p:anim calcmode="lin" valueType="num">
                                      <p:cBhvr additive="base">
                                        <p:cTn dur="500" fill="hold" id="51"/>
                                        <p:tgtEl>
                                          <p:spTgt spid="44"/>
                                        </p:tgtEl>
                                        <p:attrNameLst>
                                          <p:attrName>ppt_y</p:attrName>
                                        </p:attrNameLst>
                                      </p:cBhvr>
                                      <p:tavLst>
                                        <p:tav tm="0">
                                          <p:val>
                                            <p:strVal val="1+#ppt_h/2"/>
                                          </p:val>
                                        </p:tav>
                                        <p:tav tm="100000">
                                          <p:val>
                                            <p:strVal val="#ppt_y"/>
                                          </p:val>
                                        </p:tav>
                                      </p:tavLst>
                                    </p:anim>
                                  </p:childTnLst>
                                </p:cTn>
                              </p:par>
                              <p:par>
                                <p:cTn fill="hold" id="52" nodeType="withEffect" presetClass="entr" presetID="2" presetSubtype="4">
                                  <p:stCondLst>
                                    <p:cond delay="0"/>
                                  </p:stCondLst>
                                  <p:childTnLst>
                                    <p:set>
                                      <p:cBhvr>
                                        <p:cTn dur="1" fill="hold" id="53">
                                          <p:stCondLst>
                                            <p:cond delay="0"/>
                                          </p:stCondLst>
                                        </p:cTn>
                                        <p:tgtEl>
                                          <p:spTgt spid="45"/>
                                        </p:tgtEl>
                                        <p:attrNameLst>
                                          <p:attrName>style.visibility</p:attrName>
                                        </p:attrNameLst>
                                      </p:cBhvr>
                                      <p:to>
                                        <p:strVal val="visible"/>
                                      </p:to>
                                    </p:set>
                                    <p:anim calcmode="lin" valueType="num">
                                      <p:cBhvr additive="base">
                                        <p:cTn dur="500" fill="hold" id="54"/>
                                        <p:tgtEl>
                                          <p:spTgt spid="45"/>
                                        </p:tgtEl>
                                        <p:attrNameLst>
                                          <p:attrName>ppt_x</p:attrName>
                                        </p:attrNameLst>
                                      </p:cBhvr>
                                      <p:tavLst>
                                        <p:tav tm="0">
                                          <p:val>
                                            <p:strVal val="#ppt_x"/>
                                          </p:val>
                                        </p:tav>
                                        <p:tav tm="100000">
                                          <p:val>
                                            <p:strVal val="#ppt_x"/>
                                          </p:val>
                                        </p:tav>
                                      </p:tavLst>
                                    </p:anim>
                                    <p:anim calcmode="lin" valueType="num">
                                      <p:cBhvr additive="base">
                                        <p:cTn dur="500" fill="hold" id="55"/>
                                        <p:tgtEl>
                                          <p:spTgt spid="45"/>
                                        </p:tgtEl>
                                        <p:attrNameLst>
                                          <p:attrName>ppt_y</p:attrName>
                                        </p:attrNameLst>
                                      </p:cBhvr>
                                      <p:tavLst>
                                        <p:tav tm="0">
                                          <p:val>
                                            <p:strVal val="1+#ppt_h/2"/>
                                          </p:val>
                                        </p:tav>
                                        <p:tav tm="100000">
                                          <p:val>
                                            <p:strVal val="#ppt_y"/>
                                          </p:val>
                                        </p:tav>
                                      </p:tavLst>
                                    </p:anim>
                                  </p:childTnLst>
                                </p:cTn>
                              </p:par>
                              <p:par>
                                <p:cTn fill="hold" id="56" nodeType="withEffect" presetClass="entr" presetID="2" presetSubtype="4">
                                  <p:stCondLst>
                                    <p:cond delay="0"/>
                                  </p:stCondLst>
                                  <p:childTnLst>
                                    <p:set>
                                      <p:cBhvr>
                                        <p:cTn dur="1" fill="hold" id="57">
                                          <p:stCondLst>
                                            <p:cond delay="0"/>
                                          </p:stCondLst>
                                        </p:cTn>
                                        <p:tgtEl>
                                          <p:spTgt spid="46"/>
                                        </p:tgtEl>
                                        <p:attrNameLst>
                                          <p:attrName>style.visibility</p:attrName>
                                        </p:attrNameLst>
                                      </p:cBhvr>
                                      <p:to>
                                        <p:strVal val="visible"/>
                                      </p:to>
                                    </p:set>
                                    <p:anim calcmode="lin" valueType="num">
                                      <p:cBhvr additive="base">
                                        <p:cTn dur="500" fill="hold" id="58"/>
                                        <p:tgtEl>
                                          <p:spTgt spid="46"/>
                                        </p:tgtEl>
                                        <p:attrNameLst>
                                          <p:attrName>ppt_x</p:attrName>
                                        </p:attrNameLst>
                                      </p:cBhvr>
                                      <p:tavLst>
                                        <p:tav tm="0">
                                          <p:val>
                                            <p:strVal val="#ppt_x"/>
                                          </p:val>
                                        </p:tav>
                                        <p:tav tm="100000">
                                          <p:val>
                                            <p:strVal val="#ppt_x"/>
                                          </p:val>
                                        </p:tav>
                                      </p:tavLst>
                                    </p:anim>
                                    <p:anim calcmode="lin" valueType="num">
                                      <p:cBhvr additive="base">
                                        <p:cTn dur="500" fill="hold" id="59"/>
                                        <p:tgtEl>
                                          <p:spTgt spid="46"/>
                                        </p:tgtEl>
                                        <p:attrNameLst>
                                          <p:attrName>ppt_y</p:attrName>
                                        </p:attrNameLst>
                                      </p:cBhvr>
                                      <p:tavLst>
                                        <p:tav tm="0">
                                          <p:val>
                                            <p:strVal val="1+#ppt_h/2"/>
                                          </p:val>
                                        </p:tav>
                                        <p:tav tm="100000">
                                          <p:val>
                                            <p:strVal val="#ppt_y"/>
                                          </p:val>
                                        </p:tav>
                                      </p:tavLst>
                                    </p:anim>
                                  </p:childTnLst>
                                </p:cTn>
                              </p:par>
                            </p:childTnLst>
                          </p:cTn>
                        </p:par>
                      </p:childTnLst>
                    </p:cTn>
                  </p:par>
                  <p:par>
                    <p:cTn fill="hold" id="60" nodeType="clickPar">
                      <p:stCondLst>
                        <p:cond delay="indefinite"/>
                      </p:stCondLst>
                      <p:childTnLst>
                        <p:par>
                          <p:cTn fill="hold" id="61" nodeType="afterGroup">
                            <p:stCondLst>
                              <p:cond delay="0"/>
                            </p:stCondLst>
                            <p:childTnLst>
                              <p:par>
                                <p:cTn fill="hold" grpId="0" id="62" nodeType="clickEffect" presetClass="entr" presetID="22" presetSubtype="8">
                                  <p:stCondLst>
                                    <p:cond delay="0"/>
                                  </p:stCondLst>
                                  <p:childTnLst>
                                    <p:set>
                                      <p:cBhvr>
                                        <p:cTn dur="1" fill="hold" id="63">
                                          <p:stCondLst>
                                            <p:cond delay="0"/>
                                          </p:stCondLst>
                                        </p:cTn>
                                        <p:tgtEl>
                                          <p:spTgt spid="28"/>
                                        </p:tgtEl>
                                        <p:attrNameLst>
                                          <p:attrName>style.visibility</p:attrName>
                                        </p:attrNameLst>
                                      </p:cBhvr>
                                      <p:to>
                                        <p:strVal val="visible"/>
                                      </p:to>
                                    </p:set>
                                    <p:animEffect filter="wipe(left)" transition="in">
                                      <p:cBhvr>
                                        <p:cTn dur="500" id="64"/>
                                        <p:tgtEl>
                                          <p:spTgt spid="28"/>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29"/>
                                        </p:tgtEl>
                                        <p:attrNameLst>
                                          <p:attrName>style.visibility</p:attrName>
                                        </p:attrNameLst>
                                      </p:cBhvr>
                                      <p:to>
                                        <p:strVal val="visible"/>
                                      </p:to>
                                    </p:set>
                                    <p:animEffect filter="wipe(left)" transition="in">
                                      <p:cBhvr>
                                        <p:cTn dur="500" id="67"/>
                                        <p:tgtEl>
                                          <p:spTgt spid="29"/>
                                        </p:tgtEl>
                                      </p:cBhvr>
                                    </p:animEffect>
                                  </p:childTnLst>
                                </p:cTn>
                              </p:par>
                              <p:par>
                                <p:cTn fill="hold" grpId="0" id="68" nodeType="withEffect" presetClass="entr" presetID="22" presetSubtype="8">
                                  <p:stCondLst>
                                    <p:cond delay="0"/>
                                  </p:stCondLst>
                                  <p:childTnLst>
                                    <p:set>
                                      <p:cBhvr>
                                        <p:cTn dur="1" fill="hold" id="69">
                                          <p:stCondLst>
                                            <p:cond delay="0"/>
                                          </p:stCondLst>
                                        </p:cTn>
                                        <p:tgtEl>
                                          <p:spTgt spid="30"/>
                                        </p:tgtEl>
                                        <p:attrNameLst>
                                          <p:attrName>style.visibility</p:attrName>
                                        </p:attrNameLst>
                                      </p:cBhvr>
                                      <p:to>
                                        <p:strVal val="visible"/>
                                      </p:to>
                                    </p:set>
                                    <p:animEffect filter="wipe(left)" transition="in">
                                      <p:cBhvr>
                                        <p:cTn dur="500" id="70"/>
                                        <p:tgtEl>
                                          <p:spTgt spid="30"/>
                                        </p:tgtEl>
                                      </p:cBhvr>
                                    </p:animEffect>
                                  </p:childTnLst>
                                </p:cTn>
                              </p:par>
                              <p:par>
                                <p:cTn fill="hold" grpId="0" id="71" nodeType="withEffect" presetClass="entr" presetID="22" presetSubtype="8">
                                  <p:stCondLst>
                                    <p:cond delay="0"/>
                                  </p:stCondLst>
                                  <p:childTnLst>
                                    <p:set>
                                      <p:cBhvr>
                                        <p:cTn dur="1" fill="hold" id="72">
                                          <p:stCondLst>
                                            <p:cond delay="0"/>
                                          </p:stCondLst>
                                        </p:cTn>
                                        <p:tgtEl>
                                          <p:spTgt spid="31"/>
                                        </p:tgtEl>
                                        <p:attrNameLst>
                                          <p:attrName>style.visibility</p:attrName>
                                        </p:attrNameLst>
                                      </p:cBhvr>
                                      <p:to>
                                        <p:strVal val="visible"/>
                                      </p:to>
                                    </p:set>
                                    <p:animEffect filter="wipe(left)" transition="in">
                                      <p:cBhvr>
                                        <p:cTn dur="500" id="73"/>
                                        <p:tgtEl>
                                          <p:spTgt spid="3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23"/>
      <p:bldP grpId="0" spid="24"/>
      <p:bldP grpId="0" spid="26"/>
      <p:bldP grpId="0" spid="27"/>
      <p:bldP grpId="0" spid="28"/>
      <p:bldP grpId="0" spid="29"/>
      <p:bldP grpId="0" spid="30"/>
      <p:bldP grpId="0" spid="31"/>
      <p:bldP grpId="0" spid="40"/>
      <p:bldP grpId="0" spid="41"/>
      <p:bldP grpId="0" spid="42"/>
    </p:bldLst>
  </p:timing>
</p:sld>
</file>

<file path=ppt/slides/slide20.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sp>
        <p:nvSpPr>
          <p:cNvPr id="9" name="Rectangle 6"/>
          <p:cNvSpPr>
            <a:spLocks noChangeArrowheads="1"/>
          </p:cNvSpPr>
          <p:nvPr/>
        </p:nvSpPr>
        <p:spPr bwMode="auto">
          <a:xfrm>
            <a:off x="5496092" y="3226495"/>
            <a:ext cx="497744" cy="187674"/>
          </a:xfrm>
          <a:prstGeom prst="rect">
            <a:avLst/>
          </a:prstGeom>
          <a:solidFill>
            <a:schemeClr val="bg1">
              <a:lumMod val="75000"/>
            </a:schemeClr>
          </a:solidFill>
          <a:ln w="0">
            <a:noFill/>
            <a:prstDash val="solid"/>
            <a:miter lim="800000"/>
          </a:ln>
        </p:spPr>
        <p:txBody>
          <a:bodyPr anchor="t" anchorCtr="0" bIns="32512" compatLnSpc="1" lIns="65024" numCol="1" rIns="65024" tIns="32512" vert="horz" wrap="square">
            <a:prstTxWarp prst="textNoShape">
              <a:avLst/>
            </a:prstTxWarp>
          </a:bodyPr>
          <a:lstStyle/>
          <a:p>
            <a:endParaRPr altLang="en-US" lang="zh-CN"/>
          </a:p>
        </p:txBody>
      </p:sp>
      <p:sp>
        <p:nvSpPr>
          <p:cNvPr id="10" name="Rectangle 7"/>
          <p:cNvSpPr>
            <a:spLocks noChangeArrowheads="1"/>
          </p:cNvSpPr>
          <p:nvPr/>
        </p:nvSpPr>
        <p:spPr bwMode="auto">
          <a:xfrm>
            <a:off x="5496092" y="1884217"/>
            <a:ext cx="497744" cy="185635"/>
          </a:xfrm>
          <a:prstGeom prst="rect">
            <a:avLst/>
          </a:prstGeom>
          <a:solidFill>
            <a:schemeClr val="bg1">
              <a:lumMod val="75000"/>
            </a:schemeClr>
          </a:solidFill>
          <a:ln w="0">
            <a:noFill/>
            <a:prstDash val="solid"/>
            <a:miter lim="800000"/>
          </a:ln>
        </p:spPr>
        <p:txBody>
          <a:bodyPr anchor="t" anchorCtr="0" bIns="32512" compatLnSpc="1" lIns="65024" numCol="1" rIns="65024" tIns="32512" vert="horz" wrap="square">
            <a:prstTxWarp prst="textNoShape">
              <a:avLst/>
            </a:prstTxWarp>
          </a:bodyPr>
          <a:lstStyle/>
          <a:p>
            <a:endParaRPr altLang="en-US" lang="zh-CN"/>
          </a:p>
        </p:txBody>
      </p:sp>
      <p:sp>
        <p:nvSpPr>
          <p:cNvPr id="11" name="Freeform 8"/>
          <p:cNvSpPr/>
          <p:nvPr/>
        </p:nvSpPr>
        <p:spPr bwMode="auto">
          <a:xfrm>
            <a:off x="3150165" y="1384433"/>
            <a:ext cx="2843671" cy="499785"/>
          </a:xfrm>
          <a:custGeom>
            <a:gdLst>
              <a:gd fmla="*/ 0 w 1394" name="T0"/>
              <a:gd fmla="*/ 0 h 245" name="T1"/>
              <a:gd fmla="*/ 1150 w 1394" name="T2"/>
              <a:gd fmla="*/ 0 h 245" name="T3"/>
              <a:gd fmla="*/ 1394 w 1394" name="T4"/>
              <a:gd fmla="*/ 245 h 245" name="T5"/>
              <a:gd fmla="*/ 241 w 1394" name="T6"/>
              <a:gd fmla="*/ 245 h 245" name="T7"/>
              <a:gd fmla="*/ 0 w 1394" name="T8"/>
              <a:gd fmla="*/ 0 h 245" name="T9"/>
            </a:gdLst>
            <a:cxnLst>
              <a:cxn ang="0">
                <a:pos x="T0" y="T1"/>
              </a:cxn>
              <a:cxn ang="0">
                <a:pos x="T2" y="T3"/>
              </a:cxn>
              <a:cxn ang="0">
                <a:pos x="T4" y="T5"/>
              </a:cxn>
              <a:cxn ang="0">
                <a:pos x="T6" y="T7"/>
              </a:cxn>
              <a:cxn ang="0">
                <a:pos x="T8" y="T9"/>
              </a:cxn>
            </a:cxnLst>
            <a:rect b="b" l="0" r="r" t="0"/>
            <a:pathLst>
              <a:path h="245" w="1394">
                <a:moveTo>
                  <a:pt x="0" y="0"/>
                </a:moveTo>
                <a:lnTo>
                  <a:pt x="1150" y="0"/>
                </a:lnTo>
                <a:lnTo>
                  <a:pt x="1394" y="245"/>
                </a:lnTo>
                <a:lnTo>
                  <a:pt x="241" y="245"/>
                </a:lnTo>
                <a:lnTo>
                  <a:pt x="0" y="0"/>
                </a:lnTo>
                <a:close/>
              </a:path>
            </a:pathLst>
          </a:custGeom>
          <a:solidFill>
            <a:srgbClr val="404585"/>
          </a:solidFill>
          <a:ln algn="ctr" cap="flat" cmpd="sng" w="25400">
            <a:noFill/>
            <a:prstDash val="solid"/>
          </a:ln>
          <a:effec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altLang="en-US" kern="0" lang="zh-CN" sz="1423">
              <a:solidFill>
                <a:sysClr lastClr="FFFFFF" val="window"/>
              </a:solidFill>
              <a:latin charset="0" panose="020b0604020202020204" pitchFamily="34" typeface="Arial"/>
              <a:ea charset="-122" panose="020b0503020204020204" pitchFamily="34" typeface="微软雅黑"/>
            </a:endParaRPr>
          </a:p>
        </p:txBody>
      </p:sp>
      <p:sp>
        <p:nvSpPr>
          <p:cNvPr id="12" name="Rectangle 9"/>
          <p:cNvSpPr>
            <a:spLocks noChangeArrowheads="1"/>
          </p:cNvSpPr>
          <p:nvPr/>
        </p:nvSpPr>
        <p:spPr bwMode="auto">
          <a:xfrm>
            <a:off x="3150165" y="2561475"/>
            <a:ext cx="491625" cy="169316"/>
          </a:xfrm>
          <a:prstGeom prst="rect">
            <a:avLst/>
          </a:prstGeom>
          <a:solidFill>
            <a:schemeClr val="bg1">
              <a:lumMod val="75000"/>
            </a:schemeClr>
          </a:solidFill>
          <a:ln w="0">
            <a:noFill/>
            <a:prstDash val="solid"/>
            <a:miter lim="800000"/>
          </a:ln>
        </p:spPr>
        <p:txBody>
          <a:bodyPr anchor="t" anchorCtr="0" bIns="32512" compatLnSpc="1" lIns="65024" numCol="1" rIns="65024" tIns="32512" vert="horz" wrap="square">
            <a:prstTxWarp prst="textNoShape">
              <a:avLst/>
            </a:prstTxWarp>
          </a:bodyPr>
          <a:lstStyle/>
          <a:p>
            <a:endParaRPr altLang="en-US" lang="zh-CN"/>
          </a:p>
        </p:txBody>
      </p:sp>
      <p:sp>
        <p:nvSpPr>
          <p:cNvPr id="13" name="Freeform 10"/>
          <p:cNvSpPr/>
          <p:nvPr/>
        </p:nvSpPr>
        <p:spPr bwMode="auto">
          <a:xfrm>
            <a:off x="3150165" y="2726711"/>
            <a:ext cx="2843671" cy="499785"/>
          </a:xfrm>
          <a:custGeom>
            <a:gdLst>
              <a:gd fmla="*/ 0 w 1394" name="T0"/>
              <a:gd fmla="*/ 0 h 245" name="T1"/>
              <a:gd fmla="*/ 1150 w 1394" name="T2"/>
              <a:gd fmla="*/ 0 h 245" name="T3"/>
              <a:gd fmla="*/ 1394 w 1394" name="T4"/>
              <a:gd fmla="*/ 245 h 245" name="T5"/>
              <a:gd fmla="*/ 241 w 1394" name="T6"/>
              <a:gd fmla="*/ 245 h 245" name="T7"/>
              <a:gd fmla="*/ 0 w 1394" name="T8"/>
              <a:gd fmla="*/ 0 h 245" name="T9"/>
            </a:gdLst>
            <a:cxnLst>
              <a:cxn ang="0">
                <a:pos x="T0" y="T1"/>
              </a:cxn>
              <a:cxn ang="0">
                <a:pos x="T2" y="T3"/>
              </a:cxn>
              <a:cxn ang="0">
                <a:pos x="T4" y="T5"/>
              </a:cxn>
              <a:cxn ang="0">
                <a:pos x="T6" y="T7"/>
              </a:cxn>
              <a:cxn ang="0">
                <a:pos x="T8" y="T9"/>
              </a:cxn>
            </a:cxnLst>
            <a:rect b="b" l="0" r="r" t="0"/>
            <a:pathLst>
              <a:path h="245" w="1394">
                <a:moveTo>
                  <a:pt x="0" y="0"/>
                </a:moveTo>
                <a:lnTo>
                  <a:pt x="1150" y="0"/>
                </a:lnTo>
                <a:lnTo>
                  <a:pt x="1394" y="245"/>
                </a:lnTo>
                <a:lnTo>
                  <a:pt x="241" y="245"/>
                </a:lnTo>
                <a:lnTo>
                  <a:pt x="0" y="0"/>
                </a:lnTo>
                <a:close/>
              </a:path>
            </a:pathLst>
          </a:custGeom>
          <a:solidFill>
            <a:srgbClr val="404585"/>
          </a:solidFill>
          <a:ln algn="ctr" cap="flat" cmpd="sng" w="25400">
            <a:noFill/>
            <a:prstDash val="solid"/>
          </a:ln>
          <a:effec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altLang="en-US" kern="0" lang="zh-CN" sz="1423">
              <a:solidFill>
                <a:sysClr lastClr="FFFFFF" val="window"/>
              </a:solidFill>
              <a:latin charset="0" panose="020b0604020202020204" pitchFamily="34" typeface="Arial"/>
              <a:ea charset="-122" panose="020b0503020204020204" pitchFamily="34" typeface="微软雅黑"/>
            </a:endParaRPr>
          </a:p>
        </p:txBody>
      </p:sp>
      <p:sp>
        <p:nvSpPr>
          <p:cNvPr id="14" name="Rectangle 11"/>
          <p:cNvSpPr>
            <a:spLocks noChangeArrowheads="1"/>
          </p:cNvSpPr>
          <p:nvPr/>
        </p:nvSpPr>
        <p:spPr bwMode="auto">
          <a:xfrm>
            <a:off x="3150165" y="3903753"/>
            <a:ext cx="491625" cy="175435"/>
          </a:xfrm>
          <a:prstGeom prst="rect">
            <a:avLst/>
          </a:prstGeom>
          <a:solidFill>
            <a:schemeClr val="bg1">
              <a:lumMod val="75000"/>
            </a:schemeClr>
          </a:solidFill>
          <a:ln w="0">
            <a:noFill/>
            <a:prstDash val="solid"/>
            <a:miter lim="800000"/>
          </a:ln>
        </p:spPr>
        <p:txBody>
          <a:bodyPr anchor="t" anchorCtr="0" bIns="32512" compatLnSpc="1" lIns="65024" numCol="1" rIns="65024" tIns="32512" vert="horz" wrap="square">
            <a:prstTxWarp prst="textNoShape">
              <a:avLst/>
            </a:prstTxWarp>
          </a:bodyPr>
          <a:lstStyle/>
          <a:p>
            <a:endParaRPr altLang="en-US" lang="zh-CN"/>
          </a:p>
        </p:txBody>
      </p:sp>
      <p:sp>
        <p:nvSpPr>
          <p:cNvPr id="15" name="Freeform 12"/>
          <p:cNvSpPr/>
          <p:nvPr/>
        </p:nvSpPr>
        <p:spPr bwMode="auto">
          <a:xfrm>
            <a:off x="3150165" y="4075107"/>
            <a:ext cx="2558080" cy="493665"/>
          </a:xfrm>
          <a:custGeom>
            <a:gdLst>
              <a:gd fmla="*/ 0 w 1254" name="T0"/>
              <a:gd fmla="*/ 0 h 242" name="T1"/>
              <a:gd fmla="*/ 1254 w 1254" name="T2"/>
              <a:gd fmla="*/ 0 h 242" name="T3"/>
              <a:gd fmla="*/ 1254 w 1254" name="T4"/>
              <a:gd fmla="*/ 242 h 242" name="T5"/>
              <a:gd fmla="*/ 241 w 1254" name="T6"/>
              <a:gd fmla="*/ 242 h 242" name="T7"/>
              <a:gd fmla="*/ 0 w 1254" name="T8"/>
              <a:gd fmla="*/ 0 h 242" name="T9"/>
            </a:gdLst>
            <a:cxnLst>
              <a:cxn ang="0">
                <a:pos x="T0" y="T1"/>
              </a:cxn>
              <a:cxn ang="0">
                <a:pos x="T2" y="T3"/>
              </a:cxn>
              <a:cxn ang="0">
                <a:pos x="T4" y="T5"/>
              </a:cxn>
              <a:cxn ang="0">
                <a:pos x="T6" y="T7"/>
              </a:cxn>
              <a:cxn ang="0">
                <a:pos x="T8" y="T9"/>
              </a:cxn>
            </a:cxnLst>
            <a:rect b="b" l="0" r="r" t="0"/>
            <a:pathLst>
              <a:path h="241" w="1254">
                <a:moveTo>
                  <a:pt x="0" y="0"/>
                </a:moveTo>
                <a:lnTo>
                  <a:pt x="1254" y="0"/>
                </a:lnTo>
                <a:lnTo>
                  <a:pt x="1254" y="242"/>
                </a:lnTo>
                <a:lnTo>
                  <a:pt x="241" y="242"/>
                </a:lnTo>
                <a:lnTo>
                  <a:pt x="0" y="0"/>
                </a:lnTo>
                <a:close/>
              </a:path>
            </a:pathLst>
          </a:custGeom>
          <a:solidFill>
            <a:srgbClr val="404585"/>
          </a:solidFill>
          <a:ln algn="ctr" cap="flat" cmpd="sng" w="25400">
            <a:noFill/>
            <a:prstDash val="solid"/>
          </a:ln>
          <a:effec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altLang="en-US" kern="0" lang="zh-CN" sz="1423">
              <a:solidFill>
                <a:sysClr lastClr="FFFFFF" val="window"/>
              </a:solidFill>
              <a:latin charset="0" panose="020b0604020202020204" pitchFamily="34" typeface="Arial"/>
              <a:ea charset="-122" panose="020b0503020204020204" pitchFamily="34" typeface="微软雅黑"/>
            </a:endParaRPr>
          </a:p>
        </p:txBody>
      </p:sp>
      <p:sp>
        <p:nvSpPr>
          <p:cNvPr id="16" name="Freeform 13"/>
          <p:cNvSpPr/>
          <p:nvPr/>
        </p:nvSpPr>
        <p:spPr bwMode="auto">
          <a:xfrm>
            <a:off x="3150165" y="2061692"/>
            <a:ext cx="2843671" cy="499785"/>
          </a:xfrm>
          <a:custGeom>
            <a:gdLst>
              <a:gd fmla="*/ 241 w 1394" name="T0"/>
              <a:gd fmla="*/ 0 h 245" name="T1"/>
              <a:gd fmla="*/ 1394 w 1394" name="T2"/>
              <a:gd fmla="*/ 0 h 245" name="T3"/>
              <a:gd fmla="*/ 1150 w 1394" name="T4"/>
              <a:gd fmla="*/ 245 h 245" name="T5"/>
              <a:gd fmla="*/ 0 w 1394" name="T6"/>
              <a:gd fmla="*/ 245 h 245" name="T7"/>
              <a:gd fmla="*/ 241 w 1394" name="T8"/>
              <a:gd fmla="*/ 0 h 245" name="T9"/>
            </a:gdLst>
            <a:cxnLst>
              <a:cxn ang="0">
                <a:pos x="T0" y="T1"/>
              </a:cxn>
              <a:cxn ang="0">
                <a:pos x="T2" y="T3"/>
              </a:cxn>
              <a:cxn ang="0">
                <a:pos x="T4" y="T5"/>
              </a:cxn>
              <a:cxn ang="0">
                <a:pos x="T6" y="T7"/>
              </a:cxn>
              <a:cxn ang="0">
                <a:pos x="T8" y="T9"/>
              </a:cxn>
            </a:cxnLst>
            <a:rect b="b" l="0" r="r" t="0"/>
            <a:pathLst>
              <a:path h="245" w="1394">
                <a:moveTo>
                  <a:pt x="241" y="0"/>
                </a:moveTo>
                <a:lnTo>
                  <a:pt x="1394" y="0"/>
                </a:lnTo>
                <a:lnTo>
                  <a:pt x="1150" y="245"/>
                </a:lnTo>
                <a:lnTo>
                  <a:pt x="0" y="245"/>
                </a:lnTo>
                <a:lnTo>
                  <a:pt x="241" y="0"/>
                </a:lnTo>
                <a:close/>
              </a:path>
            </a:pathLst>
          </a:custGeom>
          <a:solidFill>
            <a:srgbClr val="404585"/>
          </a:solidFill>
          <a:ln algn="ctr" cap="flat" cmpd="sng" w="25400">
            <a:noFill/>
            <a:prstDash val="solid"/>
          </a:ln>
          <a:effec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altLang="en-US" kern="0" lang="zh-CN" sz="1423">
              <a:solidFill>
                <a:sysClr lastClr="FFFFFF" val="window"/>
              </a:solidFill>
              <a:latin charset="0" panose="020b0604020202020204" pitchFamily="34" typeface="Arial"/>
              <a:ea charset="-122" panose="020b0503020204020204" pitchFamily="34" typeface="微软雅黑"/>
            </a:endParaRPr>
          </a:p>
        </p:txBody>
      </p:sp>
      <p:sp>
        <p:nvSpPr>
          <p:cNvPr id="17" name="Freeform 14"/>
          <p:cNvSpPr/>
          <p:nvPr/>
        </p:nvSpPr>
        <p:spPr bwMode="auto">
          <a:xfrm>
            <a:off x="3150165" y="3406009"/>
            <a:ext cx="2843671" cy="497744"/>
          </a:xfrm>
          <a:custGeom>
            <a:gdLst>
              <a:gd fmla="*/ 241 w 1394" name="T0"/>
              <a:gd fmla="*/ 0 h 244" name="T1"/>
              <a:gd fmla="*/ 1394 w 1394" name="T2"/>
              <a:gd fmla="*/ 0 h 244" name="T3"/>
              <a:gd fmla="*/ 1150 w 1394" name="T4"/>
              <a:gd fmla="*/ 244 h 244" name="T5"/>
              <a:gd fmla="*/ 0 w 1394" name="T6"/>
              <a:gd fmla="*/ 244 h 244" name="T7"/>
              <a:gd fmla="*/ 241 w 1394" name="T8"/>
              <a:gd fmla="*/ 0 h 244" name="T9"/>
            </a:gdLst>
            <a:cxnLst>
              <a:cxn ang="0">
                <a:pos x="T0" y="T1"/>
              </a:cxn>
              <a:cxn ang="0">
                <a:pos x="T2" y="T3"/>
              </a:cxn>
              <a:cxn ang="0">
                <a:pos x="T4" y="T5"/>
              </a:cxn>
              <a:cxn ang="0">
                <a:pos x="T6" y="T7"/>
              </a:cxn>
              <a:cxn ang="0">
                <a:pos x="T8" y="T9"/>
              </a:cxn>
            </a:cxnLst>
            <a:rect b="b" l="0" r="r" t="0"/>
            <a:pathLst>
              <a:path h="244" w="1394">
                <a:moveTo>
                  <a:pt x="241" y="0"/>
                </a:moveTo>
                <a:lnTo>
                  <a:pt x="1394" y="0"/>
                </a:lnTo>
                <a:lnTo>
                  <a:pt x="1150" y="244"/>
                </a:lnTo>
                <a:lnTo>
                  <a:pt x="0" y="244"/>
                </a:lnTo>
                <a:lnTo>
                  <a:pt x="241" y="0"/>
                </a:lnTo>
                <a:close/>
              </a:path>
            </a:pathLst>
          </a:custGeom>
          <a:solidFill>
            <a:srgbClr val="404585"/>
          </a:solidFill>
          <a:ln algn="ctr" cap="flat" cmpd="sng" w="25400">
            <a:noFill/>
            <a:prstDash val="solid"/>
          </a:ln>
          <a:effectLst/>
        </p:spPr>
        <p:txBody>
          <a:bodyPr anchor="ctr" anchorCtr="0" bIns="34281" compatLnSpc="1" forceAA="0" fromWordArt="0" horzOverflow="overflow" lIns="68563" numCol="1" rIns="68563" rot="0" rtlCol="0" spcCol="0" spcFirstLastPara="0" tIns="34281" vert="horz" vertOverflow="overflow" wrap="square">
            <a:prstTxWarp prst="textNoShape">
              <a:avLst/>
            </a:prstTxWarp>
            <a:noAutofit/>
          </a:bodyPr>
          <a:lstStyle/>
          <a:p>
            <a:pPr algn="ctr">
              <a:lnSpc>
                <a:spcPct val="130000"/>
              </a:lnSpc>
            </a:pPr>
            <a:endParaRPr altLang="en-US" kern="0" lang="zh-CN" sz="1423">
              <a:solidFill>
                <a:sysClr lastClr="FFFFFF" val="window"/>
              </a:solidFill>
              <a:latin charset="0" panose="020b0604020202020204" pitchFamily="34" typeface="Arial"/>
              <a:ea charset="-122" panose="020b0503020204020204" pitchFamily="34" typeface="微软雅黑"/>
            </a:endParaRPr>
          </a:p>
        </p:txBody>
      </p:sp>
      <p:grpSp>
        <p:nvGrpSpPr>
          <p:cNvPr id="18" name="组合 17"/>
          <p:cNvGrpSpPr/>
          <p:nvPr/>
        </p:nvGrpSpPr>
        <p:grpSpPr>
          <a:xfrm>
            <a:off x="3725427" y="4164865"/>
            <a:ext cx="542623" cy="314150"/>
            <a:chOff x="5238881" y="5604205"/>
            <a:chExt cx="763063" cy="441774"/>
          </a:xfrm>
        </p:grpSpPr>
        <p:sp>
          <p:nvSpPr>
            <p:cNvPr id="19" name="Freeform 79"/>
            <p:cNvSpPr/>
            <p:nvPr/>
          </p:nvSpPr>
          <p:spPr bwMode="auto">
            <a:xfrm>
              <a:off x="5238881" y="5652973"/>
              <a:ext cx="203676" cy="344239"/>
            </a:xfrm>
            <a:custGeom>
              <a:gdLst>
                <a:gd fmla="*/ 61 w 71" name="T0"/>
                <a:gd fmla="*/ 0 h 120" name="T1"/>
                <a:gd fmla="*/ 65 w 71" name="T2"/>
                <a:gd fmla="*/ 0 h 120" name="T3"/>
                <a:gd fmla="*/ 67 w 71" name="T4"/>
                <a:gd fmla="*/ 2 h 120" name="T5"/>
                <a:gd fmla="*/ 71 w 71" name="T6"/>
                <a:gd fmla="*/ 6 h 120" name="T7"/>
                <a:gd fmla="*/ 71 w 71" name="T8"/>
                <a:gd fmla="*/ 10 h 120" name="T9"/>
                <a:gd fmla="*/ 71 w 71" name="T10"/>
                <a:gd fmla="*/ 14 h 120" name="T11"/>
                <a:gd fmla="*/ 67 w 71" name="T12"/>
                <a:gd fmla="*/ 18 h 120" name="T13"/>
                <a:gd fmla="*/ 26 w 71" name="T14"/>
                <a:gd fmla="*/ 61 h 120" name="T15"/>
                <a:gd fmla="*/ 67 w 71" name="T16"/>
                <a:gd fmla="*/ 102 h 120" name="T17"/>
                <a:gd fmla="*/ 71 w 71" name="T18"/>
                <a:gd fmla="*/ 106 h 120" name="T19"/>
                <a:gd fmla="*/ 71 w 71" name="T20"/>
                <a:gd fmla="*/ 110 h 120" name="T21"/>
                <a:gd fmla="*/ 71 w 71" name="T22"/>
                <a:gd fmla="*/ 114 h 120" name="T23"/>
                <a:gd fmla="*/ 67 w 71" name="T24"/>
                <a:gd fmla="*/ 118 h 120" name="T25"/>
                <a:gd fmla="*/ 61 w 71" name="T26"/>
                <a:gd fmla="*/ 120 h 120" name="T27"/>
                <a:gd fmla="*/ 53 w 71" name="T28"/>
                <a:gd fmla="*/ 118 h 120" name="T29"/>
                <a:gd fmla="*/ 4 w 71" name="T30"/>
                <a:gd fmla="*/ 67 h 120" name="T31"/>
                <a:gd fmla="*/ 0 w 71" name="T32"/>
                <a:gd fmla="*/ 61 h 120" name="T33"/>
                <a:gd fmla="*/ 4 w 71" name="T34"/>
                <a:gd fmla="*/ 53 h 120" name="T35"/>
                <a:gd fmla="*/ 53 w 71" name="T36"/>
                <a:gd fmla="*/ 2 h 120" name="T37"/>
                <a:gd fmla="*/ 57 w 71" name="T38"/>
                <a:gd fmla="*/ 0 h 120" name="T39"/>
                <a:gd fmla="*/ 61 w 71" name="T40"/>
                <a:gd fmla="*/ 0 h 12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0" w="71">
                  <a:moveTo>
                    <a:pt x="61" y="0"/>
                  </a:moveTo>
                  <a:lnTo>
                    <a:pt x="65" y="0"/>
                  </a:lnTo>
                  <a:lnTo>
                    <a:pt x="67" y="2"/>
                  </a:lnTo>
                  <a:lnTo>
                    <a:pt x="71" y="6"/>
                  </a:lnTo>
                  <a:lnTo>
                    <a:pt x="71" y="10"/>
                  </a:lnTo>
                  <a:lnTo>
                    <a:pt x="71" y="14"/>
                  </a:lnTo>
                  <a:lnTo>
                    <a:pt x="67" y="18"/>
                  </a:lnTo>
                  <a:lnTo>
                    <a:pt x="26" y="61"/>
                  </a:lnTo>
                  <a:lnTo>
                    <a:pt x="67" y="102"/>
                  </a:lnTo>
                  <a:lnTo>
                    <a:pt x="71" y="106"/>
                  </a:lnTo>
                  <a:lnTo>
                    <a:pt x="71" y="110"/>
                  </a:lnTo>
                  <a:lnTo>
                    <a:pt x="71" y="114"/>
                  </a:lnTo>
                  <a:lnTo>
                    <a:pt x="67" y="118"/>
                  </a:lnTo>
                  <a:lnTo>
                    <a:pt x="61" y="120"/>
                  </a:lnTo>
                  <a:lnTo>
                    <a:pt x="53" y="118"/>
                  </a:lnTo>
                  <a:lnTo>
                    <a:pt x="4" y="67"/>
                  </a:lnTo>
                  <a:lnTo>
                    <a:pt x="0" y="61"/>
                  </a:lnTo>
                  <a:lnTo>
                    <a:pt x="4" y="53"/>
                  </a:lnTo>
                  <a:lnTo>
                    <a:pt x="53" y="2"/>
                  </a:lnTo>
                  <a:lnTo>
                    <a:pt x="57" y="0"/>
                  </a:lnTo>
                  <a:lnTo>
                    <a:pt x="61"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grpSp>
          <p:nvGrpSpPr>
            <p:cNvPr id="20" name="组合 19"/>
            <p:cNvGrpSpPr/>
            <p:nvPr/>
          </p:nvGrpSpPr>
          <p:grpSpPr>
            <a:xfrm>
              <a:off x="5557301" y="5604205"/>
              <a:ext cx="444643" cy="441774"/>
              <a:chOff x="5557301" y="5584126"/>
              <a:chExt cx="444643" cy="441774"/>
            </a:xfrm>
          </p:grpSpPr>
          <p:sp>
            <p:nvSpPr>
              <p:cNvPr id="21" name="Freeform 192"/>
              <p:cNvSpPr>
                <a:spLocks noEditPoints="1"/>
              </p:cNvSpPr>
              <p:nvPr/>
            </p:nvSpPr>
            <p:spPr bwMode="auto">
              <a:xfrm>
                <a:off x="5557301" y="5584126"/>
                <a:ext cx="444643" cy="441774"/>
              </a:xfrm>
              <a:custGeom>
                <a:gdLst>
                  <a:gd fmla="*/ 78 w 155" name="T0"/>
                  <a:gd fmla="*/ 10 h 154" name="T1"/>
                  <a:gd fmla="*/ 61 w 155" name="T2"/>
                  <a:gd fmla="*/ 12 h 154" name="T3"/>
                  <a:gd fmla="*/ 43 w 155" name="T4"/>
                  <a:gd fmla="*/ 18 h 154" name="T5"/>
                  <a:gd fmla="*/ 25 w 155" name="T6"/>
                  <a:gd fmla="*/ 34 h 154" name="T7"/>
                  <a:gd fmla="*/ 13 w 155" name="T8"/>
                  <a:gd fmla="*/ 55 h 154" name="T9"/>
                  <a:gd fmla="*/ 9 w 155" name="T10"/>
                  <a:gd fmla="*/ 77 h 154" name="T11"/>
                  <a:gd fmla="*/ 11 w 155" name="T12"/>
                  <a:gd fmla="*/ 95 h 154" name="T13"/>
                  <a:gd fmla="*/ 19 w 155" name="T14"/>
                  <a:gd fmla="*/ 112 h 154" name="T15"/>
                  <a:gd fmla="*/ 33 w 155" name="T16"/>
                  <a:gd fmla="*/ 130 h 154" name="T17"/>
                  <a:gd fmla="*/ 55 w 155" name="T18"/>
                  <a:gd fmla="*/ 142 h 154" name="T19"/>
                  <a:gd fmla="*/ 78 w 155" name="T20"/>
                  <a:gd fmla="*/ 146 h 154" name="T21"/>
                  <a:gd fmla="*/ 94 w 155" name="T22"/>
                  <a:gd fmla="*/ 144 h 154" name="T23"/>
                  <a:gd fmla="*/ 112 w 155" name="T24"/>
                  <a:gd fmla="*/ 138 h 154" name="T25"/>
                  <a:gd fmla="*/ 130 w 155" name="T26"/>
                  <a:gd fmla="*/ 122 h 154" name="T27"/>
                  <a:gd fmla="*/ 143 w 155" name="T28"/>
                  <a:gd fmla="*/ 101 h 154" name="T29"/>
                  <a:gd fmla="*/ 147 w 155" name="T30"/>
                  <a:gd fmla="*/ 77 h 154" name="T31"/>
                  <a:gd fmla="*/ 145 w 155" name="T32"/>
                  <a:gd fmla="*/ 61 h 154" name="T33"/>
                  <a:gd fmla="*/ 136 w 155" name="T34"/>
                  <a:gd fmla="*/ 44 h 154" name="T35"/>
                  <a:gd fmla="*/ 122 w 155" name="T36"/>
                  <a:gd fmla="*/ 24 h 154" name="T37"/>
                  <a:gd fmla="*/ 100 w 155" name="T38"/>
                  <a:gd fmla="*/ 14 h 154" name="T39"/>
                  <a:gd fmla="*/ 78 w 155" name="T40"/>
                  <a:gd fmla="*/ 10 h 154" name="T41"/>
                  <a:gd fmla="*/ 78 w 155" name="T42"/>
                  <a:gd fmla="*/ 0 h 154" name="T43"/>
                  <a:gd fmla="*/ 104 w 155" name="T44"/>
                  <a:gd fmla="*/ 6 h 154" name="T45"/>
                  <a:gd fmla="*/ 126 w 155" name="T46"/>
                  <a:gd fmla="*/ 18 h 154" name="T47"/>
                  <a:gd fmla="*/ 145 w 155" name="T48"/>
                  <a:gd fmla="*/ 40 h 154" name="T49"/>
                  <a:gd fmla="*/ 153 w 155" name="T50"/>
                  <a:gd fmla="*/ 59 h 154" name="T51"/>
                  <a:gd fmla="*/ 155 w 155" name="T52"/>
                  <a:gd fmla="*/ 77 h 154" name="T53"/>
                  <a:gd fmla="*/ 151 w 155" name="T54"/>
                  <a:gd fmla="*/ 103 h 154" name="T55"/>
                  <a:gd fmla="*/ 136 w 155" name="T56"/>
                  <a:gd fmla="*/ 128 h 154" name="T57"/>
                  <a:gd fmla="*/ 116 w 155" name="T58"/>
                  <a:gd fmla="*/ 144 h 154" name="T59"/>
                  <a:gd fmla="*/ 96 w 155" name="T60"/>
                  <a:gd fmla="*/ 152 h 154" name="T61"/>
                  <a:gd fmla="*/ 78 w 155" name="T62"/>
                  <a:gd fmla="*/ 154 h 154" name="T63"/>
                  <a:gd fmla="*/ 51 w 155" name="T64"/>
                  <a:gd fmla="*/ 150 h 154" name="T65"/>
                  <a:gd fmla="*/ 29 w 155" name="T66"/>
                  <a:gd fmla="*/ 136 h 154" name="T67"/>
                  <a:gd fmla="*/ 11 w 155" name="T68"/>
                  <a:gd fmla="*/ 116 h 154" name="T69"/>
                  <a:gd fmla="*/ 3 w 155" name="T70"/>
                  <a:gd fmla="*/ 97 h 154" name="T71"/>
                  <a:gd fmla="*/ 0 w 155" name="T72"/>
                  <a:gd fmla="*/ 77 h 154" name="T73"/>
                  <a:gd fmla="*/ 5 w 155" name="T74"/>
                  <a:gd fmla="*/ 50 h 154" name="T75"/>
                  <a:gd fmla="*/ 19 w 155" name="T76"/>
                  <a:gd fmla="*/ 28 h 154" name="T77"/>
                  <a:gd fmla="*/ 39 w 155" name="T78"/>
                  <a:gd fmla="*/ 10 h 154" name="T79"/>
                  <a:gd fmla="*/ 59 w 155" name="T80"/>
                  <a:gd fmla="*/ 4 h 154" name="T81"/>
                  <a:gd fmla="*/ 78 w 155" name="T82"/>
                  <a:gd fmla="*/ 0 h 1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54" w="155">
                    <a:moveTo>
                      <a:pt x="78" y="10"/>
                    </a:moveTo>
                    <a:lnTo>
                      <a:pt x="61" y="12"/>
                    </a:lnTo>
                    <a:lnTo>
                      <a:pt x="43" y="18"/>
                    </a:lnTo>
                    <a:lnTo>
                      <a:pt x="25" y="34"/>
                    </a:lnTo>
                    <a:lnTo>
                      <a:pt x="13" y="55"/>
                    </a:lnTo>
                    <a:lnTo>
                      <a:pt x="9" y="77"/>
                    </a:lnTo>
                    <a:lnTo>
                      <a:pt x="11" y="95"/>
                    </a:lnTo>
                    <a:lnTo>
                      <a:pt x="19" y="112"/>
                    </a:lnTo>
                    <a:lnTo>
                      <a:pt x="33" y="130"/>
                    </a:lnTo>
                    <a:lnTo>
                      <a:pt x="55" y="142"/>
                    </a:lnTo>
                    <a:lnTo>
                      <a:pt x="78" y="146"/>
                    </a:lnTo>
                    <a:lnTo>
                      <a:pt x="94" y="144"/>
                    </a:lnTo>
                    <a:lnTo>
                      <a:pt x="112" y="138"/>
                    </a:lnTo>
                    <a:lnTo>
                      <a:pt x="130" y="122"/>
                    </a:lnTo>
                    <a:lnTo>
                      <a:pt x="143" y="101"/>
                    </a:lnTo>
                    <a:lnTo>
                      <a:pt x="147" y="77"/>
                    </a:lnTo>
                    <a:lnTo>
                      <a:pt x="145" y="61"/>
                    </a:lnTo>
                    <a:lnTo>
                      <a:pt x="136" y="44"/>
                    </a:lnTo>
                    <a:lnTo>
                      <a:pt x="122" y="24"/>
                    </a:lnTo>
                    <a:lnTo>
                      <a:pt x="100" y="14"/>
                    </a:lnTo>
                    <a:lnTo>
                      <a:pt x="78" y="10"/>
                    </a:lnTo>
                    <a:close/>
                    <a:moveTo>
                      <a:pt x="78" y="0"/>
                    </a:moveTo>
                    <a:lnTo>
                      <a:pt x="104" y="6"/>
                    </a:lnTo>
                    <a:lnTo>
                      <a:pt x="126" y="18"/>
                    </a:lnTo>
                    <a:lnTo>
                      <a:pt x="145" y="40"/>
                    </a:lnTo>
                    <a:lnTo>
                      <a:pt x="153" y="59"/>
                    </a:lnTo>
                    <a:lnTo>
                      <a:pt x="155" y="77"/>
                    </a:lnTo>
                    <a:lnTo>
                      <a:pt x="151" y="103"/>
                    </a:lnTo>
                    <a:lnTo>
                      <a:pt x="136" y="128"/>
                    </a:lnTo>
                    <a:lnTo>
                      <a:pt x="116" y="144"/>
                    </a:lnTo>
                    <a:lnTo>
                      <a:pt x="96" y="152"/>
                    </a:lnTo>
                    <a:lnTo>
                      <a:pt x="78" y="154"/>
                    </a:lnTo>
                    <a:lnTo>
                      <a:pt x="51" y="150"/>
                    </a:lnTo>
                    <a:lnTo>
                      <a:pt x="29" y="136"/>
                    </a:lnTo>
                    <a:lnTo>
                      <a:pt x="11" y="116"/>
                    </a:lnTo>
                    <a:lnTo>
                      <a:pt x="3" y="97"/>
                    </a:lnTo>
                    <a:lnTo>
                      <a:pt x="0" y="77"/>
                    </a:lnTo>
                    <a:lnTo>
                      <a:pt x="5" y="50"/>
                    </a:lnTo>
                    <a:lnTo>
                      <a:pt x="19" y="28"/>
                    </a:lnTo>
                    <a:lnTo>
                      <a:pt x="39" y="10"/>
                    </a:lnTo>
                    <a:lnTo>
                      <a:pt x="59" y="4"/>
                    </a:lnTo>
                    <a:lnTo>
                      <a:pt x="78"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22" name="Freeform 193"/>
              <p:cNvSpPr/>
              <p:nvPr/>
            </p:nvSpPr>
            <p:spPr bwMode="auto">
              <a:xfrm>
                <a:off x="5657705" y="5905416"/>
                <a:ext cx="28687" cy="22949"/>
              </a:xfrm>
              <a:custGeom>
                <a:gdLst>
                  <a:gd fmla="*/ 0 w 10" name="T0"/>
                  <a:gd fmla="*/ 0 h 8" name="T1"/>
                  <a:gd fmla="*/ 10 w 10" name="T2"/>
                  <a:gd fmla="*/ 8 h 8" name="T3"/>
                  <a:gd fmla="*/ 4 w 10" name="T4"/>
                  <a:gd fmla="*/ 8 h 8" name="T5"/>
                  <a:gd fmla="*/ 0 w 10" name="T6"/>
                  <a:gd fmla="*/ 8 h 8" name="T7"/>
                  <a:gd fmla="*/ 0 w 10" name="T8"/>
                  <a:gd fmla="*/ 4 h 8" name="T9"/>
                  <a:gd fmla="*/ 0 w 10" name="T10"/>
                  <a:gd fmla="*/ 0 h 8" name="T11"/>
                </a:gdLst>
                <a:cxnLst>
                  <a:cxn ang="0">
                    <a:pos x="T0" y="T1"/>
                  </a:cxn>
                  <a:cxn ang="0">
                    <a:pos x="T2" y="T3"/>
                  </a:cxn>
                  <a:cxn ang="0">
                    <a:pos x="T4" y="T5"/>
                  </a:cxn>
                  <a:cxn ang="0">
                    <a:pos x="T6" y="T7"/>
                  </a:cxn>
                  <a:cxn ang="0">
                    <a:pos x="T8" y="T9"/>
                  </a:cxn>
                  <a:cxn ang="0">
                    <a:pos x="T10" y="T11"/>
                  </a:cxn>
                </a:cxnLst>
                <a:rect b="b" l="0" r="r" t="0"/>
                <a:pathLst>
                  <a:path h="8" w="10">
                    <a:moveTo>
                      <a:pt x="0" y="0"/>
                    </a:moveTo>
                    <a:lnTo>
                      <a:pt x="10" y="8"/>
                    </a:lnTo>
                    <a:lnTo>
                      <a:pt x="4" y="8"/>
                    </a:lnTo>
                    <a:lnTo>
                      <a:pt x="0" y="8"/>
                    </a:lnTo>
                    <a:lnTo>
                      <a:pt x="0" y="4"/>
                    </a:lnTo>
                    <a:lnTo>
                      <a:pt x="0"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23" name="Freeform 194"/>
              <p:cNvSpPr/>
              <p:nvPr/>
            </p:nvSpPr>
            <p:spPr bwMode="auto">
              <a:xfrm>
                <a:off x="5792532" y="5687397"/>
                <a:ext cx="103272" cy="111879"/>
              </a:xfrm>
              <a:custGeom>
                <a:gdLst>
                  <a:gd fmla="*/ 6 w 36" name="T0"/>
                  <a:gd fmla="*/ 0 h 39" name="T1"/>
                  <a:gd fmla="*/ 16 w 36" name="T2"/>
                  <a:gd fmla="*/ 0 h 39" name="T3"/>
                  <a:gd fmla="*/ 36 w 36" name="T4"/>
                  <a:gd fmla="*/ 21 h 39" name="T5"/>
                  <a:gd fmla="*/ 36 w 36" name="T6"/>
                  <a:gd fmla="*/ 31 h 39" name="T7"/>
                  <a:gd fmla="*/ 30 w 36" name="T8"/>
                  <a:gd fmla="*/ 39 h 39" name="T9"/>
                  <a:gd fmla="*/ 0 w 36" name="T10"/>
                  <a:gd fmla="*/ 6 h 39" name="T11"/>
                  <a:gd fmla="*/ 6 w 36" name="T12"/>
                  <a:gd fmla="*/ 0 h 39" name="T13"/>
                </a:gdLst>
                <a:cxnLst>
                  <a:cxn ang="0">
                    <a:pos x="T0" y="T1"/>
                  </a:cxn>
                  <a:cxn ang="0">
                    <a:pos x="T2" y="T3"/>
                  </a:cxn>
                  <a:cxn ang="0">
                    <a:pos x="T4" y="T5"/>
                  </a:cxn>
                  <a:cxn ang="0">
                    <a:pos x="T6" y="T7"/>
                  </a:cxn>
                  <a:cxn ang="0">
                    <a:pos x="T8" y="T9"/>
                  </a:cxn>
                  <a:cxn ang="0">
                    <a:pos x="T10" y="T11"/>
                  </a:cxn>
                  <a:cxn ang="0">
                    <a:pos x="T12" y="T13"/>
                  </a:cxn>
                </a:cxnLst>
                <a:rect b="b" l="0" r="r" t="0"/>
                <a:pathLst>
                  <a:path h="39" w="36">
                    <a:moveTo>
                      <a:pt x="6" y="0"/>
                    </a:moveTo>
                    <a:lnTo>
                      <a:pt x="16" y="0"/>
                    </a:lnTo>
                    <a:lnTo>
                      <a:pt x="36" y="21"/>
                    </a:lnTo>
                    <a:lnTo>
                      <a:pt x="36" y="31"/>
                    </a:lnTo>
                    <a:lnTo>
                      <a:pt x="30" y="39"/>
                    </a:lnTo>
                    <a:lnTo>
                      <a:pt x="0" y="6"/>
                    </a:lnTo>
                    <a:lnTo>
                      <a:pt x="6"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24" name="Freeform 195"/>
              <p:cNvSpPr/>
              <p:nvPr/>
            </p:nvSpPr>
            <p:spPr bwMode="auto">
              <a:xfrm>
                <a:off x="5715079" y="5747638"/>
                <a:ext cx="123353" cy="120484"/>
              </a:xfrm>
              <a:custGeom>
                <a:gdLst>
                  <a:gd fmla="*/ 35 w 43" name="T0"/>
                  <a:gd fmla="*/ 0 h 42" name="T1"/>
                  <a:gd fmla="*/ 43 w 43" name="T2"/>
                  <a:gd fmla="*/ 8 h 42" name="T3"/>
                  <a:gd fmla="*/ 8 w 43" name="T4"/>
                  <a:gd fmla="*/ 42 h 42" name="T5"/>
                  <a:gd fmla="*/ 0 w 43" name="T6"/>
                  <a:gd fmla="*/ 42 h 42" name="T7"/>
                  <a:gd fmla="*/ 0 w 43" name="T8"/>
                  <a:gd fmla="*/ 34 h 42" name="T9"/>
                  <a:gd fmla="*/ 0 w 43" name="T10"/>
                  <a:gd fmla="*/ 34 h 42" name="T11"/>
                  <a:gd fmla="*/ 35 w 43" name="T12"/>
                  <a:gd fmla="*/ 0 h 42" name="T13"/>
                </a:gdLst>
                <a:cxnLst>
                  <a:cxn ang="0">
                    <a:pos x="T0" y="T1"/>
                  </a:cxn>
                  <a:cxn ang="0">
                    <a:pos x="T2" y="T3"/>
                  </a:cxn>
                  <a:cxn ang="0">
                    <a:pos x="T4" y="T5"/>
                  </a:cxn>
                  <a:cxn ang="0">
                    <a:pos x="T6" y="T7"/>
                  </a:cxn>
                  <a:cxn ang="0">
                    <a:pos x="T8" y="T9"/>
                  </a:cxn>
                  <a:cxn ang="0">
                    <a:pos x="T10" y="T11"/>
                  </a:cxn>
                  <a:cxn ang="0">
                    <a:pos x="T12" y="T13"/>
                  </a:cxn>
                </a:cxnLst>
                <a:rect b="b" l="0" r="r" t="0"/>
                <a:pathLst>
                  <a:path h="42" w="43">
                    <a:moveTo>
                      <a:pt x="35" y="0"/>
                    </a:moveTo>
                    <a:lnTo>
                      <a:pt x="43" y="8"/>
                    </a:lnTo>
                    <a:lnTo>
                      <a:pt x="8" y="42"/>
                    </a:lnTo>
                    <a:lnTo>
                      <a:pt x="0" y="42"/>
                    </a:lnTo>
                    <a:lnTo>
                      <a:pt x="0" y="34"/>
                    </a:lnTo>
                    <a:lnTo>
                      <a:pt x="0" y="34"/>
                    </a:lnTo>
                    <a:lnTo>
                      <a:pt x="35"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25" name="Freeform 196"/>
              <p:cNvSpPr/>
              <p:nvPr/>
            </p:nvSpPr>
            <p:spPr bwMode="auto">
              <a:xfrm>
                <a:off x="5680655" y="5716084"/>
                <a:ext cx="123353" cy="123353"/>
              </a:xfrm>
              <a:custGeom>
                <a:gdLst>
                  <a:gd fmla="*/ 35 w 43" name="T0"/>
                  <a:gd fmla="*/ 0 h 43" name="T1"/>
                  <a:gd fmla="*/ 43 w 43" name="T2"/>
                  <a:gd fmla="*/ 9 h 43" name="T3"/>
                  <a:gd fmla="*/ 8 w 43" name="T4"/>
                  <a:gd fmla="*/ 43 h 43" name="T5"/>
                  <a:gd fmla="*/ 8 w 43" name="T6"/>
                  <a:gd fmla="*/ 43 h 43" name="T7"/>
                  <a:gd fmla="*/ 0 w 43" name="T8"/>
                  <a:gd fmla="*/ 43 h 43" name="T9"/>
                  <a:gd fmla="*/ 0 w 43" name="T10"/>
                  <a:gd fmla="*/ 35 h 43" name="T11"/>
                  <a:gd fmla="*/ 35 w 43" name="T12"/>
                  <a:gd fmla="*/ 0 h 43" name="T13"/>
                </a:gdLst>
                <a:cxnLst>
                  <a:cxn ang="0">
                    <a:pos x="T0" y="T1"/>
                  </a:cxn>
                  <a:cxn ang="0">
                    <a:pos x="T2" y="T3"/>
                  </a:cxn>
                  <a:cxn ang="0">
                    <a:pos x="T4" y="T5"/>
                  </a:cxn>
                  <a:cxn ang="0">
                    <a:pos x="T6" y="T7"/>
                  </a:cxn>
                  <a:cxn ang="0">
                    <a:pos x="T8" y="T9"/>
                  </a:cxn>
                  <a:cxn ang="0">
                    <a:pos x="T10" y="T11"/>
                  </a:cxn>
                  <a:cxn ang="0">
                    <a:pos x="T12" y="T13"/>
                  </a:cxn>
                </a:cxnLst>
                <a:rect b="b" l="0" r="r" t="0"/>
                <a:pathLst>
                  <a:path h="43" w="43">
                    <a:moveTo>
                      <a:pt x="35" y="0"/>
                    </a:moveTo>
                    <a:lnTo>
                      <a:pt x="43" y="9"/>
                    </a:lnTo>
                    <a:lnTo>
                      <a:pt x="8" y="43"/>
                    </a:lnTo>
                    <a:lnTo>
                      <a:pt x="8" y="43"/>
                    </a:lnTo>
                    <a:lnTo>
                      <a:pt x="0" y="43"/>
                    </a:lnTo>
                    <a:lnTo>
                      <a:pt x="0" y="35"/>
                    </a:lnTo>
                    <a:lnTo>
                      <a:pt x="35"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26" name="Freeform 197"/>
              <p:cNvSpPr/>
              <p:nvPr/>
            </p:nvSpPr>
            <p:spPr bwMode="auto">
              <a:xfrm>
                <a:off x="5663443" y="5833698"/>
                <a:ext cx="86060" cy="94667"/>
              </a:xfrm>
              <a:custGeom>
                <a:gdLst>
                  <a:gd fmla="*/ 2 w 30" name="T0"/>
                  <a:gd fmla="*/ 0 h 33" name="T1"/>
                  <a:gd fmla="*/ 4 w 30" name="T2"/>
                  <a:gd fmla="*/ 4 h 33" name="T3"/>
                  <a:gd fmla="*/ 12 w 30" name="T4"/>
                  <a:gd fmla="*/ 8 h 33" name="T5"/>
                  <a:gd fmla="*/ 16 w 30" name="T6"/>
                  <a:gd fmla="*/ 16 h 33" name="T7"/>
                  <a:gd fmla="*/ 24 w 30" name="T8"/>
                  <a:gd fmla="*/ 18 h 33" name="T9"/>
                  <a:gd fmla="*/ 26 w 30" name="T10"/>
                  <a:gd fmla="*/ 27 h 33" name="T11"/>
                  <a:gd fmla="*/ 30 w 30" name="T12"/>
                  <a:gd fmla="*/ 31 h 33" name="T13"/>
                  <a:gd fmla="*/ 12 w 30" name="T14"/>
                  <a:gd fmla="*/ 33 h 33" name="T15"/>
                  <a:gd fmla="*/ 0 w 30" name="T16"/>
                  <a:gd fmla="*/ 18 h 33" name="T17"/>
                  <a:gd fmla="*/ 2 w 30" name="T18"/>
                  <a:gd fmla="*/ 0 h 33"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33" w="30">
                    <a:moveTo>
                      <a:pt x="2" y="0"/>
                    </a:moveTo>
                    <a:lnTo>
                      <a:pt x="4" y="4"/>
                    </a:lnTo>
                    <a:lnTo>
                      <a:pt x="12" y="8"/>
                    </a:lnTo>
                    <a:lnTo>
                      <a:pt x="16" y="16"/>
                    </a:lnTo>
                    <a:lnTo>
                      <a:pt x="24" y="18"/>
                    </a:lnTo>
                    <a:lnTo>
                      <a:pt x="26" y="27"/>
                    </a:lnTo>
                    <a:lnTo>
                      <a:pt x="30" y="31"/>
                    </a:lnTo>
                    <a:lnTo>
                      <a:pt x="12" y="33"/>
                    </a:lnTo>
                    <a:lnTo>
                      <a:pt x="0" y="18"/>
                    </a:lnTo>
                    <a:lnTo>
                      <a:pt x="2"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27" name="Freeform 198"/>
              <p:cNvSpPr/>
              <p:nvPr/>
            </p:nvSpPr>
            <p:spPr bwMode="auto">
              <a:xfrm>
                <a:off x="5749503" y="5782062"/>
                <a:ext cx="117616" cy="129091"/>
              </a:xfrm>
              <a:custGeom>
                <a:gdLst>
                  <a:gd fmla="*/ 33 w 41" name="T0"/>
                  <a:gd fmla="*/ 0 h 45" name="T1"/>
                  <a:gd fmla="*/ 41 w 41" name="T2"/>
                  <a:gd fmla="*/ 8 h 45" name="T3"/>
                  <a:gd fmla="*/ 7 w 41" name="T4"/>
                  <a:gd fmla="*/ 45 h 45" name="T5"/>
                  <a:gd fmla="*/ 0 w 41" name="T6"/>
                  <a:gd fmla="*/ 43 h 45" name="T7"/>
                  <a:gd fmla="*/ 0 w 41" name="T8"/>
                  <a:gd fmla="*/ 34 h 45" name="T9"/>
                  <a:gd fmla="*/ 33 w 41" name="T10"/>
                  <a:gd fmla="*/ 0 h 45" name="T11"/>
                </a:gdLst>
                <a:cxnLst>
                  <a:cxn ang="0">
                    <a:pos x="T0" y="T1"/>
                  </a:cxn>
                  <a:cxn ang="0">
                    <a:pos x="T2" y="T3"/>
                  </a:cxn>
                  <a:cxn ang="0">
                    <a:pos x="T4" y="T5"/>
                  </a:cxn>
                  <a:cxn ang="0">
                    <a:pos x="T6" y="T7"/>
                  </a:cxn>
                  <a:cxn ang="0">
                    <a:pos x="T8" y="T9"/>
                  </a:cxn>
                  <a:cxn ang="0">
                    <a:pos x="T10" y="T11"/>
                  </a:cxn>
                </a:cxnLst>
                <a:rect b="b" l="0" r="r" t="0"/>
                <a:pathLst>
                  <a:path h="45" w="41">
                    <a:moveTo>
                      <a:pt x="33" y="0"/>
                    </a:moveTo>
                    <a:lnTo>
                      <a:pt x="41" y="8"/>
                    </a:lnTo>
                    <a:lnTo>
                      <a:pt x="7" y="45"/>
                    </a:lnTo>
                    <a:lnTo>
                      <a:pt x="0" y="43"/>
                    </a:lnTo>
                    <a:lnTo>
                      <a:pt x="0" y="34"/>
                    </a:lnTo>
                    <a:lnTo>
                      <a:pt x="33"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grpSp>
      </p:grpSp>
      <p:grpSp>
        <p:nvGrpSpPr>
          <p:cNvPr id="28" name="组合 27"/>
          <p:cNvGrpSpPr/>
          <p:nvPr/>
        </p:nvGrpSpPr>
        <p:grpSpPr>
          <a:xfrm>
            <a:off x="4863710" y="3497805"/>
            <a:ext cx="530384" cy="314150"/>
            <a:chOff x="6839593" y="4666153"/>
            <a:chExt cx="745852" cy="441774"/>
          </a:xfrm>
        </p:grpSpPr>
        <p:sp>
          <p:nvSpPr>
            <p:cNvPr id="29" name="Freeform 81"/>
            <p:cNvSpPr/>
            <p:nvPr/>
          </p:nvSpPr>
          <p:spPr bwMode="auto">
            <a:xfrm>
              <a:off x="7381769" y="4714921"/>
              <a:ext cx="203676" cy="344239"/>
            </a:xfrm>
            <a:custGeom>
              <a:gdLst>
                <a:gd fmla="*/ 10 w 71" name="T0"/>
                <a:gd fmla="*/ 0 h 120" name="T1"/>
                <a:gd fmla="*/ 14 w 71" name="T2"/>
                <a:gd fmla="*/ 2 h 120" name="T3"/>
                <a:gd fmla="*/ 18 w 71" name="T4"/>
                <a:gd fmla="*/ 4 h 120" name="T5"/>
                <a:gd fmla="*/ 67 w 71" name="T6"/>
                <a:gd fmla="*/ 53 h 120" name="T7"/>
                <a:gd fmla="*/ 71 w 71" name="T8"/>
                <a:gd fmla="*/ 61 h 120" name="T9"/>
                <a:gd fmla="*/ 67 w 71" name="T10"/>
                <a:gd fmla="*/ 69 h 120" name="T11"/>
                <a:gd fmla="*/ 18 w 71" name="T12"/>
                <a:gd fmla="*/ 118 h 120" name="T13"/>
                <a:gd fmla="*/ 10 w 71" name="T14"/>
                <a:gd fmla="*/ 120 h 120" name="T15"/>
                <a:gd fmla="*/ 4 w 71" name="T16"/>
                <a:gd fmla="*/ 118 h 120" name="T17"/>
                <a:gd fmla="*/ 0 w 71" name="T18"/>
                <a:gd fmla="*/ 114 h 120" name="T19"/>
                <a:gd fmla="*/ 0 w 71" name="T20"/>
                <a:gd fmla="*/ 110 h 120" name="T21"/>
                <a:gd fmla="*/ 0 w 71" name="T22"/>
                <a:gd fmla="*/ 106 h 120" name="T23"/>
                <a:gd fmla="*/ 4 w 71" name="T24"/>
                <a:gd fmla="*/ 104 h 120" name="T25"/>
                <a:gd fmla="*/ 44 w 71" name="T26"/>
                <a:gd fmla="*/ 61 h 120" name="T27"/>
                <a:gd fmla="*/ 4 w 71" name="T28"/>
                <a:gd fmla="*/ 18 h 120" name="T29"/>
                <a:gd fmla="*/ 0 w 71" name="T30"/>
                <a:gd fmla="*/ 14 h 120" name="T31"/>
                <a:gd fmla="*/ 0 w 71" name="T32"/>
                <a:gd fmla="*/ 10 h 120" name="T33"/>
                <a:gd fmla="*/ 0 w 71" name="T34"/>
                <a:gd fmla="*/ 8 h 120" name="T35"/>
                <a:gd fmla="*/ 4 w 71" name="T36"/>
                <a:gd fmla="*/ 4 h 120" name="T37"/>
                <a:gd fmla="*/ 6 w 71" name="T38"/>
                <a:gd fmla="*/ 2 h 120" name="T39"/>
                <a:gd fmla="*/ 10 w 71" name="T40"/>
                <a:gd fmla="*/ 0 h 120"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0" w="71">
                  <a:moveTo>
                    <a:pt x="10" y="0"/>
                  </a:moveTo>
                  <a:lnTo>
                    <a:pt x="14" y="2"/>
                  </a:lnTo>
                  <a:lnTo>
                    <a:pt x="18" y="4"/>
                  </a:lnTo>
                  <a:lnTo>
                    <a:pt x="67" y="53"/>
                  </a:lnTo>
                  <a:lnTo>
                    <a:pt x="71" y="61"/>
                  </a:lnTo>
                  <a:lnTo>
                    <a:pt x="67" y="69"/>
                  </a:lnTo>
                  <a:lnTo>
                    <a:pt x="18" y="118"/>
                  </a:lnTo>
                  <a:lnTo>
                    <a:pt x="10" y="120"/>
                  </a:lnTo>
                  <a:lnTo>
                    <a:pt x="4" y="118"/>
                  </a:lnTo>
                  <a:lnTo>
                    <a:pt x="0" y="114"/>
                  </a:lnTo>
                  <a:lnTo>
                    <a:pt x="0" y="110"/>
                  </a:lnTo>
                  <a:lnTo>
                    <a:pt x="0" y="106"/>
                  </a:lnTo>
                  <a:lnTo>
                    <a:pt x="4" y="104"/>
                  </a:lnTo>
                  <a:lnTo>
                    <a:pt x="44" y="61"/>
                  </a:lnTo>
                  <a:lnTo>
                    <a:pt x="4" y="18"/>
                  </a:lnTo>
                  <a:lnTo>
                    <a:pt x="0" y="14"/>
                  </a:lnTo>
                  <a:lnTo>
                    <a:pt x="0" y="10"/>
                  </a:lnTo>
                  <a:lnTo>
                    <a:pt x="0" y="8"/>
                  </a:lnTo>
                  <a:lnTo>
                    <a:pt x="4" y="4"/>
                  </a:lnTo>
                  <a:lnTo>
                    <a:pt x="6" y="2"/>
                  </a:lnTo>
                  <a:lnTo>
                    <a:pt x="10"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grpSp>
          <p:nvGrpSpPr>
            <p:cNvPr id="30" name="组合 29"/>
            <p:cNvGrpSpPr/>
            <p:nvPr/>
          </p:nvGrpSpPr>
          <p:grpSpPr>
            <a:xfrm>
              <a:off x="6839593" y="4666153"/>
              <a:ext cx="441774" cy="441774"/>
              <a:chOff x="6839593" y="4666155"/>
              <a:chExt cx="441774" cy="441774"/>
            </a:xfrm>
          </p:grpSpPr>
          <p:sp>
            <p:nvSpPr>
              <p:cNvPr id="31" name="Freeform 199"/>
              <p:cNvSpPr>
                <a:spLocks noEditPoints="1"/>
              </p:cNvSpPr>
              <p:nvPr/>
            </p:nvSpPr>
            <p:spPr bwMode="auto">
              <a:xfrm>
                <a:off x="6839593" y="4666155"/>
                <a:ext cx="441774" cy="441774"/>
              </a:xfrm>
              <a:custGeom>
                <a:gdLst>
                  <a:gd fmla="*/ 77 w 154" name="T0"/>
                  <a:gd fmla="*/ 8 h 154" name="T1"/>
                  <a:gd fmla="*/ 59 w 154" name="T2"/>
                  <a:gd fmla="*/ 10 h 154" name="T3"/>
                  <a:gd fmla="*/ 42 w 154" name="T4"/>
                  <a:gd fmla="*/ 16 h 154" name="T5"/>
                  <a:gd fmla="*/ 24 w 154" name="T6"/>
                  <a:gd fmla="*/ 32 h 154" name="T7"/>
                  <a:gd fmla="*/ 12 w 154" name="T8"/>
                  <a:gd fmla="*/ 53 h 154" name="T9"/>
                  <a:gd fmla="*/ 8 w 154" name="T10"/>
                  <a:gd fmla="*/ 77 h 154" name="T11"/>
                  <a:gd fmla="*/ 10 w 154" name="T12"/>
                  <a:gd fmla="*/ 93 h 154" name="T13"/>
                  <a:gd fmla="*/ 16 w 154" name="T14"/>
                  <a:gd fmla="*/ 110 h 154" name="T15"/>
                  <a:gd fmla="*/ 32 w 154" name="T16"/>
                  <a:gd fmla="*/ 130 h 154" name="T17"/>
                  <a:gd fmla="*/ 53 w 154" name="T18"/>
                  <a:gd fmla="*/ 142 h 154" name="T19"/>
                  <a:gd fmla="*/ 77 w 154" name="T20"/>
                  <a:gd fmla="*/ 146 h 154" name="T21"/>
                  <a:gd fmla="*/ 93 w 154" name="T22"/>
                  <a:gd fmla="*/ 144 h 154" name="T23"/>
                  <a:gd fmla="*/ 109 w 154" name="T24"/>
                  <a:gd fmla="*/ 136 h 154" name="T25"/>
                  <a:gd fmla="*/ 130 w 154" name="T26"/>
                  <a:gd fmla="*/ 122 h 154" name="T27"/>
                  <a:gd fmla="*/ 140 w 154" name="T28"/>
                  <a:gd fmla="*/ 99 h 154" name="T29"/>
                  <a:gd fmla="*/ 144 w 154" name="T30"/>
                  <a:gd fmla="*/ 77 h 154" name="T31"/>
                  <a:gd fmla="*/ 142 w 154" name="T32"/>
                  <a:gd fmla="*/ 59 h 154" name="T33"/>
                  <a:gd fmla="*/ 136 w 154" name="T34"/>
                  <a:gd fmla="*/ 42 h 154" name="T35"/>
                  <a:gd fmla="*/ 120 w 154" name="T36"/>
                  <a:gd fmla="*/ 24 h 154" name="T37"/>
                  <a:gd fmla="*/ 99 w 154" name="T38"/>
                  <a:gd fmla="*/ 12 h 154" name="T39"/>
                  <a:gd fmla="*/ 77 w 154" name="T40"/>
                  <a:gd fmla="*/ 8 h 154" name="T41"/>
                  <a:gd fmla="*/ 77 w 154" name="T42"/>
                  <a:gd fmla="*/ 0 h 154" name="T43"/>
                  <a:gd fmla="*/ 103 w 154" name="T44"/>
                  <a:gd fmla="*/ 4 h 154" name="T45"/>
                  <a:gd fmla="*/ 126 w 154" name="T46"/>
                  <a:gd fmla="*/ 18 h 154" name="T47"/>
                  <a:gd fmla="*/ 144 w 154" name="T48"/>
                  <a:gd fmla="*/ 38 h 154" name="T49"/>
                  <a:gd fmla="*/ 150 w 154" name="T50"/>
                  <a:gd fmla="*/ 57 h 154" name="T51"/>
                  <a:gd fmla="*/ 154 w 154" name="T52"/>
                  <a:gd fmla="*/ 77 h 154" name="T53"/>
                  <a:gd fmla="*/ 148 w 154" name="T54"/>
                  <a:gd fmla="*/ 103 h 154" name="T55"/>
                  <a:gd fmla="*/ 136 w 154" name="T56"/>
                  <a:gd fmla="*/ 126 h 154" name="T57"/>
                  <a:gd fmla="*/ 114 w 154" name="T58"/>
                  <a:gd fmla="*/ 144 h 154" name="T59"/>
                  <a:gd fmla="*/ 95 w 154" name="T60"/>
                  <a:gd fmla="*/ 152 h 154" name="T61"/>
                  <a:gd fmla="*/ 77 w 154" name="T62"/>
                  <a:gd fmla="*/ 154 h 154" name="T63"/>
                  <a:gd fmla="*/ 51 w 154" name="T64"/>
                  <a:gd fmla="*/ 148 h 154" name="T65"/>
                  <a:gd fmla="*/ 26 w 154" name="T66"/>
                  <a:gd fmla="*/ 136 h 154" name="T67"/>
                  <a:gd fmla="*/ 10 w 154" name="T68"/>
                  <a:gd fmla="*/ 114 h 154" name="T69"/>
                  <a:gd fmla="*/ 2 w 154" name="T70"/>
                  <a:gd fmla="*/ 95 h 154" name="T71"/>
                  <a:gd fmla="*/ 0 w 154" name="T72"/>
                  <a:gd fmla="*/ 77 h 154" name="T73"/>
                  <a:gd fmla="*/ 4 w 154" name="T74"/>
                  <a:gd fmla="*/ 50 h 154" name="T75"/>
                  <a:gd fmla="*/ 18 w 154" name="T76"/>
                  <a:gd fmla="*/ 28 h 154" name="T77"/>
                  <a:gd fmla="*/ 38 w 154" name="T78"/>
                  <a:gd fmla="*/ 10 h 154" name="T79"/>
                  <a:gd fmla="*/ 57 w 154" name="T80"/>
                  <a:gd fmla="*/ 2 h 154" name="T81"/>
                  <a:gd fmla="*/ 77 w 154" name="T82"/>
                  <a:gd fmla="*/ 0 h 154"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54" w="154">
                    <a:moveTo>
                      <a:pt x="77" y="8"/>
                    </a:moveTo>
                    <a:lnTo>
                      <a:pt x="59" y="10"/>
                    </a:lnTo>
                    <a:lnTo>
                      <a:pt x="42" y="16"/>
                    </a:lnTo>
                    <a:lnTo>
                      <a:pt x="24" y="32"/>
                    </a:lnTo>
                    <a:lnTo>
                      <a:pt x="12" y="53"/>
                    </a:lnTo>
                    <a:lnTo>
                      <a:pt x="8" y="77"/>
                    </a:lnTo>
                    <a:lnTo>
                      <a:pt x="10" y="93"/>
                    </a:lnTo>
                    <a:lnTo>
                      <a:pt x="16" y="110"/>
                    </a:lnTo>
                    <a:lnTo>
                      <a:pt x="32" y="130"/>
                    </a:lnTo>
                    <a:lnTo>
                      <a:pt x="53" y="142"/>
                    </a:lnTo>
                    <a:lnTo>
                      <a:pt x="77" y="146"/>
                    </a:lnTo>
                    <a:lnTo>
                      <a:pt x="93" y="144"/>
                    </a:lnTo>
                    <a:lnTo>
                      <a:pt x="109" y="136"/>
                    </a:lnTo>
                    <a:lnTo>
                      <a:pt x="130" y="122"/>
                    </a:lnTo>
                    <a:lnTo>
                      <a:pt x="140" y="99"/>
                    </a:lnTo>
                    <a:lnTo>
                      <a:pt x="144" y="77"/>
                    </a:lnTo>
                    <a:lnTo>
                      <a:pt x="142" y="59"/>
                    </a:lnTo>
                    <a:lnTo>
                      <a:pt x="136" y="42"/>
                    </a:lnTo>
                    <a:lnTo>
                      <a:pt x="120" y="24"/>
                    </a:lnTo>
                    <a:lnTo>
                      <a:pt x="99" y="12"/>
                    </a:lnTo>
                    <a:lnTo>
                      <a:pt x="77" y="8"/>
                    </a:lnTo>
                    <a:close/>
                    <a:moveTo>
                      <a:pt x="77" y="0"/>
                    </a:moveTo>
                    <a:lnTo>
                      <a:pt x="103" y="4"/>
                    </a:lnTo>
                    <a:lnTo>
                      <a:pt x="126" y="18"/>
                    </a:lnTo>
                    <a:lnTo>
                      <a:pt x="144" y="38"/>
                    </a:lnTo>
                    <a:lnTo>
                      <a:pt x="150" y="57"/>
                    </a:lnTo>
                    <a:lnTo>
                      <a:pt x="154" y="77"/>
                    </a:lnTo>
                    <a:lnTo>
                      <a:pt x="148" y="103"/>
                    </a:lnTo>
                    <a:lnTo>
                      <a:pt x="136" y="126"/>
                    </a:lnTo>
                    <a:lnTo>
                      <a:pt x="114" y="144"/>
                    </a:lnTo>
                    <a:lnTo>
                      <a:pt x="95" y="152"/>
                    </a:lnTo>
                    <a:lnTo>
                      <a:pt x="77" y="154"/>
                    </a:lnTo>
                    <a:lnTo>
                      <a:pt x="51" y="148"/>
                    </a:lnTo>
                    <a:lnTo>
                      <a:pt x="26" y="136"/>
                    </a:lnTo>
                    <a:lnTo>
                      <a:pt x="10" y="114"/>
                    </a:lnTo>
                    <a:lnTo>
                      <a:pt x="2" y="95"/>
                    </a:lnTo>
                    <a:lnTo>
                      <a:pt x="0" y="77"/>
                    </a:lnTo>
                    <a:lnTo>
                      <a:pt x="4" y="50"/>
                    </a:lnTo>
                    <a:lnTo>
                      <a:pt x="18" y="28"/>
                    </a:lnTo>
                    <a:lnTo>
                      <a:pt x="38" y="10"/>
                    </a:lnTo>
                    <a:lnTo>
                      <a:pt x="57" y="2"/>
                    </a:lnTo>
                    <a:lnTo>
                      <a:pt x="77"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32" name="Freeform 200"/>
              <p:cNvSpPr>
                <a:spLocks noEditPoints="1"/>
              </p:cNvSpPr>
              <p:nvPr/>
            </p:nvSpPr>
            <p:spPr bwMode="auto">
              <a:xfrm>
                <a:off x="6902704" y="4818193"/>
                <a:ext cx="197938" cy="192201"/>
              </a:xfrm>
              <a:custGeom>
                <a:gdLst>
                  <a:gd fmla="*/ 35 w 69" name="T0"/>
                  <a:gd fmla="*/ 16 h 67" name="T1"/>
                  <a:gd fmla="*/ 29 w 69" name="T2"/>
                  <a:gd fmla="*/ 16 h 67" name="T3"/>
                  <a:gd fmla="*/ 23 w 69" name="T4"/>
                  <a:gd fmla="*/ 20 h 67" name="T5"/>
                  <a:gd fmla="*/ 18 w 69" name="T6"/>
                  <a:gd fmla="*/ 26 h 67" name="T7"/>
                  <a:gd fmla="*/ 16 w 69" name="T8"/>
                  <a:gd fmla="*/ 34 h 67" name="T9"/>
                  <a:gd fmla="*/ 18 w 69" name="T10"/>
                  <a:gd fmla="*/ 40 h 67" name="T11"/>
                  <a:gd fmla="*/ 23 w 69" name="T12"/>
                  <a:gd fmla="*/ 46 h 67" name="T13"/>
                  <a:gd fmla="*/ 29 w 69" name="T14"/>
                  <a:gd fmla="*/ 50 h 67" name="T15"/>
                  <a:gd fmla="*/ 35 w 69" name="T16"/>
                  <a:gd fmla="*/ 50 h 67" name="T17"/>
                  <a:gd fmla="*/ 43 w 69" name="T18"/>
                  <a:gd fmla="*/ 50 h 67" name="T19"/>
                  <a:gd fmla="*/ 47 w 69" name="T20"/>
                  <a:gd fmla="*/ 46 h 67" name="T21"/>
                  <a:gd fmla="*/ 51 w 69" name="T22"/>
                  <a:gd fmla="*/ 40 h 67" name="T23"/>
                  <a:gd fmla="*/ 53 w 69" name="T24"/>
                  <a:gd fmla="*/ 34 h 67" name="T25"/>
                  <a:gd fmla="*/ 51 w 69" name="T26"/>
                  <a:gd fmla="*/ 26 h 67" name="T27"/>
                  <a:gd fmla="*/ 47 w 69" name="T28"/>
                  <a:gd fmla="*/ 20 h 67" name="T29"/>
                  <a:gd fmla="*/ 43 w 69" name="T30"/>
                  <a:gd fmla="*/ 16 h 67" name="T31"/>
                  <a:gd fmla="*/ 35 w 69" name="T32"/>
                  <a:gd fmla="*/ 16 h 67" name="T33"/>
                  <a:gd fmla="*/ 29 w 69" name="T34"/>
                  <a:gd fmla="*/ 0 h 67" name="T35"/>
                  <a:gd fmla="*/ 41 w 69" name="T36"/>
                  <a:gd fmla="*/ 0 h 67" name="T37"/>
                  <a:gd fmla="*/ 41 w 69" name="T38"/>
                  <a:gd fmla="*/ 6 h 67" name="T39"/>
                  <a:gd fmla="*/ 51 w 69" name="T40"/>
                  <a:gd fmla="*/ 10 h 67" name="T41"/>
                  <a:gd fmla="*/ 55 w 69" name="T42"/>
                  <a:gd fmla="*/ 6 h 67" name="T43"/>
                  <a:gd fmla="*/ 63 w 69" name="T44"/>
                  <a:gd fmla="*/ 14 h 67" name="T45"/>
                  <a:gd fmla="*/ 59 w 69" name="T46"/>
                  <a:gd fmla="*/ 18 h 67" name="T47"/>
                  <a:gd fmla="*/ 63 w 69" name="T48"/>
                  <a:gd fmla="*/ 28 h 67" name="T49"/>
                  <a:gd fmla="*/ 69 w 69" name="T50"/>
                  <a:gd fmla="*/ 28 h 67" name="T51"/>
                  <a:gd fmla="*/ 69 w 69" name="T52"/>
                  <a:gd fmla="*/ 38 h 67" name="T53"/>
                  <a:gd fmla="*/ 63 w 69" name="T54"/>
                  <a:gd fmla="*/ 38 h 67" name="T55"/>
                  <a:gd fmla="*/ 59 w 69" name="T56"/>
                  <a:gd fmla="*/ 48 h 67" name="T57"/>
                  <a:gd fmla="*/ 63 w 69" name="T58"/>
                  <a:gd fmla="*/ 53 h 67" name="T59"/>
                  <a:gd fmla="*/ 55 w 69" name="T60"/>
                  <a:gd fmla="*/ 61 h 67" name="T61"/>
                  <a:gd fmla="*/ 51 w 69" name="T62"/>
                  <a:gd fmla="*/ 57 h 67" name="T63"/>
                  <a:gd fmla="*/ 41 w 69" name="T64"/>
                  <a:gd fmla="*/ 61 h 67" name="T65"/>
                  <a:gd fmla="*/ 41 w 69" name="T66"/>
                  <a:gd fmla="*/ 67 h 67" name="T67"/>
                  <a:gd fmla="*/ 29 w 69" name="T68"/>
                  <a:gd fmla="*/ 67 h 67" name="T69"/>
                  <a:gd fmla="*/ 29 w 69" name="T70"/>
                  <a:gd fmla="*/ 61 h 67" name="T71"/>
                  <a:gd fmla="*/ 18 w 69" name="T72"/>
                  <a:gd fmla="*/ 57 h 67" name="T73"/>
                  <a:gd fmla="*/ 14 w 69" name="T74"/>
                  <a:gd fmla="*/ 61 h 67" name="T75"/>
                  <a:gd fmla="*/ 6 w 69" name="T76"/>
                  <a:gd fmla="*/ 53 h 67" name="T77"/>
                  <a:gd fmla="*/ 12 w 69" name="T78"/>
                  <a:gd fmla="*/ 48 h 67" name="T79"/>
                  <a:gd fmla="*/ 8 w 69" name="T80"/>
                  <a:gd fmla="*/ 38 h 67" name="T81"/>
                  <a:gd fmla="*/ 0 w 69" name="T82"/>
                  <a:gd fmla="*/ 38 h 67" name="T83"/>
                  <a:gd fmla="*/ 0 w 69" name="T84"/>
                  <a:gd fmla="*/ 28 h 67" name="T85"/>
                  <a:gd fmla="*/ 8 w 69" name="T86"/>
                  <a:gd fmla="*/ 28 h 67" name="T87"/>
                  <a:gd fmla="*/ 12 w 69" name="T88"/>
                  <a:gd fmla="*/ 18 h 67" name="T89"/>
                  <a:gd fmla="*/ 6 w 69" name="T90"/>
                  <a:gd fmla="*/ 14 h 67" name="T91"/>
                  <a:gd fmla="*/ 14 w 69" name="T92"/>
                  <a:gd fmla="*/ 6 h 67" name="T93"/>
                  <a:gd fmla="*/ 20 w 69" name="T94"/>
                  <a:gd fmla="*/ 10 h 67" name="T95"/>
                  <a:gd fmla="*/ 29 w 69" name="T96"/>
                  <a:gd fmla="*/ 6 h 67" name="T97"/>
                  <a:gd fmla="*/ 29 w 69" name="T98"/>
                  <a:gd fmla="*/ 0 h 67" name="T9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b="b" l="0" r="r" t="0"/>
                <a:pathLst>
                  <a:path h="67" w="69">
                    <a:moveTo>
                      <a:pt x="35" y="16"/>
                    </a:moveTo>
                    <a:lnTo>
                      <a:pt x="29" y="16"/>
                    </a:lnTo>
                    <a:lnTo>
                      <a:pt x="23" y="20"/>
                    </a:lnTo>
                    <a:lnTo>
                      <a:pt x="18" y="26"/>
                    </a:lnTo>
                    <a:lnTo>
                      <a:pt x="16" y="34"/>
                    </a:lnTo>
                    <a:lnTo>
                      <a:pt x="18" y="40"/>
                    </a:lnTo>
                    <a:lnTo>
                      <a:pt x="23" y="46"/>
                    </a:lnTo>
                    <a:lnTo>
                      <a:pt x="29" y="50"/>
                    </a:lnTo>
                    <a:lnTo>
                      <a:pt x="35" y="50"/>
                    </a:lnTo>
                    <a:lnTo>
                      <a:pt x="43" y="50"/>
                    </a:lnTo>
                    <a:lnTo>
                      <a:pt x="47" y="46"/>
                    </a:lnTo>
                    <a:lnTo>
                      <a:pt x="51" y="40"/>
                    </a:lnTo>
                    <a:lnTo>
                      <a:pt x="53" y="34"/>
                    </a:lnTo>
                    <a:lnTo>
                      <a:pt x="51" y="26"/>
                    </a:lnTo>
                    <a:lnTo>
                      <a:pt x="47" y="20"/>
                    </a:lnTo>
                    <a:lnTo>
                      <a:pt x="43" y="16"/>
                    </a:lnTo>
                    <a:lnTo>
                      <a:pt x="35" y="16"/>
                    </a:lnTo>
                    <a:close/>
                    <a:moveTo>
                      <a:pt x="29" y="0"/>
                    </a:moveTo>
                    <a:lnTo>
                      <a:pt x="41" y="0"/>
                    </a:lnTo>
                    <a:lnTo>
                      <a:pt x="41" y="6"/>
                    </a:lnTo>
                    <a:lnTo>
                      <a:pt x="51" y="10"/>
                    </a:lnTo>
                    <a:lnTo>
                      <a:pt x="55" y="6"/>
                    </a:lnTo>
                    <a:lnTo>
                      <a:pt x="63" y="14"/>
                    </a:lnTo>
                    <a:lnTo>
                      <a:pt x="59" y="18"/>
                    </a:lnTo>
                    <a:lnTo>
                      <a:pt x="63" y="28"/>
                    </a:lnTo>
                    <a:lnTo>
                      <a:pt x="69" y="28"/>
                    </a:lnTo>
                    <a:lnTo>
                      <a:pt x="69" y="38"/>
                    </a:lnTo>
                    <a:lnTo>
                      <a:pt x="63" y="38"/>
                    </a:lnTo>
                    <a:lnTo>
                      <a:pt x="59" y="48"/>
                    </a:lnTo>
                    <a:lnTo>
                      <a:pt x="63" y="53"/>
                    </a:lnTo>
                    <a:lnTo>
                      <a:pt x="55" y="61"/>
                    </a:lnTo>
                    <a:lnTo>
                      <a:pt x="51" y="57"/>
                    </a:lnTo>
                    <a:lnTo>
                      <a:pt x="41" y="61"/>
                    </a:lnTo>
                    <a:lnTo>
                      <a:pt x="41" y="67"/>
                    </a:lnTo>
                    <a:lnTo>
                      <a:pt x="29" y="67"/>
                    </a:lnTo>
                    <a:lnTo>
                      <a:pt x="29" y="61"/>
                    </a:lnTo>
                    <a:lnTo>
                      <a:pt x="18" y="57"/>
                    </a:lnTo>
                    <a:lnTo>
                      <a:pt x="14" y="61"/>
                    </a:lnTo>
                    <a:lnTo>
                      <a:pt x="6" y="53"/>
                    </a:lnTo>
                    <a:lnTo>
                      <a:pt x="12" y="48"/>
                    </a:lnTo>
                    <a:lnTo>
                      <a:pt x="8" y="38"/>
                    </a:lnTo>
                    <a:lnTo>
                      <a:pt x="0" y="38"/>
                    </a:lnTo>
                    <a:lnTo>
                      <a:pt x="0" y="28"/>
                    </a:lnTo>
                    <a:lnTo>
                      <a:pt x="8" y="28"/>
                    </a:lnTo>
                    <a:lnTo>
                      <a:pt x="12" y="18"/>
                    </a:lnTo>
                    <a:lnTo>
                      <a:pt x="6" y="14"/>
                    </a:lnTo>
                    <a:lnTo>
                      <a:pt x="14" y="6"/>
                    </a:lnTo>
                    <a:lnTo>
                      <a:pt x="20" y="10"/>
                    </a:lnTo>
                    <a:lnTo>
                      <a:pt x="29" y="6"/>
                    </a:lnTo>
                    <a:lnTo>
                      <a:pt x="29"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33" name="Freeform 201"/>
              <p:cNvSpPr>
                <a:spLocks noEditPoints="1"/>
              </p:cNvSpPr>
              <p:nvPr/>
            </p:nvSpPr>
            <p:spPr bwMode="auto">
              <a:xfrm>
                <a:off x="7077691" y="4763689"/>
                <a:ext cx="134828" cy="129091"/>
              </a:xfrm>
              <a:custGeom>
                <a:gdLst>
                  <a:gd fmla="*/ 24 w 47" name="T0"/>
                  <a:gd fmla="*/ 10 h 45" name="T1"/>
                  <a:gd fmla="*/ 16 w 47" name="T2"/>
                  <a:gd fmla="*/ 12 h 45" name="T3"/>
                  <a:gd fmla="*/ 12 w 47" name="T4"/>
                  <a:gd fmla="*/ 23 h 45" name="T5"/>
                  <a:gd fmla="*/ 14 w 47" name="T6"/>
                  <a:gd fmla="*/ 31 h 45" name="T7"/>
                  <a:gd fmla="*/ 22 w 47" name="T8"/>
                  <a:gd fmla="*/ 35 h 45" name="T9"/>
                  <a:gd fmla="*/ 31 w 47" name="T10"/>
                  <a:gd fmla="*/ 33 h 45" name="T11"/>
                  <a:gd fmla="*/ 37 w 47" name="T12"/>
                  <a:gd fmla="*/ 25 h 45" name="T13"/>
                  <a:gd fmla="*/ 33 w 47" name="T14"/>
                  <a:gd fmla="*/ 14 h 45" name="T15"/>
                  <a:gd fmla="*/ 24 w 47" name="T16"/>
                  <a:gd fmla="*/ 10 h 45" name="T17"/>
                  <a:gd fmla="*/ 22 w 47" name="T18"/>
                  <a:gd fmla="*/ 0 h 45" name="T19"/>
                  <a:gd fmla="*/ 28 w 47" name="T20"/>
                  <a:gd fmla="*/ 0 h 45" name="T21"/>
                  <a:gd fmla="*/ 28 w 47" name="T22"/>
                  <a:gd fmla="*/ 4 h 45" name="T23"/>
                  <a:gd fmla="*/ 35 w 47" name="T24"/>
                  <a:gd fmla="*/ 8 h 45" name="T25"/>
                  <a:gd fmla="*/ 39 w 47" name="T26"/>
                  <a:gd fmla="*/ 4 h 45" name="T27"/>
                  <a:gd fmla="*/ 43 w 47" name="T28"/>
                  <a:gd fmla="*/ 10 h 45" name="T29"/>
                  <a:gd fmla="*/ 41 w 47" name="T30"/>
                  <a:gd fmla="*/ 14 h 45" name="T31"/>
                  <a:gd fmla="*/ 43 w 47" name="T32"/>
                  <a:gd fmla="*/ 21 h 45" name="T33"/>
                  <a:gd fmla="*/ 47 w 47" name="T34"/>
                  <a:gd fmla="*/ 21 h 45" name="T35"/>
                  <a:gd fmla="*/ 47 w 47" name="T36"/>
                  <a:gd fmla="*/ 29 h 45" name="T37"/>
                  <a:gd fmla="*/ 43 w 47" name="T38"/>
                  <a:gd fmla="*/ 29 h 45" name="T39"/>
                  <a:gd fmla="*/ 39 w 47" name="T40"/>
                  <a:gd fmla="*/ 35 h 45" name="T41"/>
                  <a:gd fmla="*/ 41 w 47" name="T42"/>
                  <a:gd fmla="*/ 37 h 45" name="T43"/>
                  <a:gd fmla="*/ 35 w 47" name="T44"/>
                  <a:gd fmla="*/ 43 h 45" name="T45"/>
                  <a:gd fmla="*/ 33 w 47" name="T46"/>
                  <a:gd fmla="*/ 39 h 45" name="T47"/>
                  <a:gd fmla="*/ 26 w 47" name="T48"/>
                  <a:gd fmla="*/ 41 h 45" name="T49"/>
                  <a:gd fmla="*/ 24 w 47" name="T50"/>
                  <a:gd fmla="*/ 45 h 45" name="T51"/>
                  <a:gd fmla="*/ 18 w 47" name="T52"/>
                  <a:gd fmla="*/ 45 h 45" name="T53"/>
                  <a:gd fmla="*/ 18 w 47" name="T54"/>
                  <a:gd fmla="*/ 41 h 45" name="T55"/>
                  <a:gd fmla="*/ 12 w 47" name="T56"/>
                  <a:gd fmla="*/ 37 h 45" name="T57"/>
                  <a:gd fmla="*/ 8 w 47" name="T58"/>
                  <a:gd fmla="*/ 41 h 45" name="T59"/>
                  <a:gd fmla="*/ 4 w 47" name="T60"/>
                  <a:gd fmla="*/ 35 h 45" name="T61"/>
                  <a:gd fmla="*/ 6 w 47" name="T62"/>
                  <a:gd fmla="*/ 31 h 45" name="T63"/>
                  <a:gd fmla="*/ 4 w 47" name="T64"/>
                  <a:gd fmla="*/ 25 h 45" name="T65"/>
                  <a:gd fmla="*/ 0 w 47" name="T66"/>
                  <a:gd fmla="*/ 25 h 45" name="T67"/>
                  <a:gd fmla="*/ 2 w 47" name="T68"/>
                  <a:gd fmla="*/ 16 h 45" name="T69"/>
                  <a:gd fmla="*/ 6 w 47" name="T70"/>
                  <a:gd fmla="*/ 16 h 45" name="T71"/>
                  <a:gd fmla="*/ 8 w 47" name="T72"/>
                  <a:gd fmla="*/ 10 h 45" name="T73"/>
                  <a:gd fmla="*/ 6 w 47" name="T74"/>
                  <a:gd fmla="*/ 8 h 45" name="T75"/>
                  <a:gd fmla="*/ 12 w 47" name="T76"/>
                  <a:gd fmla="*/ 2 h 45" name="T77"/>
                  <a:gd fmla="*/ 14 w 47" name="T78"/>
                  <a:gd fmla="*/ 6 h 45" name="T79"/>
                  <a:gd fmla="*/ 22 w 47" name="T80"/>
                  <a:gd fmla="*/ 4 h 45" name="T81"/>
                  <a:gd fmla="*/ 22 w 47" name="T82"/>
                  <a:gd fmla="*/ 0 h 4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45" w="47">
                    <a:moveTo>
                      <a:pt x="24" y="10"/>
                    </a:moveTo>
                    <a:lnTo>
                      <a:pt x="16" y="12"/>
                    </a:lnTo>
                    <a:lnTo>
                      <a:pt x="12" y="23"/>
                    </a:lnTo>
                    <a:lnTo>
                      <a:pt x="14" y="31"/>
                    </a:lnTo>
                    <a:lnTo>
                      <a:pt x="22" y="35"/>
                    </a:lnTo>
                    <a:lnTo>
                      <a:pt x="31" y="33"/>
                    </a:lnTo>
                    <a:lnTo>
                      <a:pt x="37" y="25"/>
                    </a:lnTo>
                    <a:lnTo>
                      <a:pt x="33" y="14"/>
                    </a:lnTo>
                    <a:lnTo>
                      <a:pt x="24" y="10"/>
                    </a:lnTo>
                    <a:close/>
                    <a:moveTo>
                      <a:pt x="22" y="0"/>
                    </a:moveTo>
                    <a:lnTo>
                      <a:pt x="28" y="0"/>
                    </a:lnTo>
                    <a:lnTo>
                      <a:pt x="28" y="4"/>
                    </a:lnTo>
                    <a:lnTo>
                      <a:pt x="35" y="8"/>
                    </a:lnTo>
                    <a:lnTo>
                      <a:pt x="39" y="4"/>
                    </a:lnTo>
                    <a:lnTo>
                      <a:pt x="43" y="10"/>
                    </a:lnTo>
                    <a:lnTo>
                      <a:pt x="41" y="14"/>
                    </a:lnTo>
                    <a:lnTo>
                      <a:pt x="43" y="21"/>
                    </a:lnTo>
                    <a:lnTo>
                      <a:pt x="47" y="21"/>
                    </a:lnTo>
                    <a:lnTo>
                      <a:pt x="47" y="29"/>
                    </a:lnTo>
                    <a:lnTo>
                      <a:pt x="43" y="29"/>
                    </a:lnTo>
                    <a:lnTo>
                      <a:pt x="39" y="35"/>
                    </a:lnTo>
                    <a:lnTo>
                      <a:pt x="41" y="37"/>
                    </a:lnTo>
                    <a:lnTo>
                      <a:pt x="35" y="43"/>
                    </a:lnTo>
                    <a:lnTo>
                      <a:pt x="33" y="39"/>
                    </a:lnTo>
                    <a:lnTo>
                      <a:pt x="26" y="41"/>
                    </a:lnTo>
                    <a:lnTo>
                      <a:pt x="24" y="45"/>
                    </a:lnTo>
                    <a:lnTo>
                      <a:pt x="18" y="45"/>
                    </a:lnTo>
                    <a:lnTo>
                      <a:pt x="18" y="41"/>
                    </a:lnTo>
                    <a:lnTo>
                      <a:pt x="12" y="37"/>
                    </a:lnTo>
                    <a:lnTo>
                      <a:pt x="8" y="41"/>
                    </a:lnTo>
                    <a:lnTo>
                      <a:pt x="4" y="35"/>
                    </a:lnTo>
                    <a:lnTo>
                      <a:pt x="6" y="31"/>
                    </a:lnTo>
                    <a:lnTo>
                      <a:pt x="4" y="25"/>
                    </a:lnTo>
                    <a:lnTo>
                      <a:pt x="0" y="25"/>
                    </a:lnTo>
                    <a:lnTo>
                      <a:pt x="2" y="16"/>
                    </a:lnTo>
                    <a:lnTo>
                      <a:pt x="6" y="16"/>
                    </a:lnTo>
                    <a:lnTo>
                      <a:pt x="8" y="10"/>
                    </a:lnTo>
                    <a:lnTo>
                      <a:pt x="6" y="8"/>
                    </a:lnTo>
                    <a:lnTo>
                      <a:pt x="12" y="2"/>
                    </a:lnTo>
                    <a:lnTo>
                      <a:pt x="14" y="6"/>
                    </a:lnTo>
                    <a:lnTo>
                      <a:pt x="22" y="4"/>
                    </a:lnTo>
                    <a:lnTo>
                      <a:pt x="22"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34" name="Freeform 202"/>
              <p:cNvSpPr>
                <a:spLocks noEditPoints="1"/>
              </p:cNvSpPr>
              <p:nvPr/>
            </p:nvSpPr>
            <p:spPr bwMode="auto">
              <a:xfrm>
                <a:off x="7094903" y="4898515"/>
                <a:ext cx="88929" cy="94667"/>
              </a:xfrm>
              <a:custGeom>
                <a:gdLst>
                  <a:gd fmla="*/ 16 w 31" name="T0"/>
                  <a:gd fmla="*/ 8 h 33" name="T1"/>
                  <a:gd fmla="*/ 10 w 31" name="T2"/>
                  <a:gd fmla="*/ 10 h 33" name="T3"/>
                  <a:gd fmla="*/ 8 w 31" name="T4"/>
                  <a:gd fmla="*/ 16 h 33" name="T5"/>
                  <a:gd fmla="*/ 10 w 31" name="T6"/>
                  <a:gd fmla="*/ 22 h 33" name="T7"/>
                  <a:gd fmla="*/ 14 w 31" name="T8"/>
                  <a:gd fmla="*/ 25 h 33" name="T9"/>
                  <a:gd fmla="*/ 20 w 31" name="T10"/>
                  <a:gd fmla="*/ 22 h 33" name="T11"/>
                  <a:gd fmla="*/ 25 w 31" name="T12"/>
                  <a:gd fmla="*/ 16 h 33" name="T13"/>
                  <a:gd fmla="*/ 22 w 31" name="T14"/>
                  <a:gd fmla="*/ 10 h 33" name="T15"/>
                  <a:gd fmla="*/ 16 w 31" name="T16"/>
                  <a:gd fmla="*/ 8 h 33" name="T17"/>
                  <a:gd fmla="*/ 14 w 31" name="T18"/>
                  <a:gd fmla="*/ 0 h 33" name="T19"/>
                  <a:gd fmla="*/ 20 w 31" name="T20"/>
                  <a:gd fmla="*/ 2 h 33" name="T21"/>
                  <a:gd fmla="*/ 20 w 31" name="T22"/>
                  <a:gd fmla="*/ 4 h 33" name="T23"/>
                  <a:gd fmla="*/ 25 w 31" name="T24"/>
                  <a:gd fmla="*/ 6 h 33" name="T25"/>
                  <a:gd fmla="*/ 27 w 31" name="T26"/>
                  <a:gd fmla="*/ 4 h 33" name="T27"/>
                  <a:gd fmla="*/ 29 w 31" name="T28"/>
                  <a:gd fmla="*/ 8 h 33" name="T29"/>
                  <a:gd fmla="*/ 27 w 31" name="T30"/>
                  <a:gd fmla="*/ 10 h 33" name="T31"/>
                  <a:gd fmla="*/ 29 w 31" name="T32"/>
                  <a:gd fmla="*/ 14 h 33" name="T33"/>
                  <a:gd fmla="*/ 31 w 31" name="T34"/>
                  <a:gd fmla="*/ 14 h 33" name="T35"/>
                  <a:gd fmla="*/ 31 w 31" name="T36"/>
                  <a:gd fmla="*/ 20 h 33" name="T37"/>
                  <a:gd fmla="*/ 29 w 31" name="T38"/>
                  <a:gd fmla="*/ 20 h 33" name="T39"/>
                  <a:gd fmla="*/ 27 w 31" name="T40"/>
                  <a:gd fmla="*/ 25 h 33" name="T41"/>
                  <a:gd fmla="*/ 29 w 31" name="T42"/>
                  <a:gd fmla="*/ 27 h 33" name="T43"/>
                  <a:gd fmla="*/ 25 w 31" name="T44"/>
                  <a:gd fmla="*/ 31 h 33" name="T45"/>
                  <a:gd fmla="*/ 22 w 31" name="T46"/>
                  <a:gd fmla="*/ 29 h 33" name="T47"/>
                  <a:gd fmla="*/ 18 w 31" name="T48"/>
                  <a:gd fmla="*/ 29 h 33" name="T49"/>
                  <a:gd fmla="*/ 16 w 31" name="T50"/>
                  <a:gd fmla="*/ 33 h 33" name="T51"/>
                  <a:gd fmla="*/ 12 w 31" name="T52"/>
                  <a:gd fmla="*/ 31 h 33" name="T53"/>
                  <a:gd fmla="*/ 12 w 31" name="T54"/>
                  <a:gd fmla="*/ 29 h 33" name="T55"/>
                  <a:gd fmla="*/ 8 w 31" name="T56"/>
                  <a:gd fmla="*/ 27 h 33" name="T57"/>
                  <a:gd fmla="*/ 6 w 31" name="T58"/>
                  <a:gd fmla="*/ 29 h 33" name="T59"/>
                  <a:gd fmla="*/ 2 w 31" name="T60"/>
                  <a:gd fmla="*/ 25 h 33" name="T61"/>
                  <a:gd fmla="*/ 4 w 31" name="T62"/>
                  <a:gd fmla="*/ 22 h 33" name="T63"/>
                  <a:gd fmla="*/ 4 w 31" name="T64"/>
                  <a:gd fmla="*/ 18 h 33" name="T65"/>
                  <a:gd fmla="*/ 0 w 31" name="T66"/>
                  <a:gd fmla="*/ 18 h 33" name="T67"/>
                  <a:gd fmla="*/ 0 w 31" name="T68"/>
                  <a:gd fmla="*/ 12 h 33" name="T69"/>
                  <a:gd fmla="*/ 4 w 31" name="T70"/>
                  <a:gd fmla="*/ 12 h 33" name="T71"/>
                  <a:gd fmla="*/ 6 w 31" name="T72"/>
                  <a:gd fmla="*/ 8 h 33" name="T73"/>
                  <a:gd fmla="*/ 4 w 31" name="T74"/>
                  <a:gd fmla="*/ 6 h 33" name="T75"/>
                  <a:gd fmla="*/ 8 w 31" name="T76"/>
                  <a:gd fmla="*/ 2 h 33" name="T77"/>
                  <a:gd fmla="*/ 10 w 31" name="T78"/>
                  <a:gd fmla="*/ 6 h 33" name="T79"/>
                  <a:gd fmla="*/ 14 w 31" name="T80"/>
                  <a:gd fmla="*/ 4 h 33" name="T81"/>
                  <a:gd fmla="*/ 14 w 31" name="T82"/>
                  <a:gd fmla="*/ 0 h 3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33" w="31">
                    <a:moveTo>
                      <a:pt x="16" y="8"/>
                    </a:moveTo>
                    <a:lnTo>
                      <a:pt x="10" y="10"/>
                    </a:lnTo>
                    <a:lnTo>
                      <a:pt x="8" y="16"/>
                    </a:lnTo>
                    <a:lnTo>
                      <a:pt x="10" y="22"/>
                    </a:lnTo>
                    <a:lnTo>
                      <a:pt x="14" y="25"/>
                    </a:lnTo>
                    <a:lnTo>
                      <a:pt x="20" y="22"/>
                    </a:lnTo>
                    <a:lnTo>
                      <a:pt x="25" y="16"/>
                    </a:lnTo>
                    <a:lnTo>
                      <a:pt x="22" y="10"/>
                    </a:lnTo>
                    <a:lnTo>
                      <a:pt x="16" y="8"/>
                    </a:lnTo>
                    <a:close/>
                    <a:moveTo>
                      <a:pt x="14" y="0"/>
                    </a:moveTo>
                    <a:lnTo>
                      <a:pt x="20" y="2"/>
                    </a:lnTo>
                    <a:lnTo>
                      <a:pt x="20" y="4"/>
                    </a:lnTo>
                    <a:lnTo>
                      <a:pt x="25" y="6"/>
                    </a:lnTo>
                    <a:lnTo>
                      <a:pt x="27" y="4"/>
                    </a:lnTo>
                    <a:lnTo>
                      <a:pt x="29" y="8"/>
                    </a:lnTo>
                    <a:lnTo>
                      <a:pt x="27" y="10"/>
                    </a:lnTo>
                    <a:lnTo>
                      <a:pt x="29" y="14"/>
                    </a:lnTo>
                    <a:lnTo>
                      <a:pt x="31" y="14"/>
                    </a:lnTo>
                    <a:lnTo>
                      <a:pt x="31" y="20"/>
                    </a:lnTo>
                    <a:lnTo>
                      <a:pt x="29" y="20"/>
                    </a:lnTo>
                    <a:lnTo>
                      <a:pt x="27" y="25"/>
                    </a:lnTo>
                    <a:lnTo>
                      <a:pt x="29" y="27"/>
                    </a:lnTo>
                    <a:lnTo>
                      <a:pt x="25" y="31"/>
                    </a:lnTo>
                    <a:lnTo>
                      <a:pt x="22" y="29"/>
                    </a:lnTo>
                    <a:lnTo>
                      <a:pt x="18" y="29"/>
                    </a:lnTo>
                    <a:lnTo>
                      <a:pt x="16" y="33"/>
                    </a:lnTo>
                    <a:lnTo>
                      <a:pt x="12" y="31"/>
                    </a:lnTo>
                    <a:lnTo>
                      <a:pt x="12" y="29"/>
                    </a:lnTo>
                    <a:lnTo>
                      <a:pt x="8" y="27"/>
                    </a:lnTo>
                    <a:lnTo>
                      <a:pt x="6" y="29"/>
                    </a:lnTo>
                    <a:lnTo>
                      <a:pt x="2" y="25"/>
                    </a:lnTo>
                    <a:lnTo>
                      <a:pt x="4" y="22"/>
                    </a:lnTo>
                    <a:lnTo>
                      <a:pt x="4" y="18"/>
                    </a:lnTo>
                    <a:lnTo>
                      <a:pt x="0" y="18"/>
                    </a:lnTo>
                    <a:lnTo>
                      <a:pt x="0" y="12"/>
                    </a:lnTo>
                    <a:lnTo>
                      <a:pt x="4" y="12"/>
                    </a:lnTo>
                    <a:lnTo>
                      <a:pt x="6" y="8"/>
                    </a:lnTo>
                    <a:lnTo>
                      <a:pt x="4" y="6"/>
                    </a:lnTo>
                    <a:lnTo>
                      <a:pt x="8" y="2"/>
                    </a:lnTo>
                    <a:lnTo>
                      <a:pt x="10" y="6"/>
                    </a:lnTo>
                    <a:lnTo>
                      <a:pt x="14" y="4"/>
                    </a:lnTo>
                    <a:lnTo>
                      <a:pt x="14"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grpSp>
      </p:grpSp>
      <p:grpSp>
        <p:nvGrpSpPr>
          <p:cNvPr id="35" name="组合 34"/>
          <p:cNvGrpSpPr/>
          <p:nvPr/>
        </p:nvGrpSpPr>
        <p:grpSpPr>
          <a:xfrm>
            <a:off x="4863710" y="2153489"/>
            <a:ext cx="530384" cy="316191"/>
            <a:chOff x="6839593" y="2775708"/>
            <a:chExt cx="745852" cy="444643"/>
          </a:xfrm>
        </p:grpSpPr>
        <p:sp>
          <p:nvSpPr>
            <p:cNvPr id="36" name="Freeform 83"/>
            <p:cNvSpPr/>
            <p:nvPr/>
          </p:nvSpPr>
          <p:spPr bwMode="auto">
            <a:xfrm>
              <a:off x="7381769" y="2824475"/>
              <a:ext cx="203676" cy="347109"/>
            </a:xfrm>
            <a:custGeom>
              <a:gdLst>
                <a:gd fmla="*/ 10 w 71" name="T0"/>
                <a:gd fmla="*/ 0 h 121" name="T1"/>
                <a:gd fmla="*/ 14 w 71" name="T2"/>
                <a:gd fmla="*/ 3 h 121" name="T3"/>
                <a:gd fmla="*/ 18 w 71" name="T4"/>
                <a:gd fmla="*/ 5 h 121" name="T5"/>
                <a:gd fmla="*/ 67 w 71" name="T6"/>
                <a:gd fmla="*/ 53 h 121" name="T7"/>
                <a:gd fmla="*/ 71 w 71" name="T8"/>
                <a:gd fmla="*/ 62 h 121" name="T9"/>
                <a:gd fmla="*/ 67 w 71" name="T10"/>
                <a:gd fmla="*/ 68 h 121" name="T11"/>
                <a:gd fmla="*/ 18 w 71" name="T12"/>
                <a:gd fmla="*/ 119 h 121" name="T13"/>
                <a:gd fmla="*/ 10 w 71" name="T14"/>
                <a:gd fmla="*/ 121 h 121" name="T15"/>
                <a:gd fmla="*/ 4 w 71" name="T16"/>
                <a:gd fmla="*/ 119 h 121" name="T17"/>
                <a:gd fmla="*/ 0 w 71" name="T18"/>
                <a:gd fmla="*/ 115 h 121" name="T19"/>
                <a:gd fmla="*/ 0 w 71" name="T20"/>
                <a:gd fmla="*/ 111 h 121" name="T21"/>
                <a:gd fmla="*/ 0 w 71" name="T22"/>
                <a:gd fmla="*/ 106 h 121" name="T23"/>
                <a:gd fmla="*/ 4 w 71" name="T24"/>
                <a:gd fmla="*/ 104 h 121" name="T25"/>
                <a:gd fmla="*/ 44 w 71" name="T26"/>
                <a:gd fmla="*/ 62 h 121" name="T27"/>
                <a:gd fmla="*/ 4 w 71" name="T28"/>
                <a:gd fmla="*/ 19 h 121" name="T29"/>
                <a:gd fmla="*/ 0 w 71" name="T30"/>
                <a:gd fmla="*/ 15 h 121" name="T31"/>
                <a:gd fmla="*/ 0 w 71" name="T32"/>
                <a:gd fmla="*/ 11 h 121" name="T33"/>
                <a:gd fmla="*/ 0 w 71" name="T34"/>
                <a:gd fmla="*/ 7 h 121" name="T35"/>
                <a:gd fmla="*/ 4 w 71" name="T36"/>
                <a:gd fmla="*/ 5 h 121" name="T37"/>
                <a:gd fmla="*/ 6 w 71" name="T38"/>
                <a:gd fmla="*/ 3 h 121" name="T39"/>
                <a:gd fmla="*/ 10 w 71" name="T40"/>
                <a:gd fmla="*/ 0 h 12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0" w="71">
                  <a:moveTo>
                    <a:pt x="10" y="0"/>
                  </a:moveTo>
                  <a:lnTo>
                    <a:pt x="14" y="3"/>
                  </a:lnTo>
                  <a:lnTo>
                    <a:pt x="18" y="5"/>
                  </a:lnTo>
                  <a:lnTo>
                    <a:pt x="67" y="53"/>
                  </a:lnTo>
                  <a:lnTo>
                    <a:pt x="71" y="62"/>
                  </a:lnTo>
                  <a:lnTo>
                    <a:pt x="67" y="68"/>
                  </a:lnTo>
                  <a:lnTo>
                    <a:pt x="18" y="119"/>
                  </a:lnTo>
                  <a:lnTo>
                    <a:pt x="10" y="121"/>
                  </a:lnTo>
                  <a:lnTo>
                    <a:pt x="4" y="119"/>
                  </a:lnTo>
                  <a:lnTo>
                    <a:pt x="0" y="115"/>
                  </a:lnTo>
                  <a:lnTo>
                    <a:pt x="0" y="111"/>
                  </a:lnTo>
                  <a:lnTo>
                    <a:pt x="0" y="106"/>
                  </a:lnTo>
                  <a:lnTo>
                    <a:pt x="4" y="104"/>
                  </a:lnTo>
                  <a:lnTo>
                    <a:pt x="44" y="62"/>
                  </a:lnTo>
                  <a:lnTo>
                    <a:pt x="4" y="19"/>
                  </a:lnTo>
                  <a:lnTo>
                    <a:pt x="0" y="15"/>
                  </a:lnTo>
                  <a:lnTo>
                    <a:pt x="0" y="11"/>
                  </a:lnTo>
                  <a:lnTo>
                    <a:pt x="0" y="7"/>
                  </a:lnTo>
                  <a:lnTo>
                    <a:pt x="4" y="5"/>
                  </a:lnTo>
                  <a:lnTo>
                    <a:pt x="6" y="3"/>
                  </a:lnTo>
                  <a:lnTo>
                    <a:pt x="10"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grpSp>
          <p:nvGrpSpPr>
            <p:cNvPr id="37" name="组合 36"/>
            <p:cNvGrpSpPr/>
            <p:nvPr/>
          </p:nvGrpSpPr>
          <p:grpSpPr>
            <a:xfrm>
              <a:off x="6839593" y="2775708"/>
              <a:ext cx="441774" cy="444643"/>
              <a:chOff x="6839593" y="2769970"/>
              <a:chExt cx="441774" cy="444643"/>
            </a:xfrm>
          </p:grpSpPr>
          <p:sp>
            <p:nvSpPr>
              <p:cNvPr id="38" name="Freeform 203"/>
              <p:cNvSpPr>
                <a:spLocks noEditPoints="1"/>
              </p:cNvSpPr>
              <p:nvPr/>
            </p:nvSpPr>
            <p:spPr bwMode="auto">
              <a:xfrm>
                <a:off x="6839593" y="2769970"/>
                <a:ext cx="441774" cy="444643"/>
              </a:xfrm>
              <a:custGeom>
                <a:gdLst>
                  <a:gd fmla="*/ 77 w 154" name="T0"/>
                  <a:gd fmla="*/ 10 h 155" name="T1"/>
                  <a:gd fmla="*/ 59 w 154" name="T2"/>
                  <a:gd fmla="*/ 12 h 155" name="T3"/>
                  <a:gd fmla="*/ 42 w 154" name="T4"/>
                  <a:gd fmla="*/ 19 h 155" name="T5"/>
                  <a:gd fmla="*/ 24 w 154" name="T6"/>
                  <a:gd fmla="*/ 35 h 155" name="T7"/>
                  <a:gd fmla="*/ 12 w 154" name="T8"/>
                  <a:gd fmla="*/ 55 h 155" name="T9"/>
                  <a:gd fmla="*/ 8 w 154" name="T10"/>
                  <a:gd fmla="*/ 78 h 155" name="T11"/>
                  <a:gd fmla="*/ 10 w 154" name="T12"/>
                  <a:gd fmla="*/ 96 h 155" name="T13"/>
                  <a:gd fmla="*/ 16 w 154" name="T14"/>
                  <a:gd fmla="*/ 112 h 155" name="T15"/>
                  <a:gd fmla="*/ 32 w 154" name="T16"/>
                  <a:gd fmla="*/ 131 h 155" name="T17"/>
                  <a:gd fmla="*/ 53 w 154" name="T18"/>
                  <a:gd fmla="*/ 143 h 155" name="T19"/>
                  <a:gd fmla="*/ 77 w 154" name="T20"/>
                  <a:gd fmla="*/ 147 h 155" name="T21"/>
                  <a:gd fmla="*/ 93 w 154" name="T22"/>
                  <a:gd fmla="*/ 145 h 155" name="T23"/>
                  <a:gd fmla="*/ 109 w 154" name="T24"/>
                  <a:gd fmla="*/ 139 h 155" name="T25"/>
                  <a:gd fmla="*/ 130 w 154" name="T26"/>
                  <a:gd fmla="*/ 122 h 155" name="T27"/>
                  <a:gd fmla="*/ 140 w 154" name="T28"/>
                  <a:gd fmla="*/ 102 h 155" name="T29"/>
                  <a:gd fmla="*/ 144 w 154" name="T30"/>
                  <a:gd fmla="*/ 78 h 155" name="T31"/>
                  <a:gd fmla="*/ 142 w 154" name="T32"/>
                  <a:gd fmla="*/ 61 h 155" name="T33"/>
                  <a:gd fmla="*/ 136 w 154" name="T34"/>
                  <a:gd fmla="*/ 45 h 155" name="T35"/>
                  <a:gd fmla="*/ 120 w 154" name="T36"/>
                  <a:gd fmla="*/ 25 h 155" name="T37"/>
                  <a:gd fmla="*/ 99 w 154" name="T38"/>
                  <a:gd fmla="*/ 14 h 155" name="T39"/>
                  <a:gd fmla="*/ 77 w 154" name="T40"/>
                  <a:gd fmla="*/ 10 h 155" name="T41"/>
                  <a:gd fmla="*/ 77 w 154" name="T42"/>
                  <a:gd fmla="*/ 0 h 155" name="T43"/>
                  <a:gd fmla="*/ 103 w 154" name="T44"/>
                  <a:gd fmla="*/ 6 h 155" name="T45"/>
                  <a:gd fmla="*/ 126 w 154" name="T46"/>
                  <a:gd fmla="*/ 19 h 155" name="T47"/>
                  <a:gd fmla="*/ 144 w 154" name="T48"/>
                  <a:gd fmla="*/ 41 h 155" name="T49"/>
                  <a:gd fmla="*/ 150 w 154" name="T50"/>
                  <a:gd fmla="*/ 59 h 155" name="T51"/>
                  <a:gd fmla="*/ 154 w 154" name="T52"/>
                  <a:gd fmla="*/ 78 h 155" name="T53"/>
                  <a:gd fmla="*/ 148 w 154" name="T54"/>
                  <a:gd fmla="*/ 104 h 155" name="T55"/>
                  <a:gd fmla="*/ 136 w 154" name="T56"/>
                  <a:gd fmla="*/ 129 h 155" name="T57"/>
                  <a:gd fmla="*/ 114 w 154" name="T58"/>
                  <a:gd fmla="*/ 145 h 155" name="T59"/>
                  <a:gd fmla="*/ 95 w 154" name="T60"/>
                  <a:gd fmla="*/ 153 h 155" name="T61"/>
                  <a:gd fmla="*/ 77 w 154" name="T62"/>
                  <a:gd fmla="*/ 155 h 155" name="T63"/>
                  <a:gd fmla="*/ 51 w 154" name="T64"/>
                  <a:gd fmla="*/ 151 h 155" name="T65"/>
                  <a:gd fmla="*/ 26 w 154" name="T66"/>
                  <a:gd fmla="*/ 137 h 155" name="T67"/>
                  <a:gd fmla="*/ 10 w 154" name="T68"/>
                  <a:gd fmla="*/ 116 h 155" name="T69"/>
                  <a:gd fmla="*/ 2 w 154" name="T70"/>
                  <a:gd fmla="*/ 98 h 155" name="T71"/>
                  <a:gd fmla="*/ 0 w 154" name="T72"/>
                  <a:gd fmla="*/ 78 h 155" name="T73"/>
                  <a:gd fmla="*/ 4 w 154" name="T74"/>
                  <a:gd fmla="*/ 51 h 155" name="T75"/>
                  <a:gd fmla="*/ 18 w 154" name="T76"/>
                  <a:gd fmla="*/ 29 h 155" name="T77"/>
                  <a:gd fmla="*/ 38 w 154" name="T78"/>
                  <a:gd fmla="*/ 10 h 155" name="T79"/>
                  <a:gd fmla="*/ 57 w 154" name="T80"/>
                  <a:gd fmla="*/ 4 h 155" name="T81"/>
                  <a:gd fmla="*/ 77 w 154" name="T82"/>
                  <a:gd fmla="*/ 0 h 15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55" w="154">
                    <a:moveTo>
                      <a:pt x="77" y="10"/>
                    </a:moveTo>
                    <a:lnTo>
                      <a:pt x="59" y="12"/>
                    </a:lnTo>
                    <a:lnTo>
                      <a:pt x="42" y="19"/>
                    </a:lnTo>
                    <a:lnTo>
                      <a:pt x="24" y="35"/>
                    </a:lnTo>
                    <a:lnTo>
                      <a:pt x="12" y="55"/>
                    </a:lnTo>
                    <a:lnTo>
                      <a:pt x="8" y="78"/>
                    </a:lnTo>
                    <a:lnTo>
                      <a:pt x="10" y="96"/>
                    </a:lnTo>
                    <a:lnTo>
                      <a:pt x="16" y="112"/>
                    </a:lnTo>
                    <a:lnTo>
                      <a:pt x="32" y="131"/>
                    </a:lnTo>
                    <a:lnTo>
                      <a:pt x="53" y="143"/>
                    </a:lnTo>
                    <a:lnTo>
                      <a:pt x="77" y="147"/>
                    </a:lnTo>
                    <a:lnTo>
                      <a:pt x="93" y="145"/>
                    </a:lnTo>
                    <a:lnTo>
                      <a:pt x="109" y="139"/>
                    </a:lnTo>
                    <a:lnTo>
                      <a:pt x="130" y="122"/>
                    </a:lnTo>
                    <a:lnTo>
                      <a:pt x="140" y="102"/>
                    </a:lnTo>
                    <a:lnTo>
                      <a:pt x="144" y="78"/>
                    </a:lnTo>
                    <a:lnTo>
                      <a:pt x="142" y="61"/>
                    </a:lnTo>
                    <a:lnTo>
                      <a:pt x="136" y="45"/>
                    </a:lnTo>
                    <a:lnTo>
                      <a:pt x="120" y="25"/>
                    </a:lnTo>
                    <a:lnTo>
                      <a:pt x="99" y="14"/>
                    </a:lnTo>
                    <a:lnTo>
                      <a:pt x="77" y="10"/>
                    </a:lnTo>
                    <a:close/>
                    <a:moveTo>
                      <a:pt x="77" y="0"/>
                    </a:moveTo>
                    <a:lnTo>
                      <a:pt x="103" y="6"/>
                    </a:lnTo>
                    <a:lnTo>
                      <a:pt x="126" y="19"/>
                    </a:lnTo>
                    <a:lnTo>
                      <a:pt x="144" y="41"/>
                    </a:lnTo>
                    <a:lnTo>
                      <a:pt x="150" y="59"/>
                    </a:lnTo>
                    <a:lnTo>
                      <a:pt x="154" y="78"/>
                    </a:lnTo>
                    <a:lnTo>
                      <a:pt x="148" y="104"/>
                    </a:lnTo>
                    <a:lnTo>
                      <a:pt x="136" y="129"/>
                    </a:lnTo>
                    <a:lnTo>
                      <a:pt x="114" y="145"/>
                    </a:lnTo>
                    <a:lnTo>
                      <a:pt x="95" y="153"/>
                    </a:lnTo>
                    <a:lnTo>
                      <a:pt x="77" y="155"/>
                    </a:lnTo>
                    <a:lnTo>
                      <a:pt x="51" y="151"/>
                    </a:lnTo>
                    <a:lnTo>
                      <a:pt x="26" y="137"/>
                    </a:lnTo>
                    <a:lnTo>
                      <a:pt x="10" y="116"/>
                    </a:lnTo>
                    <a:lnTo>
                      <a:pt x="2" y="98"/>
                    </a:lnTo>
                    <a:lnTo>
                      <a:pt x="0" y="78"/>
                    </a:lnTo>
                    <a:lnTo>
                      <a:pt x="4" y="51"/>
                    </a:lnTo>
                    <a:lnTo>
                      <a:pt x="18" y="29"/>
                    </a:lnTo>
                    <a:lnTo>
                      <a:pt x="38" y="10"/>
                    </a:lnTo>
                    <a:lnTo>
                      <a:pt x="57" y="4"/>
                    </a:lnTo>
                    <a:lnTo>
                      <a:pt x="77"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39" name="Freeform 204"/>
              <p:cNvSpPr>
                <a:spLocks noEditPoints="1"/>
              </p:cNvSpPr>
              <p:nvPr/>
            </p:nvSpPr>
            <p:spPr bwMode="auto">
              <a:xfrm>
                <a:off x="6925653" y="2870374"/>
                <a:ext cx="269654" cy="186464"/>
              </a:xfrm>
              <a:custGeom>
                <a:gdLst>
                  <a:gd fmla="*/ 6 w 94" name="T0"/>
                  <a:gd fmla="*/ 6 h 65" name="T1"/>
                  <a:gd fmla="*/ 6 w 94" name="T2"/>
                  <a:gd fmla="*/ 55 h 65" name="T3"/>
                  <a:gd fmla="*/ 88 w 94" name="T4"/>
                  <a:gd fmla="*/ 55 h 65" name="T5"/>
                  <a:gd fmla="*/ 88 w 94" name="T6"/>
                  <a:gd fmla="*/ 6 h 65" name="T7"/>
                  <a:gd fmla="*/ 6 w 94" name="T8"/>
                  <a:gd fmla="*/ 6 h 65" name="T9"/>
                  <a:gd fmla="*/ 4 w 94" name="T10"/>
                  <a:gd fmla="*/ 0 h 65" name="T11"/>
                  <a:gd fmla="*/ 88 w 94" name="T12"/>
                  <a:gd fmla="*/ 0 h 65" name="T13"/>
                  <a:gd fmla="*/ 94 w 94" name="T14"/>
                  <a:gd fmla="*/ 4 h 65" name="T15"/>
                  <a:gd fmla="*/ 94 w 94" name="T16"/>
                  <a:gd fmla="*/ 61 h 65" name="T17"/>
                  <a:gd fmla="*/ 88 w 94" name="T18"/>
                  <a:gd fmla="*/ 65 h 65" name="T19"/>
                  <a:gd fmla="*/ 67 w 94" name="T20"/>
                  <a:gd fmla="*/ 65 h 65" name="T21"/>
                  <a:gd fmla="*/ 29 w 94" name="T22"/>
                  <a:gd fmla="*/ 65 h 65" name="T23"/>
                  <a:gd fmla="*/ 4 w 94" name="T24"/>
                  <a:gd fmla="*/ 65 h 65" name="T25"/>
                  <a:gd fmla="*/ 0 w 94" name="T26"/>
                  <a:gd fmla="*/ 61 h 65" name="T27"/>
                  <a:gd fmla="*/ 0 w 94" name="T28"/>
                  <a:gd fmla="*/ 4 h 65" name="T29"/>
                  <a:gd fmla="*/ 4 w 94" name="T30"/>
                  <a:gd fmla="*/ 0 h 65"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65" w="94">
                    <a:moveTo>
                      <a:pt x="6" y="6"/>
                    </a:moveTo>
                    <a:lnTo>
                      <a:pt x="6" y="55"/>
                    </a:lnTo>
                    <a:lnTo>
                      <a:pt x="88" y="55"/>
                    </a:lnTo>
                    <a:lnTo>
                      <a:pt x="88" y="6"/>
                    </a:lnTo>
                    <a:lnTo>
                      <a:pt x="6" y="6"/>
                    </a:lnTo>
                    <a:close/>
                    <a:moveTo>
                      <a:pt x="4" y="0"/>
                    </a:moveTo>
                    <a:lnTo>
                      <a:pt x="88" y="0"/>
                    </a:lnTo>
                    <a:lnTo>
                      <a:pt x="94" y="4"/>
                    </a:lnTo>
                    <a:lnTo>
                      <a:pt x="94" y="61"/>
                    </a:lnTo>
                    <a:lnTo>
                      <a:pt x="88" y="65"/>
                    </a:lnTo>
                    <a:lnTo>
                      <a:pt x="67" y="65"/>
                    </a:lnTo>
                    <a:lnTo>
                      <a:pt x="29" y="65"/>
                    </a:lnTo>
                    <a:lnTo>
                      <a:pt x="4" y="65"/>
                    </a:lnTo>
                    <a:lnTo>
                      <a:pt x="0" y="61"/>
                    </a:lnTo>
                    <a:lnTo>
                      <a:pt x="0" y="4"/>
                    </a:lnTo>
                    <a:lnTo>
                      <a:pt x="4"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40" name="Rectangle 206"/>
              <p:cNvSpPr>
                <a:spLocks noChangeArrowheads="1"/>
              </p:cNvSpPr>
              <p:nvPr/>
            </p:nvSpPr>
            <p:spPr bwMode="auto">
              <a:xfrm>
                <a:off x="7026055" y="3068310"/>
                <a:ext cx="68848" cy="22949"/>
              </a:xfrm>
              <a:prstGeom prst="rect">
                <a:avLst/>
              </a:prstGeom>
              <a:solidFill>
                <a:srgbClr val="FFFFFF"/>
              </a:solidFill>
              <a:ln w="0">
                <a:noFill/>
                <a:prstDash val="solid"/>
                <a:miter lim="800000"/>
              </a:ln>
            </p:spPr>
            <p:txBody>
              <a:bodyPr anchor="t" anchorCtr="0" bIns="32512" compatLnSpc="1" lIns="65024" numCol="1" rIns="65024" tIns="32512" vert="horz" wrap="square">
                <a:prstTxWarp prst="textNoShape">
                  <a:avLst/>
                </a:prstTxWarp>
              </a:bodyPr>
              <a:lstStyle/>
              <a:p>
                <a:endParaRPr altLang="en-US" lang="zh-CN"/>
              </a:p>
            </p:txBody>
          </p:sp>
          <p:sp>
            <p:nvSpPr>
              <p:cNvPr id="41" name="Freeform 207"/>
              <p:cNvSpPr/>
              <p:nvPr/>
            </p:nvSpPr>
            <p:spPr bwMode="auto">
              <a:xfrm>
                <a:off x="6991631" y="3102734"/>
                <a:ext cx="131958" cy="17212"/>
              </a:xfrm>
              <a:custGeom>
                <a:gdLst>
                  <a:gd fmla="*/ 4 w 46" name="T0"/>
                  <a:gd fmla="*/ 0 h 6" name="T1"/>
                  <a:gd fmla="*/ 44 w 46" name="T2"/>
                  <a:gd fmla="*/ 0 h 6" name="T3"/>
                  <a:gd fmla="*/ 46 w 46" name="T4"/>
                  <a:gd fmla="*/ 2 h 6" name="T5"/>
                  <a:gd fmla="*/ 44 w 46" name="T6"/>
                  <a:gd fmla="*/ 6 h 6" name="T7"/>
                  <a:gd fmla="*/ 4 w 46" name="T8"/>
                  <a:gd fmla="*/ 6 h 6" name="T9"/>
                  <a:gd fmla="*/ 0 w 46" name="T10"/>
                  <a:gd fmla="*/ 2 h 6" name="T11"/>
                  <a:gd fmla="*/ 4 w 46" name="T12"/>
                  <a:gd fmla="*/ 0 h 6" name="T13"/>
                </a:gdLst>
                <a:cxnLst>
                  <a:cxn ang="0">
                    <a:pos x="T0" y="T1"/>
                  </a:cxn>
                  <a:cxn ang="0">
                    <a:pos x="T2" y="T3"/>
                  </a:cxn>
                  <a:cxn ang="0">
                    <a:pos x="T4" y="T5"/>
                  </a:cxn>
                  <a:cxn ang="0">
                    <a:pos x="T6" y="T7"/>
                  </a:cxn>
                  <a:cxn ang="0">
                    <a:pos x="T8" y="T9"/>
                  </a:cxn>
                  <a:cxn ang="0">
                    <a:pos x="T10" y="T11"/>
                  </a:cxn>
                  <a:cxn ang="0">
                    <a:pos x="T12" y="T13"/>
                  </a:cxn>
                </a:cxnLst>
                <a:rect b="b" l="0" r="r" t="0"/>
                <a:pathLst>
                  <a:path h="6" w="46">
                    <a:moveTo>
                      <a:pt x="4" y="0"/>
                    </a:moveTo>
                    <a:lnTo>
                      <a:pt x="44" y="0"/>
                    </a:lnTo>
                    <a:lnTo>
                      <a:pt x="46" y="2"/>
                    </a:lnTo>
                    <a:lnTo>
                      <a:pt x="44" y="6"/>
                    </a:lnTo>
                    <a:lnTo>
                      <a:pt x="4" y="6"/>
                    </a:lnTo>
                    <a:lnTo>
                      <a:pt x="0" y="2"/>
                    </a:lnTo>
                    <a:lnTo>
                      <a:pt x="4"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grpSp>
      </p:grpSp>
      <p:grpSp>
        <p:nvGrpSpPr>
          <p:cNvPr id="42" name="组合 41"/>
          <p:cNvGrpSpPr/>
          <p:nvPr/>
        </p:nvGrpSpPr>
        <p:grpSpPr>
          <a:xfrm>
            <a:off x="3725427" y="1478269"/>
            <a:ext cx="542623" cy="312111"/>
            <a:chOff x="5238881" y="1826181"/>
            <a:chExt cx="763063" cy="438906"/>
          </a:xfrm>
        </p:grpSpPr>
        <p:sp>
          <p:nvSpPr>
            <p:cNvPr id="43" name="Freeform 80"/>
            <p:cNvSpPr/>
            <p:nvPr/>
          </p:nvSpPr>
          <p:spPr bwMode="auto">
            <a:xfrm>
              <a:off x="5238881" y="1872080"/>
              <a:ext cx="203676" cy="347109"/>
            </a:xfrm>
            <a:custGeom>
              <a:gdLst>
                <a:gd fmla="*/ 61 w 71" name="T0"/>
                <a:gd fmla="*/ 0 h 121" name="T1"/>
                <a:gd fmla="*/ 65 w 71" name="T2"/>
                <a:gd fmla="*/ 0 h 121" name="T3"/>
                <a:gd fmla="*/ 67 w 71" name="T4"/>
                <a:gd fmla="*/ 2 h 121" name="T5"/>
                <a:gd fmla="*/ 71 w 71" name="T6"/>
                <a:gd fmla="*/ 7 h 121" name="T7"/>
                <a:gd fmla="*/ 71 w 71" name="T8"/>
                <a:gd fmla="*/ 11 h 121" name="T9"/>
                <a:gd fmla="*/ 71 w 71" name="T10"/>
                <a:gd fmla="*/ 15 h 121" name="T11"/>
                <a:gd fmla="*/ 67 w 71" name="T12"/>
                <a:gd fmla="*/ 17 h 121" name="T13"/>
                <a:gd fmla="*/ 26 w 71" name="T14"/>
                <a:gd fmla="*/ 60 h 121" name="T15"/>
                <a:gd fmla="*/ 67 w 71" name="T16"/>
                <a:gd fmla="*/ 102 h 121" name="T17"/>
                <a:gd fmla="*/ 71 w 71" name="T18"/>
                <a:gd fmla="*/ 106 h 121" name="T19"/>
                <a:gd fmla="*/ 71 w 71" name="T20"/>
                <a:gd fmla="*/ 108 h 121" name="T21"/>
                <a:gd fmla="*/ 71 w 71" name="T22"/>
                <a:gd fmla="*/ 112 h 121" name="T23"/>
                <a:gd fmla="*/ 67 w 71" name="T24"/>
                <a:gd fmla="*/ 117 h 121" name="T25"/>
                <a:gd fmla="*/ 61 w 71" name="T26"/>
                <a:gd fmla="*/ 121 h 121" name="T27"/>
                <a:gd fmla="*/ 53 w 71" name="T28"/>
                <a:gd fmla="*/ 117 h 121" name="T29"/>
                <a:gd fmla="*/ 4 w 71" name="T30"/>
                <a:gd fmla="*/ 68 h 121" name="T31"/>
                <a:gd fmla="*/ 0 w 71" name="T32"/>
                <a:gd fmla="*/ 60 h 121" name="T33"/>
                <a:gd fmla="*/ 4 w 71" name="T34"/>
                <a:gd fmla="*/ 51 h 121" name="T35"/>
                <a:gd fmla="*/ 53 w 71" name="T36"/>
                <a:gd fmla="*/ 2 h 121" name="T37"/>
                <a:gd fmla="*/ 57 w 71" name="T38"/>
                <a:gd fmla="*/ 0 h 121" name="T39"/>
                <a:gd fmla="*/ 61 w 71" name="T40"/>
                <a:gd fmla="*/ 0 h 12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0" w="71">
                  <a:moveTo>
                    <a:pt x="61" y="0"/>
                  </a:moveTo>
                  <a:lnTo>
                    <a:pt x="65" y="0"/>
                  </a:lnTo>
                  <a:lnTo>
                    <a:pt x="67" y="2"/>
                  </a:lnTo>
                  <a:lnTo>
                    <a:pt x="71" y="7"/>
                  </a:lnTo>
                  <a:lnTo>
                    <a:pt x="71" y="11"/>
                  </a:lnTo>
                  <a:lnTo>
                    <a:pt x="71" y="15"/>
                  </a:lnTo>
                  <a:lnTo>
                    <a:pt x="67" y="17"/>
                  </a:lnTo>
                  <a:lnTo>
                    <a:pt x="26" y="60"/>
                  </a:lnTo>
                  <a:lnTo>
                    <a:pt x="67" y="102"/>
                  </a:lnTo>
                  <a:lnTo>
                    <a:pt x="71" y="106"/>
                  </a:lnTo>
                  <a:lnTo>
                    <a:pt x="71" y="108"/>
                  </a:lnTo>
                  <a:lnTo>
                    <a:pt x="71" y="112"/>
                  </a:lnTo>
                  <a:lnTo>
                    <a:pt x="67" y="117"/>
                  </a:lnTo>
                  <a:lnTo>
                    <a:pt x="61" y="121"/>
                  </a:lnTo>
                  <a:lnTo>
                    <a:pt x="53" y="117"/>
                  </a:lnTo>
                  <a:lnTo>
                    <a:pt x="4" y="68"/>
                  </a:lnTo>
                  <a:lnTo>
                    <a:pt x="0" y="60"/>
                  </a:lnTo>
                  <a:lnTo>
                    <a:pt x="4" y="51"/>
                  </a:lnTo>
                  <a:lnTo>
                    <a:pt x="53" y="2"/>
                  </a:lnTo>
                  <a:lnTo>
                    <a:pt x="57" y="0"/>
                  </a:lnTo>
                  <a:lnTo>
                    <a:pt x="61"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grpSp>
          <p:nvGrpSpPr>
            <p:cNvPr id="44" name="组合 43"/>
            <p:cNvGrpSpPr/>
            <p:nvPr/>
          </p:nvGrpSpPr>
          <p:grpSpPr>
            <a:xfrm>
              <a:off x="5557301" y="1826181"/>
              <a:ext cx="444643" cy="438906"/>
              <a:chOff x="5557301" y="1829049"/>
              <a:chExt cx="444643" cy="438906"/>
            </a:xfrm>
          </p:grpSpPr>
          <p:sp>
            <p:nvSpPr>
              <p:cNvPr id="45" name="Freeform 208"/>
              <p:cNvSpPr>
                <a:spLocks noEditPoints="1"/>
              </p:cNvSpPr>
              <p:nvPr/>
            </p:nvSpPr>
            <p:spPr bwMode="auto">
              <a:xfrm>
                <a:off x="5557301" y="1829049"/>
                <a:ext cx="444643" cy="438906"/>
              </a:xfrm>
              <a:custGeom>
                <a:gdLst>
                  <a:gd fmla="*/ 78 w 155" name="T0"/>
                  <a:gd fmla="*/ 8 h 153" name="T1"/>
                  <a:gd fmla="*/ 61 w 155" name="T2"/>
                  <a:gd fmla="*/ 10 h 153" name="T3"/>
                  <a:gd fmla="*/ 43 w 155" name="T4"/>
                  <a:gd fmla="*/ 16 h 153" name="T5"/>
                  <a:gd fmla="*/ 25 w 155" name="T6"/>
                  <a:gd fmla="*/ 33 h 153" name="T7"/>
                  <a:gd fmla="*/ 13 w 155" name="T8"/>
                  <a:gd fmla="*/ 53 h 153" name="T9"/>
                  <a:gd fmla="*/ 9 w 155" name="T10"/>
                  <a:gd fmla="*/ 77 h 153" name="T11"/>
                  <a:gd fmla="*/ 11 w 155" name="T12"/>
                  <a:gd fmla="*/ 94 h 153" name="T13"/>
                  <a:gd fmla="*/ 19 w 155" name="T14"/>
                  <a:gd fmla="*/ 110 h 153" name="T15"/>
                  <a:gd fmla="*/ 33 w 155" name="T16"/>
                  <a:gd fmla="*/ 128 h 153" name="T17"/>
                  <a:gd fmla="*/ 55 w 155" name="T18"/>
                  <a:gd fmla="*/ 141 h 153" name="T19"/>
                  <a:gd fmla="*/ 78 w 155" name="T20"/>
                  <a:gd fmla="*/ 145 h 153" name="T21"/>
                  <a:gd fmla="*/ 94 w 155" name="T22"/>
                  <a:gd fmla="*/ 143 h 153" name="T23"/>
                  <a:gd fmla="*/ 112 w 155" name="T24"/>
                  <a:gd fmla="*/ 137 h 153" name="T25"/>
                  <a:gd fmla="*/ 130 w 155" name="T26"/>
                  <a:gd fmla="*/ 120 h 153" name="T27"/>
                  <a:gd fmla="*/ 143 w 155" name="T28"/>
                  <a:gd fmla="*/ 100 h 153" name="T29"/>
                  <a:gd fmla="*/ 147 w 155" name="T30"/>
                  <a:gd fmla="*/ 77 h 153" name="T31"/>
                  <a:gd fmla="*/ 145 w 155" name="T32"/>
                  <a:gd fmla="*/ 59 h 153" name="T33"/>
                  <a:gd fmla="*/ 136 w 155" name="T34"/>
                  <a:gd fmla="*/ 43 h 153" name="T35"/>
                  <a:gd fmla="*/ 122 w 155" name="T36"/>
                  <a:gd fmla="*/ 24 h 153" name="T37"/>
                  <a:gd fmla="*/ 100 w 155" name="T38"/>
                  <a:gd fmla="*/ 12 h 153" name="T39"/>
                  <a:gd fmla="*/ 78 w 155" name="T40"/>
                  <a:gd fmla="*/ 8 h 153" name="T41"/>
                  <a:gd fmla="*/ 78 w 155" name="T42"/>
                  <a:gd fmla="*/ 0 h 153" name="T43"/>
                  <a:gd fmla="*/ 104 w 155" name="T44"/>
                  <a:gd fmla="*/ 4 h 153" name="T45"/>
                  <a:gd fmla="*/ 126 w 155" name="T46"/>
                  <a:gd fmla="*/ 18 h 153" name="T47"/>
                  <a:gd fmla="*/ 145 w 155" name="T48"/>
                  <a:gd fmla="*/ 39 h 153" name="T49"/>
                  <a:gd fmla="*/ 153 w 155" name="T50"/>
                  <a:gd fmla="*/ 57 h 153" name="T51"/>
                  <a:gd fmla="*/ 155 w 155" name="T52"/>
                  <a:gd fmla="*/ 77 h 153" name="T53"/>
                  <a:gd fmla="*/ 151 w 155" name="T54"/>
                  <a:gd fmla="*/ 102 h 153" name="T55"/>
                  <a:gd fmla="*/ 136 w 155" name="T56"/>
                  <a:gd fmla="*/ 126 h 153" name="T57"/>
                  <a:gd fmla="*/ 116 w 155" name="T58"/>
                  <a:gd fmla="*/ 145 h 153" name="T59"/>
                  <a:gd fmla="*/ 96 w 155" name="T60"/>
                  <a:gd fmla="*/ 151 h 153" name="T61"/>
                  <a:gd fmla="*/ 78 w 155" name="T62"/>
                  <a:gd fmla="*/ 153 h 153" name="T63"/>
                  <a:gd fmla="*/ 51 w 155" name="T64"/>
                  <a:gd fmla="*/ 149 h 153" name="T65"/>
                  <a:gd fmla="*/ 29 w 155" name="T66"/>
                  <a:gd fmla="*/ 137 h 153" name="T67"/>
                  <a:gd fmla="*/ 11 w 155" name="T68"/>
                  <a:gd fmla="*/ 114 h 153" name="T69"/>
                  <a:gd fmla="*/ 3 w 155" name="T70"/>
                  <a:gd fmla="*/ 96 h 153" name="T71"/>
                  <a:gd fmla="*/ 0 w 155" name="T72"/>
                  <a:gd fmla="*/ 77 h 153" name="T73"/>
                  <a:gd fmla="*/ 5 w 155" name="T74"/>
                  <a:gd fmla="*/ 51 h 153" name="T75"/>
                  <a:gd fmla="*/ 19 w 155" name="T76"/>
                  <a:gd fmla="*/ 27 h 153" name="T77"/>
                  <a:gd fmla="*/ 39 w 155" name="T78"/>
                  <a:gd fmla="*/ 10 h 153" name="T79"/>
                  <a:gd fmla="*/ 59 w 155" name="T80"/>
                  <a:gd fmla="*/ 2 h 153" name="T81"/>
                  <a:gd fmla="*/ 78 w 155" name="T82"/>
                  <a:gd fmla="*/ 0 h 153"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53" w="155">
                    <a:moveTo>
                      <a:pt x="78" y="8"/>
                    </a:moveTo>
                    <a:lnTo>
                      <a:pt x="61" y="10"/>
                    </a:lnTo>
                    <a:lnTo>
                      <a:pt x="43" y="16"/>
                    </a:lnTo>
                    <a:lnTo>
                      <a:pt x="25" y="33"/>
                    </a:lnTo>
                    <a:lnTo>
                      <a:pt x="13" y="53"/>
                    </a:lnTo>
                    <a:lnTo>
                      <a:pt x="9" y="77"/>
                    </a:lnTo>
                    <a:lnTo>
                      <a:pt x="11" y="94"/>
                    </a:lnTo>
                    <a:lnTo>
                      <a:pt x="19" y="110"/>
                    </a:lnTo>
                    <a:lnTo>
                      <a:pt x="33" y="128"/>
                    </a:lnTo>
                    <a:lnTo>
                      <a:pt x="55" y="141"/>
                    </a:lnTo>
                    <a:lnTo>
                      <a:pt x="78" y="145"/>
                    </a:lnTo>
                    <a:lnTo>
                      <a:pt x="94" y="143"/>
                    </a:lnTo>
                    <a:lnTo>
                      <a:pt x="112" y="137"/>
                    </a:lnTo>
                    <a:lnTo>
                      <a:pt x="130" y="120"/>
                    </a:lnTo>
                    <a:lnTo>
                      <a:pt x="143" y="100"/>
                    </a:lnTo>
                    <a:lnTo>
                      <a:pt x="147" y="77"/>
                    </a:lnTo>
                    <a:lnTo>
                      <a:pt x="145" y="59"/>
                    </a:lnTo>
                    <a:lnTo>
                      <a:pt x="136" y="43"/>
                    </a:lnTo>
                    <a:lnTo>
                      <a:pt x="122" y="24"/>
                    </a:lnTo>
                    <a:lnTo>
                      <a:pt x="100" y="12"/>
                    </a:lnTo>
                    <a:lnTo>
                      <a:pt x="78" y="8"/>
                    </a:lnTo>
                    <a:close/>
                    <a:moveTo>
                      <a:pt x="78" y="0"/>
                    </a:moveTo>
                    <a:lnTo>
                      <a:pt x="104" y="4"/>
                    </a:lnTo>
                    <a:lnTo>
                      <a:pt x="126" y="18"/>
                    </a:lnTo>
                    <a:lnTo>
                      <a:pt x="145" y="39"/>
                    </a:lnTo>
                    <a:lnTo>
                      <a:pt x="153" y="57"/>
                    </a:lnTo>
                    <a:lnTo>
                      <a:pt x="155" y="77"/>
                    </a:lnTo>
                    <a:lnTo>
                      <a:pt x="151" y="102"/>
                    </a:lnTo>
                    <a:lnTo>
                      <a:pt x="136" y="126"/>
                    </a:lnTo>
                    <a:lnTo>
                      <a:pt x="116" y="145"/>
                    </a:lnTo>
                    <a:lnTo>
                      <a:pt x="96" y="151"/>
                    </a:lnTo>
                    <a:lnTo>
                      <a:pt x="78" y="153"/>
                    </a:lnTo>
                    <a:lnTo>
                      <a:pt x="51" y="149"/>
                    </a:lnTo>
                    <a:lnTo>
                      <a:pt x="29" y="137"/>
                    </a:lnTo>
                    <a:lnTo>
                      <a:pt x="11" y="114"/>
                    </a:lnTo>
                    <a:lnTo>
                      <a:pt x="3" y="96"/>
                    </a:lnTo>
                    <a:lnTo>
                      <a:pt x="0" y="77"/>
                    </a:lnTo>
                    <a:lnTo>
                      <a:pt x="5" y="51"/>
                    </a:lnTo>
                    <a:lnTo>
                      <a:pt x="19" y="27"/>
                    </a:lnTo>
                    <a:lnTo>
                      <a:pt x="39" y="10"/>
                    </a:lnTo>
                    <a:lnTo>
                      <a:pt x="59" y="2"/>
                    </a:lnTo>
                    <a:lnTo>
                      <a:pt x="78"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46" name="Freeform 209"/>
              <p:cNvSpPr>
                <a:spLocks noEditPoints="1"/>
              </p:cNvSpPr>
              <p:nvPr/>
            </p:nvSpPr>
            <p:spPr bwMode="auto">
              <a:xfrm>
                <a:off x="5640494" y="1906504"/>
                <a:ext cx="278261" cy="283998"/>
              </a:xfrm>
              <a:custGeom>
                <a:gdLst>
                  <a:gd fmla="*/ 65 w 97" name="T0"/>
                  <a:gd fmla="*/ 79 h 99" name="T1"/>
                  <a:gd fmla="*/ 59 w 97" name="T2"/>
                  <a:gd fmla="*/ 89 h 99" name="T3"/>
                  <a:gd fmla="*/ 73 w 97" name="T4"/>
                  <a:gd fmla="*/ 81 h 99" name="T5"/>
                  <a:gd fmla="*/ 69 w 97" name="T6"/>
                  <a:gd fmla="*/ 73 h 99" name="T7"/>
                  <a:gd fmla="*/ 18 w 97" name="T8"/>
                  <a:gd fmla="*/ 75 h 99" name="T9"/>
                  <a:gd fmla="*/ 30 w 97" name="T10"/>
                  <a:gd fmla="*/ 85 h 99" name="T11"/>
                  <a:gd fmla="*/ 34 w 97" name="T12"/>
                  <a:gd fmla="*/ 85 h 99" name="T13"/>
                  <a:gd fmla="*/ 28 w 97" name="T14"/>
                  <a:gd fmla="*/ 73 h 99" name="T15"/>
                  <a:gd fmla="*/ 51 w 97" name="T16"/>
                  <a:gd fmla="*/ 87 h 99" name="T17"/>
                  <a:gd fmla="*/ 61 w 97" name="T18"/>
                  <a:gd fmla="*/ 77 h 99" name="T19"/>
                  <a:gd fmla="*/ 51 w 97" name="T20"/>
                  <a:gd fmla="*/ 71 h 99" name="T21"/>
                  <a:gd fmla="*/ 34 w 97" name="T22"/>
                  <a:gd fmla="*/ 73 h 99" name="T23"/>
                  <a:gd fmla="*/ 42 w 97" name="T24"/>
                  <a:gd fmla="*/ 85 h 99" name="T25"/>
                  <a:gd fmla="*/ 47 w 97" name="T26"/>
                  <a:gd fmla="*/ 71 h 99" name="T27"/>
                  <a:gd fmla="*/ 71 w 97" name="T28"/>
                  <a:gd fmla="*/ 61 h 99" name="T29"/>
                  <a:gd fmla="*/ 83 w 97" name="T30"/>
                  <a:gd fmla="*/ 71 h 99" name="T31"/>
                  <a:gd fmla="*/ 89 w 97" name="T32"/>
                  <a:gd fmla="*/ 53 h 99" name="T33"/>
                  <a:gd fmla="*/ 51 w 97" name="T34"/>
                  <a:gd fmla="*/ 53 h 99" name="T35"/>
                  <a:gd fmla="*/ 65 w 97" name="T36"/>
                  <a:gd fmla="*/ 67 h 99" name="T37"/>
                  <a:gd fmla="*/ 67 w 97" name="T38"/>
                  <a:gd fmla="*/ 53 h 99" name="T39"/>
                  <a:gd fmla="*/ 30 w 97" name="T40"/>
                  <a:gd fmla="*/ 53 h 99" name="T41"/>
                  <a:gd fmla="*/ 32 w 97" name="T42"/>
                  <a:gd fmla="*/ 67 h 99" name="T43"/>
                  <a:gd fmla="*/ 47 w 97" name="T44"/>
                  <a:gd fmla="*/ 53 h 99" name="T45"/>
                  <a:gd fmla="*/ 8 w 97" name="T46"/>
                  <a:gd fmla="*/ 53 h 99" name="T47"/>
                  <a:gd fmla="*/ 14 w 97" name="T48"/>
                  <a:gd fmla="*/ 71 h 99" name="T49"/>
                  <a:gd fmla="*/ 26 w 97" name="T50"/>
                  <a:gd fmla="*/ 61 h 99" name="T51"/>
                  <a:gd fmla="*/ 8 w 97" name="T52"/>
                  <a:gd fmla="*/ 53 h 99" name="T53"/>
                  <a:gd fmla="*/ 30 w 97" name="T54"/>
                  <a:gd fmla="*/ 38 h 99" name="T55"/>
                  <a:gd fmla="*/ 47 w 97" name="T56"/>
                  <a:gd fmla="*/ 46 h 99" name="T57"/>
                  <a:gd fmla="*/ 32 w 97" name="T58"/>
                  <a:gd fmla="*/ 32 h 99" name="T59"/>
                  <a:gd fmla="*/ 51 w 97" name="T60"/>
                  <a:gd fmla="*/ 32 h 99" name="T61"/>
                  <a:gd fmla="*/ 67 w 97" name="T62"/>
                  <a:gd fmla="*/ 46 h 99" name="T63"/>
                  <a:gd fmla="*/ 65 w 97" name="T64"/>
                  <a:gd fmla="*/ 32 h 99" name="T65"/>
                  <a:gd fmla="*/ 10 w 97" name="T66"/>
                  <a:gd fmla="*/ 36 h 99" name="T67"/>
                  <a:gd fmla="*/ 26 w 97" name="T68"/>
                  <a:gd fmla="*/ 46 h 99" name="T69"/>
                  <a:gd fmla="*/ 28 w 97" name="T70"/>
                  <a:gd fmla="*/ 30 h 99" name="T71"/>
                  <a:gd fmla="*/ 83 w 97" name="T72"/>
                  <a:gd fmla="*/ 28 h 99" name="T73"/>
                  <a:gd fmla="*/ 71 w 97" name="T74"/>
                  <a:gd fmla="*/ 38 h 99" name="T75"/>
                  <a:gd fmla="*/ 89 w 97" name="T76"/>
                  <a:gd fmla="*/ 46 h 99" name="T77"/>
                  <a:gd fmla="*/ 83 w 97" name="T78"/>
                  <a:gd fmla="*/ 28 h 99" name="T79"/>
                  <a:gd fmla="*/ 51 w 97" name="T80"/>
                  <a:gd fmla="*/ 28 h 99" name="T81"/>
                  <a:gd fmla="*/ 59 w 97" name="T82"/>
                  <a:gd fmla="*/ 20 h 99" name="T83"/>
                  <a:gd fmla="*/ 51 w 97" name="T84"/>
                  <a:gd fmla="*/ 12 h 99" name="T85"/>
                  <a:gd fmla="*/ 42 w 97" name="T86"/>
                  <a:gd fmla="*/ 14 h 99" name="T87"/>
                  <a:gd fmla="*/ 34 w 97" name="T88"/>
                  <a:gd fmla="*/ 28 h 99" name="T89"/>
                  <a:gd fmla="*/ 47 w 97" name="T90"/>
                  <a:gd fmla="*/ 12 h 99" name="T91"/>
                  <a:gd fmla="*/ 63 w 97" name="T92"/>
                  <a:gd fmla="*/ 14 h 99" name="T93"/>
                  <a:gd fmla="*/ 69 w 97" name="T94"/>
                  <a:gd fmla="*/ 26 h 99" name="T95"/>
                  <a:gd fmla="*/ 73 w 97" name="T96"/>
                  <a:gd fmla="*/ 18 h 99" name="T97"/>
                  <a:gd fmla="*/ 59 w 97" name="T98"/>
                  <a:gd fmla="*/ 10 h 99" name="T99"/>
                  <a:gd fmla="*/ 30 w 97" name="T100"/>
                  <a:gd fmla="*/ 14 h 99" name="T101"/>
                  <a:gd fmla="*/ 18 w 97" name="T102"/>
                  <a:gd fmla="*/ 24 h 99" name="T103"/>
                  <a:gd fmla="*/ 32 w 97" name="T104"/>
                  <a:gd fmla="*/ 20 h 99" name="T105"/>
                  <a:gd fmla="*/ 38 w 97" name="T106"/>
                  <a:gd fmla="*/ 10 h 99" name="T107"/>
                  <a:gd fmla="*/ 67 w 97" name="T108"/>
                  <a:gd fmla="*/ 4 h 99" name="T109"/>
                  <a:gd fmla="*/ 93 w 97" name="T110"/>
                  <a:gd fmla="*/ 30 h 99" name="T111"/>
                  <a:gd fmla="*/ 93 w 97" name="T112"/>
                  <a:gd fmla="*/ 69 h 99" name="T113"/>
                  <a:gd fmla="*/ 67 w 97" name="T114"/>
                  <a:gd fmla="*/ 95 h 99" name="T115"/>
                  <a:gd fmla="*/ 30 w 97" name="T116"/>
                  <a:gd fmla="*/ 95 h 99" name="T117"/>
                  <a:gd fmla="*/ 4 w 97" name="T118"/>
                  <a:gd fmla="*/ 69 h 99" name="T119"/>
                  <a:gd fmla="*/ 4 w 97" name="T120"/>
                  <a:gd fmla="*/ 30 h 99" name="T121"/>
                  <a:gd fmla="*/ 30 w 97" name="T122"/>
                  <a:gd fmla="*/ 4 h 99" name="T1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b="b" l="0" r="r" t="0"/>
                <a:pathLst>
                  <a:path h="99" w="97">
                    <a:moveTo>
                      <a:pt x="69" y="73"/>
                    </a:moveTo>
                    <a:lnTo>
                      <a:pt x="65" y="79"/>
                    </a:lnTo>
                    <a:lnTo>
                      <a:pt x="63" y="85"/>
                    </a:lnTo>
                    <a:lnTo>
                      <a:pt x="59" y="89"/>
                    </a:lnTo>
                    <a:lnTo>
                      <a:pt x="67" y="85"/>
                    </a:lnTo>
                    <a:lnTo>
                      <a:pt x="73" y="81"/>
                    </a:lnTo>
                    <a:lnTo>
                      <a:pt x="79" y="75"/>
                    </a:lnTo>
                    <a:lnTo>
                      <a:pt x="69" y="73"/>
                    </a:lnTo>
                    <a:close/>
                    <a:moveTo>
                      <a:pt x="28" y="73"/>
                    </a:moveTo>
                    <a:lnTo>
                      <a:pt x="18" y="75"/>
                    </a:lnTo>
                    <a:lnTo>
                      <a:pt x="24" y="81"/>
                    </a:lnTo>
                    <a:lnTo>
                      <a:pt x="30" y="85"/>
                    </a:lnTo>
                    <a:lnTo>
                      <a:pt x="38" y="89"/>
                    </a:lnTo>
                    <a:lnTo>
                      <a:pt x="34" y="85"/>
                    </a:lnTo>
                    <a:lnTo>
                      <a:pt x="32" y="79"/>
                    </a:lnTo>
                    <a:lnTo>
                      <a:pt x="28" y="73"/>
                    </a:lnTo>
                    <a:close/>
                    <a:moveTo>
                      <a:pt x="51" y="71"/>
                    </a:moveTo>
                    <a:lnTo>
                      <a:pt x="51" y="87"/>
                    </a:lnTo>
                    <a:lnTo>
                      <a:pt x="55" y="85"/>
                    </a:lnTo>
                    <a:lnTo>
                      <a:pt x="61" y="77"/>
                    </a:lnTo>
                    <a:lnTo>
                      <a:pt x="63" y="73"/>
                    </a:lnTo>
                    <a:lnTo>
                      <a:pt x="51" y="71"/>
                    </a:lnTo>
                    <a:close/>
                    <a:moveTo>
                      <a:pt x="47" y="71"/>
                    </a:moveTo>
                    <a:lnTo>
                      <a:pt x="34" y="73"/>
                    </a:lnTo>
                    <a:lnTo>
                      <a:pt x="38" y="79"/>
                    </a:lnTo>
                    <a:lnTo>
                      <a:pt x="42" y="85"/>
                    </a:lnTo>
                    <a:lnTo>
                      <a:pt x="47" y="87"/>
                    </a:lnTo>
                    <a:lnTo>
                      <a:pt x="47" y="71"/>
                    </a:lnTo>
                    <a:close/>
                    <a:moveTo>
                      <a:pt x="71" y="53"/>
                    </a:moveTo>
                    <a:lnTo>
                      <a:pt x="71" y="61"/>
                    </a:lnTo>
                    <a:lnTo>
                      <a:pt x="69" y="69"/>
                    </a:lnTo>
                    <a:lnTo>
                      <a:pt x="83" y="71"/>
                    </a:lnTo>
                    <a:lnTo>
                      <a:pt x="87" y="63"/>
                    </a:lnTo>
                    <a:lnTo>
                      <a:pt x="89" y="53"/>
                    </a:lnTo>
                    <a:lnTo>
                      <a:pt x="71" y="53"/>
                    </a:lnTo>
                    <a:close/>
                    <a:moveTo>
                      <a:pt x="51" y="53"/>
                    </a:moveTo>
                    <a:lnTo>
                      <a:pt x="51" y="67"/>
                    </a:lnTo>
                    <a:lnTo>
                      <a:pt x="65" y="67"/>
                    </a:lnTo>
                    <a:lnTo>
                      <a:pt x="67" y="61"/>
                    </a:lnTo>
                    <a:lnTo>
                      <a:pt x="67" y="53"/>
                    </a:lnTo>
                    <a:lnTo>
                      <a:pt x="51" y="53"/>
                    </a:lnTo>
                    <a:close/>
                    <a:moveTo>
                      <a:pt x="30" y="53"/>
                    </a:moveTo>
                    <a:lnTo>
                      <a:pt x="30" y="61"/>
                    </a:lnTo>
                    <a:lnTo>
                      <a:pt x="32" y="67"/>
                    </a:lnTo>
                    <a:lnTo>
                      <a:pt x="47" y="67"/>
                    </a:lnTo>
                    <a:lnTo>
                      <a:pt x="47" y="53"/>
                    </a:lnTo>
                    <a:lnTo>
                      <a:pt x="30" y="53"/>
                    </a:lnTo>
                    <a:close/>
                    <a:moveTo>
                      <a:pt x="8" y="53"/>
                    </a:moveTo>
                    <a:lnTo>
                      <a:pt x="10" y="63"/>
                    </a:lnTo>
                    <a:lnTo>
                      <a:pt x="14" y="71"/>
                    </a:lnTo>
                    <a:lnTo>
                      <a:pt x="28" y="69"/>
                    </a:lnTo>
                    <a:lnTo>
                      <a:pt x="26" y="61"/>
                    </a:lnTo>
                    <a:lnTo>
                      <a:pt x="26" y="53"/>
                    </a:lnTo>
                    <a:lnTo>
                      <a:pt x="8" y="53"/>
                    </a:lnTo>
                    <a:close/>
                    <a:moveTo>
                      <a:pt x="32" y="32"/>
                    </a:moveTo>
                    <a:lnTo>
                      <a:pt x="30" y="38"/>
                    </a:lnTo>
                    <a:lnTo>
                      <a:pt x="30" y="46"/>
                    </a:lnTo>
                    <a:lnTo>
                      <a:pt x="47" y="46"/>
                    </a:lnTo>
                    <a:lnTo>
                      <a:pt x="47" y="32"/>
                    </a:lnTo>
                    <a:lnTo>
                      <a:pt x="32" y="32"/>
                    </a:lnTo>
                    <a:close/>
                    <a:moveTo>
                      <a:pt x="65" y="32"/>
                    </a:moveTo>
                    <a:lnTo>
                      <a:pt x="51" y="32"/>
                    </a:lnTo>
                    <a:lnTo>
                      <a:pt x="51" y="46"/>
                    </a:lnTo>
                    <a:lnTo>
                      <a:pt x="67" y="46"/>
                    </a:lnTo>
                    <a:lnTo>
                      <a:pt x="67" y="38"/>
                    </a:lnTo>
                    <a:lnTo>
                      <a:pt x="65" y="32"/>
                    </a:lnTo>
                    <a:close/>
                    <a:moveTo>
                      <a:pt x="14" y="28"/>
                    </a:moveTo>
                    <a:lnTo>
                      <a:pt x="10" y="36"/>
                    </a:lnTo>
                    <a:lnTo>
                      <a:pt x="8" y="46"/>
                    </a:lnTo>
                    <a:lnTo>
                      <a:pt x="26" y="46"/>
                    </a:lnTo>
                    <a:lnTo>
                      <a:pt x="26" y="38"/>
                    </a:lnTo>
                    <a:lnTo>
                      <a:pt x="28" y="30"/>
                    </a:lnTo>
                    <a:lnTo>
                      <a:pt x="14" y="28"/>
                    </a:lnTo>
                    <a:close/>
                    <a:moveTo>
                      <a:pt x="83" y="28"/>
                    </a:moveTo>
                    <a:lnTo>
                      <a:pt x="69" y="30"/>
                    </a:lnTo>
                    <a:lnTo>
                      <a:pt x="71" y="38"/>
                    </a:lnTo>
                    <a:lnTo>
                      <a:pt x="71" y="46"/>
                    </a:lnTo>
                    <a:lnTo>
                      <a:pt x="89" y="46"/>
                    </a:lnTo>
                    <a:lnTo>
                      <a:pt x="87" y="36"/>
                    </a:lnTo>
                    <a:lnTo>
                      <a:pt x="83" y="28"/>
                    </a:lnTo>
                    <a:close/>
                    <a:moveTo>
                      <a:pt x="51" y="12"/>
                    </a:moveTo>
                    <a:lnTo>
                      <a:pt x="51" y="28"/>
                    </a:lnTo>
                    <a:lnTo>
                      <a:pt x="63" y="28"/>
                    </a:lnTo>
                    <a:lnTo>
                      <a:pt x="59" y="20"/>
                    </a:lnTo>
                    <a:lnTo>
                      <a:pt x="55" y="14"/>
                    </a:lnTo>
                    <a:lnTo>
                      <a:pt x="51" y="12"/>
                    </a:lnTo>
                    <a:close/>
                    <a:moveTo>
                      <a:pt x="47" y="12"/>
                    </a:moveTo>
                    <a:lnTo>
                      <a:pt x="42" y="14"/>
                    </a:lnTo>
                    <a:lnTo>
                      <a:pt x="36" y="22"/>
                    </a:lnTo>
                    <a:lnTo>
                      <a:pt x="34" y="28"/>
                    </a:lnTo>
                    <a:lnTo>
                      <a:pt x="47" y="28"/>
                    </a:lnTo>
                    <a:lnTo>
                      <a:pt x="47" y="12"/>
                    </a:lnTo>
                    <a:close/>
                    <a:moveTo>
                      <a:pt x="59" y="10"/>
                    </a:moveTo>
                    <a:lnTo>
                      <a:pt x="63" y="14"/>
                    </a:lnTo>
                    <a:lnTo>
                      <a:pt x="65" y="20"/>
                    </a:lnTo>
                    <a:lnTo>
                      <a:pt x="69" y="26"/>
                    </a:lnTo>
                    <a:lnTo>
                      <a:pt x="79" y="24"/>
                    </a:lnTo>
                    <a:lnTo>
                      <a:pt x="73" y="18"/>
                    </a:lnTo>
                    <a:lnTo>
                      <a:pt x="67" y="14"/>
                    </a:lnTo>
                    <a:lnTo>
                      <a:pt x="59" y="10"/>
                    </a:lnTo>
                    <a:close/>
                    <a:moveTo>
                      <a:pt x="38" y="10"/>
                    </a:moveTo>
                    <a:lnTo>
                      <a:pt x="30" y="14"/>
                    </a:lnTo>
                    <a:lnTo>
                      <a:pt x="24" y="18"/>
                    </a:lnTo>
                    <a:lnTo>
                      <a:pt x="18" y="24"/>
                    </a:lnTo>
                    <a:lnTo>
                      <a:pt x="28" y="26"/>
                    </a:lnTo>
                    <a:lnTo>
                      <a:pt x="32" y="20"/>
                    </a:lnTo>
                    <a:lnTo>
                      <a:pt x="34" y="14"/>
                    </a:lnTo>
                    <a:lnTo>
                      <a:pt x="38" y="10"/>
                    </a:lnTo>
                    <a:close/>
                    <a:moveTo>
                      <a:pt x="49" y="0"/>
                    </a:moveTo>
                    <a:lnTo>
                      <a:pt x="67" y="4"/>
                    </a:lnTo>
                    <a:lnTo>
                      <a:pt x="83" y="14"/>
                    </a:lnTo>
                    <a:lnTo>
                      <a:pt x="93" y="30"/>
                    </a:lnTo>
                    <a:lnTo>
                      <a:pt x="97" y="50"/>
                    </a:lnTo>
                    <a:lnTo>
                      <a:pt x="93" y="69"/>
                    </a:lnTo>
                    <a:lnTo>
                      <a:pt x="83" y="85"/>
                    </a:lnTo>
                    <a:lnTo>
                      <a:pt x="67" y="95"/>
                    </a:lnTo>
                    <a:lnTo>
                      <a:pt x="49" y="99"/>
                    </a:lnTo>
                    <a:lnTo>
                      <a:pt x="30" y="95"/>
                    </a:lnTo>
                    <a:lnTo>
                      <a:pt x="14" y="85"/>
                    </a:lnTo>
                    <a:lnTo>
                      <a:pt x="4" y="69"/>
                    </a:lnTo>
                    <a:lnTo>
                      <a:pt x="0" y="50"/>
                    </a:lnTo>
                    <a:lnTo>
                      <a:pt x="4" y="30"/>
                    </a:lnTo>
                    <a:lnTo>
                      <a:pt x="14" y="14"/>
                    </a:lnTo>
                    <a:lnTo>
                      <a:pt x="30" y="4"/>
                    </a:lnTo>
                    <a:lnTo>
                      <a:pt x="49"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grpSp>
      </p:grpSp>
      <p:grpSp>
        <p:nvGrpSpPr>
          <p:cNvPr id="47" name="组合 46"/>
          <p:cNvGrpSpPr/>
          <p:nvPr/>
        </p:nvGrpSpPr>
        <p:grpSpPr>
          <a:xfrm>
            <a:off x="3725427" y="2818508"/>
            <a:ext cx="542623" cy="316191"/>
            <a:chOff x="5238881" y="3710891"/>
            <a:chExt cx="763063" cy="444643"/>
          </a:xfrm>
        </p:grpSpPr>
        <p:sp>
          <p:nvSpPr>
            <p:cNvPr id="48" name="Freeform 82"/>
            <p:cNvSpPr/>
            <p:nvPr/>
          </p:nvSpPr>
          <p:spPr bwMode="auto">
            <a:xfrm>
              <a:off x="5238881" y="3759658"/>
              <a:ext cx="203676" cy="347109"/>
            </a:xfrm>
            <a:custGeom>
              <a:gdLst>
                <a:gd fmla="*/ 61 w 71" name="T0"/>
                <a:gd fmla="*/ 0 h 121" name="T1"/>
                <a:gd fmla="*/ 65 w 71" name="T2"/>
                <a:gd fmla="*/ 0 h 121" name="T3"/>
                <a:gd fmla="*/ 67 w 71" name="T4"/>
                <a:gd fmla="*/ 3 h 121" name="T5"/>
                <a:gd fmla="*/ 71 w 71" name="T6"/>
                <a:gd fmla="*/ 7 h 121" name="T7"/>
                <a:gd fmla="*/ 71 w 71" name="T8"/>
                <a:gd fmla="*/ 11 h 121" name="T9"/>
                <a:gd fmla="*/ 71 w 71" name="T10"/>
                <a:gd fmla="*/ 15 h 121" name="T11"/>
                <a:gd fmla="*/ 67 w 71" name="T12"/>
                <a:gd fmla="*/ 19 h 121" name="T13"/>
                <a:gd fmla="*/ 26 w 71" name="T14"/>
                <a:gd fmla="*/ 60 h 121" name="T15"/>
                <a:gd fmla="*/ 67 w 71" name="T16"/>
                <a:gd fmla="*/ 102 h 121" name="T17"/>
                <a:gd fmla="*/ 71 w 71" name="T18"/>
                <a:gd fmla="*/ 106 h 121" name="T19"/>
                <a:gd fmla="*/ 71 w 71" name="T20"/>
                <a:gd fmla="*/ 111 h 121" name="T21"/>
                <a:gd fmla="*/ 71 w 71" name="T22"/>
                <a:gd fmla="*/ 115 h 121" name="T23"/>
                <a:gd fmla="*/ 67 w 71" name="T24"/>
                <a:gd fmla="*/ 117 h 121" name="T25"/>
                <a:gd fmla="*/ 61 w 71" name="T26"/>
                <a:gd fmla="*/ 121 h 121" name="T27"/>
                <a:gd fmla="*/ 53 w 71" name="T28"/>
                <a:gd fmla="*/ 117 h 121" name="T29"/>
                <a:gd fmla="*/ 4 w 71" name="T30"/>
                <a:gd fmla="*/ 68 h 121" name="T31"/>
                <a:gd fmla="*/ 0 w 71" name="T32"/>
                <a:gd fmla="*/ 60 h 121" name="T33"/>
                <a:gd fmla="*/ 4 w 71" name="T34"/>
                <a:gd fmla="*/ 53 h 121" name="T35"/>
                <a:gd fmla="*/ 53 w 71" name="T36"/>
                <a:gd fmla="*/ 3 h 121" name="T37"/>
                <a:gd fmla="*/ 57 w 71" name="T38"/>
                <a:gd fmla="*/ 0 h 121" name="T39"/>
                <a:gd fmla="*/ 61 w 71" name="T40"/>
                <a:gd fmla="*/ 0 h 121"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120" w="71">
                  <a:moveTo>
                    <a:pt x="61" y="0"/>
                  </a:moveTo>
                  <a:lnTo>
                    <a:pt x="65" y="0"/>
                  </a:lnTo>
                  <a:lnTo>
                    <a:pt x="67" y="3"/>
                  </a:lnTo>
                  <a:lnTo>
                    <a:pt x="71" y="7"/>
                  </a:lnTo>
                  <a:lnTo>
                    <a:pt x="71" y="11"/>
                  </a:lnTo>
                  <a:lnTo>
                    <a:pt x="71" y="15"/>
                  </a:lnTo>
                  <a:lnTo>
                    <a:pt x="67" y="19"/>
                  </a:lnTo>
                  <a:lnTo>
                    <a:pt x="26" y="60"/>
                  </a:lnTo>
                  <a:lnTo>
                    <a:pt x="67" y="102"/>
                  </a:lnTo>
                  <a:lnTo>
                    <a:pt x="71" y="106"/>
                  </a:lnTo>
                  <a:lnTo>
                    <a:pt x="71" y="111"/>
                  </a:lnTo>
                  <a:lnTo>
                    <a:pt x="71" y="115"/>
                  </a:lnTo>
                  <a:lnTo>
                    <a:pt x="67" y="117"/>
                  </a:lnTo>
                  <a:lnTo>
                    <a:pt x="61" y="121"/>
                  </a:lnTo>
                  <a:lnTo>
                    <a:pt x="53" y="117"/>
                  </a:lnTo>
                  <a:lnTo>
                    <a:pt x="4" y="68"/>
                  </a:lnTo>
                  <a:lnTo>
                    <a:pt x="0" y="60"/>
                  </a:lnTo>
                  <a:lnTo>
                    <a:pt x="4" y="53"/>
                  </a:lnTo>
                  <a:lnTo>
                    <a:pt x="53" y="3"/>
                  </a:lnTo>
                  <a:lnTo>
                    <a:pt x="57" y="0"/>
                  </a:lnTo>
                  <a:lnTo>
                    <a:pt x="61"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grpSp>
          <p:nvGrpSpPr>
            <p:cNvPr id="49" name="组合 48"/>
            <p:cNvGrpSpPr/>
            <p:nvPr/>
          </p:nvGrpSpPr>
          <p:grpSpPr>
            <a:xfrm>
              <a:off x="5557301" y="3710891"/>
              <a:ext cx="444643" cy="444643"/>
              <a:chOff x="5557301" y="3705153"/>
              <a:chExt cx="444643" cy="444643"/>
            </a:xfrm>
          </p:grpSpPr>
          <p:sp>
            <p:nvSpPr>
              <p:cNvPr id="50" name="Freeform 210"/>
              <p:cNvSpPr>
                <a:spLocks noEditPoints="1"/>
              </p:cNvSpPr>
              <p:nvPr/>
            </p:nvSpPr>
            <p:spPr bwMode="auto">
              <a:xfrm>
                <a:off x="5557301" y="3705153"/>
                <a:ext cx="444643" cy="444643"/>
              </a:xfrm>
              <a:custGeom>
                <a:gdLst>
                  <a:gd fmla="*/ 78 w 155" name="T0"/>
                  <a:gd fmla="*/ 8 h 155" name="T1"/>
                  <a:gd fmla="*/ 61 w 155" name="T2"/>
                  <a:gd fmla="*/ 10 h 155" name="T3"/>
                  <a:gd fmla="*/ 43 w 155" name="T4"/>
                  <a:gd fmla="*/ 19 h 155" name="T5"/>
                  <a:gd fmla="*/ 25 w 155" name="T6"/>
                  <a:gd fmla="*/ 35 h 155" name="T7"/>
                  <a:gd fmla="*/ 13 w 155" name="T8"/>
                  <a:gd fmla="*/ 55 h 155" name="T9"/>
                  <a:gd fmla="*/ 9 w 155" name="T10"/>
                  <a:gd fmla="*/ 78 h 155" name="T11"/>
                  <a:gd fmla="*/ 11 w 155" name="T12"/>
                  <a:gd fmla="*/ 96 h 155" name="T13"/>
                  <a:gd fmla="*/ 19 w 155" name="T14"/>
                  <a:gd fmla="*/ 112 h 155" name="T15"/>
                  <a:gd fmla="*/ 33 w 155" name="T16"/>
                  <a:gd fmla="*/ 131 h 155" name="T17"/>
                  <a:gd fmla="*/ 55 w 155" name="T18"/>
                  <a:gd fmla="*/ 143 h 155" name="T19"/>
                  <a:gd fmla="*/ 78 w 155" name="T20"/>
                  <a:gd fmla="*/ 147 h 155" name="T21"/>
                  <a:gd fmla="*/ 94 w 155" name="T22"/>
                  <a:gd fmla="*/ 145 h 155" name="T23"/>
                  <a:gd fmla="*/ 112 w 155" name="T24"/>
                  <a:gd fmla="*/ 139 h 155" name="T25"/>
                  <a:gd fmla="*/ 130 w 155" name="T26"/>
                  <a:gd fmla="*/ 123 h 155" name="T27"/>
                  <a:gd fmla="*/ 143 w 155" name="T28"/>
                  <a:gd fmla="*/ 102 h 155" name="T29"/>
                  <a:gd fmla="*/ 147 w 155" name="T30"/>
                  <a:gd fmla="*/ 78 h 155" name="T31"/>
                  <a:gd fmla="*/ 145 w 155" name="T32"/>
                  <a:gd fmla="*/ 61 h 155" name="T33"/>
                  <a:gd fmla="*/ 136 w 155" name="T34"/>
                  <a:gd fmla="*/ 45 h 155" name="T35"/>
                  <a:gd fmla="*/ 122 w 155" name="T36"/>
                  <a:gd fmla="*/ 25 h 155" name="T37"/>
                  <a:gd fmla="*/ 100 w 155" name="T38"/>
                  <a:gd fmla="*/ 12 h 155" name="T39"/>
                  <a:gd fmla="*/ 78 w 155" name="T40"/>
                  <a:gd fmla="*/ 8 h 155" name="T41"/>
                  <a:gd fmla="*/ 78 w 155" name="T42"/>
                  <a:gd fmla="*/ 0 h 155" name="T43"/>
                  <a:gd fmla="*/ 104 w 155" name="T44"/>
                  <a:gd fmla="*/ 6 h 155" name="T45"/>
                  <a:gd fmla="*/ 126 w 155" name="T46"/>
                  <a:gd fmla="*/ 19 h 155" name="T47"/>
                  <a:gd fmla="*/ 145 w 155" name="T48"/>
                  <a:gd fmla="*/ 41 h 155" name="T49"/>
                  <a:gd fmla="*/ 153 w 155" name="T50"/>
                  <a:gd fmla="*/ 59 h 155" name="T51"/>
                  <a:gd fmla="*/ 155 w 155" name="T52"/>
                  <a:gd fmla="*/ 78 h 155" name="T53"/>
                  <a:gd fmla="*/ 151 w 155" name="T54"/>
                  <a:gd fmla="*/ 104 h 155" name="T55"/>
                  <a:gd fmla="*/ 136 w 155" name="T56"/>
                  <a:gd fmla="*/ 127 h 155" name="T57"/>
                  <a:gd fmla="*/ 116 w 155" name="T58"/>
                  <a:gd fmla="*/ 145 h 155" name="T59"/>
                  <a:gd fmla="*/ 96 w 155" name="T60"/>
                  <a:gd fmla="*/ 153 h 155" name="T61"/>
                  <a:gd fmla="*/ 78 w 155" name="T62"/>
                  <a:gd fmla="*/ 155 h 155" name="T63"/>
                  <a:gd fmla="*/ 51 w 155" name="T64"/>
                  <a:gd fmla="*/ 151 h 155" name="T65"/>
                  <a:gd fmla="*/ 29 w 155" name="T66"/>
                  <a:gd fmla="*/ 137 h 155" name="T67"/>
                  <a:gd fmla="*/ 11 w 155" name="T68"/>
                  <a:gd fmla="*/ 116 h 155" name="T69"/>
                  <a:gd fmla="*/ 3 w 155" name="T70"/>
                  <a:gd fmla="*/ 98 h 155" name="T71"/>
                  <a:gd fmla="*/ 0 w 155" name="T72"/>
                  <a:gd fmla="*/ 78 h 155" name="T73"/>
                  <a:gd fmla="*/ 5 w 155" name="T74"/>
                  <a:gd fmla="*/ 51 h 155" name="T75"/>
                  <a:gd fmla="*/ 19 w 155" name="T76"/>
                  <a:gd fmla="*/ 29 h 155" name="T77"/>
                  <a:gd fmla="*/ 39 w 155" name="T78"/>
                  <a:gd fmla="*/ 10 h 155" name="T79"/>
                  <a:gd fmla="*/ 59 w 155" name="T80"/>
                  <a:gd fmla="*/ 2 h 155" name="T81"/>
                  <a:gd fmla="*/ 78 w 155" name="T82"/>
                  <a:gd fmla="*/ 0 h 155" name="T8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b="b" l="0" r="r" t="0"/>
                <a:pathLst>
                  <a:path h="155" w="155">
                    <a:moveTo>
                      <a:pt x="78" y="8"/>
                    </a:moveTo>
                    <a:lnTo>
                      <a:pt x="61" y="10"/>
                    </a:lnTo>
                    <a:lnTo>
                      <a:pt x="43" y="19"/>
                    </a:lnTo>
                    <a:lnTo>
                      <a:pt x="25" y="35"/>
                    </a:lnTo>
                    <a:lnTo>
                      <a:pt x="13" y="55"/>
                    </a:lnTo>
                    <a:lnTo>
                      <a:pt x="9" y="78"/>
                    </a:lnTo>
                    <a:lnTo>
                      <a:pt x="11" y="96"/>
                    </a:lnTo>
                    <a:lnTo>
                      <a:pt x="19" y="112"/>
                    </a:lnTo>
                    <a:lnTo>
                      <a:pt x="33" y="131"/>
                    </a:lnTo>
                    <a:lnTo>
                      <a:pt x="55" y="143"/>
                    </a:lnTo>
                    <a:lnTo>
                      <a:pt x="78" y="147"/>
                    </a:lnTo>
                    <a:lnTo>
                      <a:pt x="94" y="145"/>
                    </a:lnTo>
                    <a:lnTo>
                      <a:pt x="112" y="139"/>
                    </a:lnTo>
                    <a:lnTo>
                      <a:pt x="130" y="123"/>
                    </a:lnTo>
                    <a:lnTo>
                      <a:pt x="143" y="102"/>
                    </a:lnTo>
                    <a:lnTo>
                      <a:pt x="147" y="78"/>
                    </a:lnTo>
                    <a:lnTo>
                      <a:pt x="145" y="61"/>
                    </a:lnTo>
                    <a:lnTo>
                      <a:pt x="136" y="45"/>
                    </a:lnTo>
                    <a:lnTo>
                      <a:pt x="122" y="25"/>
                    </a:lnTo>
                    <a:lnTo>
                      <a:pt x="100" y="12"/>
                    </a:lnTo>
                    <a:lnTo>
                      <a:pt x="78" y="8"/>
                    </a:lnTo>
                    <a:close/>
                    <a:moveTo>
                      <a:pt x="78" y="0"/>
                    </a:moveTo>
                    <a:lnTo>
                      <a:pt x="104" y="6"/>
                    </a:lnTo>
                    <a:lnTo>
                      <a:pt x="126" y="19"/>
                    </a:lnTo>
                    <a:lnTo>
                      <a:pt x="145" y="41"/>
                    </a:lnTo>
                    <a:lnTo>
                      <a:pt x="153" y="59"/>
                    </a:lnTo>
                    <a:lnTo>
                      <a:pt x="155" y="78"/>
                    </a:lnTo>
                    <a:lnTo>
                      <a:pt x="151" y="104"/>
                    </a:lnTo>
                    <a:lnTo>
                      <a:pt x="136" y="127"/>
                    </a:lnTo>
                    <a:lnTo>
                      <a:pt x="116" y="145"/>
                    </a:lnTo>
                    <a:lnTo>
                      <a:pt x="96" y="153"/>
                    </a:lnTo>
                    <a:lnTo>
                      <a:pt x="78" y="155"/>
                    </a:lnTo>
                    <a:lnTo>
                      <a:pt x="51" y="151"/>
                    </a:lnTo>
                    <a:lnTo>
                      <a:pt x="29" y="137"/>
                    </a:lnTo>
                    <a:lnTo>
                      <a:pt x="11" y="116"/>
                    </a:lnTo>
                    <a:lnTo>
                      <a:pt x="3" y="98"/>
                    </a:lnTo>
                    <a:lnTo>
                      <a:pt x="0" y="78"/>
                    </a:lnTo>
                    <a:lnTo>
                      <a:pt x="5" y="51"/>
                    </a:lnTo>
                    <a:lnTo>
                      <a:pt x="19" y="29"/>
                    </a:lnTo>
                    <a:lnTo>
                      <a:pt x="39" y="10"/>
                    </a:lnTo>
                    <a:lnTo>
                      <a:pt x="59" y="2"/>
                    </a:lnTo>
                    <a:lnTo>
                      <a:pt x="78" y="0"/>
                    </a:lnTo>
                    <a:close/>
                  </a:path>
                </a:pathLst>
              </a:custGeom>
              <a:solidFill>
                <a:srgbClr val="FFFFFF"/>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51" name="Freeform 211"/>
              <p:cNvSpPr/>
              <p:nvPr/>
            </p:nvSpPr>
            <p:spPr bwMode="auto">
              <a:xfrm>
                <a:off x="5651968" y="3817031"/>
                <a:ext cx="255312" cy="226625"/>
              </a:xfrm>
              <a:custGeom>
                <a:gdLst>
                  <a:gd fmla="*/ 2 w 89" name="T0"/>
                  <a:gd fmla="*/ 0 h 79" name="T1"/>
                  <a:gd fmla="*/ 6 w 89" name="T2"/>
                  <a:gd fmla="*/ 4 h 79" name="T3"/>
                  <a:gd fmla="*/ 6 w 89" name="T4"/>
                  <a:gd fmla="*/ 71 h 79" name="T5"/>
                  <a:gd fmla="*/ 87 w 89" name="T6"/>
                  <a:gd fmla="*/ 71 h 79" name="T7"/>
                  <a:gd fmla="*/ 89 w 89" name="T8"/>
                  <a:gd fmla="*/ 75 h 79" name="T9"/>
                  <a:gd fmla="*/ 87 w 89" name="T10"/>
                  <a:gd fmla="*/ 79 h 79" name="T11"/>
                  <a:gd fmla="*/ 6 w 89" name="T12"/>
                  <a:gd fmla="*/ 79 h 79" name="T13"/>
                  <a:gd fmla="*/ 2 w 89" name="T14"/>
                  <a:gd fmla="*/ 77 h 79" name="T15"/>
                  <a:gd fmla="*/ 0 w 89" name="T16"/>
                  <a:gd fmla="*/ 75 h 79" name="T17"/>
                  <a:gd fmla="*/ 0 w 89" name="T18"/>
                  <a:gd fmla="*/ 71 h 79" name="T19"/>
                  <a:gd fmla="*/ 0 w 89" name="T20"/>
                  <a:gd fmla="*/ 4 h 79" name="T21"/>
                  <a:gd fmla="*/ 2 w 89" name="T22"/>
                  <a:gd fmla="*/ 0 h 79" name="T23"/>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b="b" l="0" r="r" t="0"/>
                <a:pathLst>
                  <a:path h="79" w="89">
                    <a:moveTo>
                      <a:pt x="2" y="0"/>
                    </a:moveTo>
                    <a:lnTo>
                      <a:pt x="6" y="4"/>
                    </a:lnTo>
                    <a:lnTo>
                      <a:pt x="6" y="71"/>
                    </a:lnTo>
                    <a:lnTo>
                      <a:pt x="87" y="71"/>
                    </a:lnTo>
                    <a:lnTo>
                      <a:pt x="89" y="75"/>
                    </a:lnTo>
                    <a:lnTo>
                      <a:pt x="87" y="79"/>
                    </a:lnTo>
                    <a:lnTo>
                      <a:pt x="6" y="79"/>
                    </a:lnTo>
                    <a:lnTo>
                      <a:pt x="2" y="77"/>
                    </a:lnTo>
                    <a:lnTo>
                      <a:pt x="0" y="75"/>
                    </a:lnTo>
                    <a:lnTo>
                      <a:pt x="0" y="71"/>
                    </a:lnTo>
                    <a:lnTo>
                      <a:pt x="0" y="4"/>
                    </a:lnTo>
                    <a:lnTo>
                      <a:pt x="2" y="0"/>
                    </a:lnTo>
                    <a:close/>
                  </a:path>
                </a:pathLst>
              </a:custGeom>
              <a:solidFill>
                <a:srgbClr val="E4F3F0"/>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sp>
            <p:nvSpPr>
              <p:cNvPr id="52" name="Freeform 212"/>
              <p:cNvSpPr/>
              <p:nvPr/>
            </p:nvSpPr>
            <p:spPr bwMode="auto">
              <a:xfrm>
                <a:off x="5692129" y="3822769"/>
                <a:ext cx="209413" cy="180726"/>
              </a:xfrm>
              <a:custGeom>
                <a:gdLst>
                  <a:gd fmla="*/ 69 w 73" name="T0"/>
                  <a:gd fmla="*/ 0 h 63" name="T1"/>
                  <a:gd fmla="*/ 71 w 73" name="T2"/>
                  <a:gd fmla="*/ 2 h 63" name="T3"/>
                  <a:gd fmla="*/ 73 w 73" name="T4"/>
                  <a:gd fmla="*/ 4 h 63" name="T5"/>
                  <a:gd fmla="*/ 69 w 73" name="T6"/>
                  <a:gd fmla="*/ 27 h 63" name="T7"/>
                  <a:gd fmla="*/ 65 w 73" name="T8"/>
                  <a:gd fmla="*/ 31 h 63" name="T9"/>
                  <a:gd fmla="*/ 63 w 73" name="T10"/>
                  <a:gd fmla="*/ 27 h 63" name="T11"/>
                  <a:gd fmla="*/ 65 w 73" name="T12"/>
                  <a:gd fmla="*/ 16 h 63" name="T13"/>
                  <a:gd fmla="*/ 45 w 73" name="T14"/>
                  <a:gd fmla="*/ 43 h 63" name="T15"/>
                  <a:gd fmla="*/ 43 w 73" name="T16"/>
                  <a:gd fmla="*/ 45 h 63" name="T17"/>
                  <a:gd fmla="*/ 39 w 73" name="T18"/>
                  <a:gd fmla="*/ 45 h 63" name="T19"/>
                  <a:gd fmla="*/ 27 w 73" name="T20"/>
                  <a:gd fmla="*/ 35 h 63" name="T21"/>
                  <a:gd fmla="*/ 6 w 73" name="T22"/>
                  <a:gd fmla="*/ 61 h 63" name="T23"/>
                  <a:gd fmla="*/ 4 w 73" name="T24"/>
                  <a:gd fmla="*/ 63 h 63" name="T25"/>
                  <a:gd fmla="*/ 0 w 73" name="T26"/>
                  <a:gd fmla="*/ 63 h 63" name="T27"/>
                  <a:gd fmla="*/ 0 w 73" name="T28"/>
                  <a:gd fmla="*/ 57 h 63" name="T29"/>
                  <a:gd fmla="*/ 20 w 73" name="T30"/>
                  <a:gd fmla="*/ 27 h 63" name="T31"/>
                  <a:gd fmla="*/ 24 w 73" name="T32"/>
                  <a:gd fmla="*/ 24 h 63" name="T33"/>
                  <a:gd fmla="*/ 27 w 73" name="T34"/>
                  <a:gd fmla="*/ 24 h 63" name="T35"/>
                  <a:gd fmla="*/ 41 w 73" name="T36"/>
                  <a:gd fmla="*/ 35 h 63" name="T37"/>
                  <a:gd fmla="*/ 57 w 73" name="T38"/>
                  <a:gd fmla="*/ 10 h 63" name="T39"/>
                  <a:gd fmla="*/ 49 w 73" name="T40"/>
                  <a:gd fmla="*/ 10 h 63" name="T41"/>
                  <a:gd fmla="*/ 45 w 73" name="T42"/>
                  <a:gd fmla="*/ 8 h 63" name="T43"/>
                  <a:gd fmla="*/ 47 w 73" name="T44"/>
                  <a:gd fmla="*/ 4 h 63" name="T45"/>
                  <a:gd fmla="*/ 69 w 73" name="T46"/>
                  <a:gd fmla="*/ 0 h 63" name="T4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b="b" l="0" r="r" t="0"/>
                <a:pathLst>
                  <a:path h="62" w="73">
                    <a:moveTo>
                      <a:pt x="69" y="0"/>
                    </a:moveTo>
                    <a:lnTo>
                      <a:pt x="71" y="2"/>
                    </a:lnTo>
                    <a:lnTo>
                      <a:pt x="73" y="4"/>
                    </a:lnTo>
                    <a:lnTo>
                      <a:pt x="69" y="27"/>
                    </a:lnTo>
                    <a:lnTo>
                      <a:pt x="65" y="31"/>
                    </a:lnTo>
                    <a:lnTo>
                      <a:pt x="63" y="27"/>
                    </a:lnTo>
                    <a:lnTo>
                      <a:pt x="65" y="16"/>
                    </a:lnTo>
                    <a:lnTo>
                      <a:pt x="45" y="43"/>
                    </a:lnTo>
                    <a:lnTo>
                      <a:pt x="43" y="45"/>
                    </a:lnTo>
                    <a:lnTo>
                      <a:pt x="39" y="45"/>
                    </a:lnTo>
                    <a:lnTo>
                      <a:pt x="27" y="35"/>
                    </a:lnTo>
                    <a:lnTo>
                      <a:pt x="6" y="61"/>
                    </a:lnTo>
                    <a:lnTo>
                      <a:pt x="4" y="63"/>
                    </a:lnTo>
                    <a:lnTo>
                      <a:pt x="0" y="63"/>
                    </a:lnTo>
                    <a:lnTo>
                      <a:pt x="0" y="57"/>
                    </a:lnTo>
                    <a:lnTo>
                      <a:pt x="20" y="27"/>
                    </a:lnTo>
                    <a:lnTo>
                      <a:pt x="24" y="24"/>
                    </a:lnTo>
                    <a:lnTo>
                      <a:pt x="27" y="24"/>
                    </a:lnTo>
                    <a:lnTo>
                      <a:pt x="41" y="35"/>
                    </a:lnTo>
                    <a:lnTo>
                      <a:pt x="57" y="10"/>
                    </a:lnTo>
                    <a:lnTo>
                      <a:pt x="49" y="10"/>
                    </a:lnTo>
                    <a:lnTo>
                      <a:pt x="45" y="8"/>
                    </a:lnTo>
                    <a:lnTo>
                      <a:pt x="47" y="4"/>
                    </a:lnTo>
                    <a:lnTo>
                      <a:pt x="69" y="0"/>
                    </a:lnTo>
                    <a:close/>
                  </a:path>
                </a:pathLst>
              </a:custGeom>
              <a:solidFill>
                <a:srgbClr val="E4F3F0"/>
              </a:solidFill>
              <a:ln w="0">
                <a:noFill/>
                <a:prstDash val="solid"/>
                <a:round/>
              </a:ln>
            </p:spPr>
            <p:txBody>
              <a:bodyPr anchor="t" anchorCtr="0" bIns="32512" compatLnSpc="1" lIns="65024" numCol="1" rIns="65024" tIns="32512" vert="horz" wrap="square">
                <a:prstTxWarp prst="textNoShape">
                  <a:avLst/>
                </a:prstTxWarp>
              </a:bodyPr>
              <a:lstStyle/>
              <a:p>
                <a:endParaRPr altLang="en-US" lang="zh-CN"/>
              </a:p>
            </p:txBody>
          </p:sp>
        </p:grpSp>
      </p:grpSp>
      <p:sp>
        <p:nvSpPr>
          <p:cNvPr id="53" name="Text Placeholder 7"/>
          <p:cNvSpPr txBox="1"/>
          <p:nvPr/>
        </p:nvSpPr>
        <p:spPr>
          <a:xfrm>
            <a:off x="972780" y="1351392"/>
            <a:ext cx="188975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r>
              <a:rPr altLang="en-US" b="0" lang="zh-CN" sz="1138">
                <a:solidFill>
                  <a:schemeClr val="tx1">
                    <a:lumMod val="65000"/>
                    <a:lumOff val="35000"/>
                  </a:schemeClr>
                </a:solidFill>
                <a:ea charset="-122" panose="020b0503020204020204" pitchFamily="34" typeface="微软雅黑"/>
              </a:rPr>
              <a:t>请替换文字内容</a:t>
            </a:r>
          </a:p>
        </p:txBody>
      </p:sp>
      <p:sp>
        <p:nvSpPr>
          <p:cNvPr id="54" name="Text Placeholder 2"/>
          <p:cNvSpPr txBox="1"/>
          <p:nvPr/>
        </p:nvSpPr>
        <p:spPr>
          <a:xfrm>
            <a:off x="1232499" y="1625060"/>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55" name="Text Placeholder 7"/>
          <p:cNvSpPr txBox="1"/>
          <p:nvPr/>
        </p:nvSpPr>
        <p:spPr>
          <a:xfrm>
            <a:off x="972780" y="2446025"/>
            <a:ext cx="188975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r>
              <a:rPr altLang="en-US" b="0" lang="zh-CN" sz="1138">
                <a:solidFill>
                  <a:schemeClr val="tx1">
                    <a:lumMod val="65000"/>
                    <a:lumOff val="35000"/>
                  </a:schemeClr>
                </a:solidFill>
                <a:ea charset="-122" panose="020b0503020204020204" pitchFamily="34" typeface="微软雅黑"/>
              </a:rPr>
              <a:t>请替换文字内容</a:t>
            </a:r>
          </a:p>
        </p:txBody>
      </p:sp>
      <p:sp>
        <p:nvSpPr>
          <p:cNvPr id="56" name="Text Placeholder 2"/>
          <p:cNvSpPr txBox="1"/>
          <p:nvPr/>
        </p:nvSpPr>
        <p:spPr>
          <a:xfrm>
            <a:off x="1232499" y="2719693"/>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57" name="Text Placeholder 7"/>
          <p:cNvSpPr txBox="1"/>
          <p:nvPr/>
        </p:nvSpPr>
        <p:spPr>
          <a:xfrm>
            <a:off x="972780" y="3735605"/>
            <a:ext cx="188975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r>
              <a:rPr altLang="en-US" b="0" lang="zh-CN" sz="1138">
                <a:solidFill>
                  <a:schemeClr val="tx1">
                    <a:lumMod val="65000"/>
                    <a:lumOff val="35000"/>
                  </a:schemeClr>
                </a:solidFill>
                <a:ea charset="-122" panose="020b0503020204020204" pitchFamily="34" typeface="微软雅黑"/>
              </a:rPr>
              <a:t>请替换文字内容</a:t>
            </a:r>
          </a:p>
        </p:txBody>
      </p:sp>
      <p:sp>
        <p:nvSpPr>
          <p:cNvPr id="58" name="Text Placeholder 2"/>
          <p:cNvSpPr txBox="1"/>
          <p:nvPr/>
        </p:nvSpPr>
        <p:spPr>
          <a:xfrm>
            <a:off x="1232499" y="4009273"/>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59" name="Text Placeholder 7"/>
          <p:cNvSpPr txBox="1"/>
          <p:nvPr/>
        </p:nvSpPr>
        <p:spPr>
          <a:xfrm>
            <a:off x="6330625" y="1351392"/>
            <a:ext cx="188975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b="0" lang="zh-CN" sz="1138">
                <a:solidFill>
                  <a:schemeClr val="tx1">
                    <a:lumMod val="65000"/>
                    <a:lumOff val="35000"/>
                  </a:schemeClr>
                </a:solidFill>
                <a:ea charset="-122" panose="020b0503020204020204" pitchFamily="34" typeface="微软雅黑"/>
              </a:rPr>
              <a:t>请替换文字内容</a:t>
            </a:r>
          </a:p>
        </p:txBody>
      </p:sp>
      <p:sp>
        <p:nvSpPr>
          <p:cNvPr id="60" name="Text Placeholder 2"/>
          <p:cNvSpPr txBox="1"/>
          <p:nvPr/>
        </p:nvSpPr>
        <p:spPr>
          <a:xfrm>
            <a:off x="6330625" y="1625060"/>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61" name="Text Placeholder 7"/>
          <p:cNvSpPr txBox="1"/>
          <p:nvPr/>
        </p:nvSpPr>
        <p:spPr>
          <a:xfrm>
            <a:off x="6330625" y="2446025"/>
            <a:ext cx="188975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b="0" lang="zh-CN" sz="1138">
                <a:solidFill>
                  <a:schemeClr val="tx1">
                    <a:lumMod val="65000"/>
                    <a:lumOff val="35000"/>
                  </a:schemeClr>
                </a:solidFill>
                <a:ea charset="-122" panose="020b0503020204020204" pitchFamily="34" typeface="微软雅黑"/>
              </a:rPr>
              <a:t>请替换文字内容</a:t>
            </a:r>
          </a:p>
        </p:txBody>
      </p:sp>
      <p:sp>
        <p:nvSpPr>
          <p:cNvPr id="62" name="Text Placeholder 2"/>
          <p:cNvSpPr txBox="1"/>
          <p:nvPr/>
        </p:nvSpPr>
        <p:spPr>
          <a:xfrm>
            <a:off x="6330625" y="2719693"/>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63" name="Text Placeholder 7"/>
          <p:cNvSpPr txBox="1"/>
          <p:nvPr/>
        </p:nvSpPr>
        <p:spPr>
          <a:xfrm>
            <a:off x="6330625" y="3735605"/>
            <a:ext cx="188975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b="0" lang="zh-CN" sz="1138">
                <a:solidFill>
                  <a:schemeClr val="tx1">
                    <a:lumMod val="65000"/>
                    <a:lumOff val="35000"/>
                  </a:schemeClr>
                </a:solidFill>
                <a:ea charset="-122" panose="020b0503020204020204" pitchFamily="34" typeface="微软雅黑"/>
              </a:rPr>
              <a:t>请替换文字内容</a:t>
            </a:r>
          </a:p>
        </p:txBody>
      </p:sp>
      <p:sp>
        <p:nvSpPr>
          <p:cNvPr id="64" name="Text Placeholder 2"/>
          <p:cNvSpPr txBox="1"/>
          <p:nvPr/>
        </p:nvSpPr>
        <p:spPr>
          <a:xfrm>
            <a:off x="6330625" y="4009273"/>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Tree>
    <p:extLst>
      <p:ext uri="{BB962C8B-B14F-4D97-AF65-F5344CB8AC3E}">
        <p14:creationId val="2517751589"/>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childTnLst>
                                    <p:set>
                                      <p:cBhvr>
                                        <p:cTn dur="1" fill="hold" id="10">
                                          <p:stCondLst>
                                            <p:cond delay="0"/>
                                          </p:stCondLst>
                                        </p:cTn>
                                        <p:tgtEl>
                                          <p:spTgt spid="11"/>
                                        </p:tgtEl>
                                        <p:attrNameLst>
                                          <p:attrName>style.visibility</p:attrName>
                                        </p:attrNameLst>
                                      </p:cBhvr>
                                      <p:to>
                                        <p:strVal val="visible"/>
                                      </p:to>
                                    </p:set>
                                    <p:animEffect filter="wipe(left)" transition="in">
                                      <p:cBhvr>
                                        <p:cTn dur="500" id="11"/>
                                        <p:tgtEl>
                                          <p:spTgt spid="11"/>
                                        </p:tgtEl>
                                      </p:cBhvr>
                                    </p:animEffect>
                                  </p:childTnLst>
                                </p:cTn>
                              </p:par>
                            </p:childTnLst>
                          </p:cTn>
                        </p:par>
                        <p:par>
                          <p:cTn fill="hold" id="12" nodeType="afterGroup">
                            <p:stCondLst>
                              <p:cond delay="1000"/>
                            </p:stCondLst>
                            <p:childTnLst>
                              <p:par>
                                <p:cTn fill="hold" grpId="0" id="13" nodeType="afterEffect" presetClass="entr" presetID="22" presetSubtype="1">
                                  <p:stCondLst>
                                    <p:cond delay="0"/>
                                  </p:stCondLst>
                                  <p:childTnLst>
                                    <p:set>
                                      <p:cBhvr>
                                        <p:cTn dur="1" fill="hold" id="14">
                                          <p:stCondLst>
                                            <p:cond delay="0"/>
                                          </p:stCondLst>
                                        </p:cTn>
                                        <p:tgtEl>
                                          <p:spTgt spid="10"/>
                                        </p:tgtEl>
                                        <p:attrNameLst>
                                          <p:attrName>style.visibility</p:attrName>
                                        </p:attrNameLst>
                                      </p:cBhvr>
                                      <p:to>
                                        <p:strVal val="visible"/>
                                      </p:to>
                                    </p:set>
                                    <p:animEffect filter="wipe(up)"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22" presetSubtype="2">
                                  <p:stCondLst>
                                    <p:cond delay="0"/>
                                  </p:stCondLst>
                                  <p:childTnLst>
                                    <p:set>
                                      <p:cBhvr>
                                        <p:cTn dur="1" fill="hold" id="18">
                                          <p:stCondLst>
                                            <p:cond delay="0"/>
                                          </p:stCondLst>
                                        </p:cTn>
                                        <p:tgtEl>
                                          <p:spTgt spid="16"/>
                                        </p:tgtEl>
                                        <p:attrNameLst>
                                          <p:attrName>style.visibility</p:attrName>
                                        </p:attrNameLst>
                                      </p:cBhvr>
                                      <p:to>
                                        <p:strVal val="visible"/>
                                      </p:to>
                                    </p:set>
                                    <p:animEffect filter="wipe(right)" transition="in">
                                      <p:cBhvr>
                                        <p:cTn dur="500" id="19"/>
                                        <p:tgtEl>
                                          <p:spTgt spid="16"/>
                                        </p:tgtEl>
                                      </p:cBhvr>
                                    </p:animEffect>
                                  </p:childTnLst>
                                </p:cTn>
                              </p:par>
                            </p:childTnLst>
                          </p:cTn>
                        </p:par>
                        <p:par>
                          <p:cTn fill="hold" id="20" nodeType="afterGroup">
                            <p:stCondLst>
                              <p:cond delay="2000"/>
                            </p:stCondLst>
                            <p:childTnLst>
                              <p:par>
                                <p:cTn fill="hold" grpId="0" id="21" nodeType="afterEffect" presetClass="entr" presetID="22" presetSubtype="1">
                                  <p:stCondLst>
                                    <p:cond delay="0"/>
                                  </p:stCondLst>
                                  <p:childTnLst>
                                    <p:set>
                                      <p:cBhvr>
                                        <p:cTn dur="1" fill="hold" id="22">
                                          <p:stCondLst>
                                            <p:cond delay="0"/>
                                          </p:stCondLst>
                                        </p:cTn>
                                        <p:tgtEl>
                                          <p:spTgt spid="12"/>
                                        </p:tgtEl>
                                        <p:attrNameLst>
                                          <p:attrName>style.visibility</p:attrName>
                                        </p:attrNameLst>
                                      </p:cBhvr>
                                      <p:to>
                                        <p:strVal val="visible"/>
                                      </p:to>
                                    </p:set>
                                    <p:animEffect filter="wipe(up)" transition="in">
                                      <p:cBhvr>
                                        <p:cTn dur="500" id="23"/>
                                        <p:tgtEl>
                                          <p:spTgt spid="12"/>
                                        </p:tgtEl>
                                      </p:cBhvr>
                                    </p:animEffect>
                                  </p:childTnLst>
                                </p:cTn>
                              </p:par>
                            </p:childTnLst>
                          </p:cTn>
                        </p:par>
                        <p:par>
                          <p:cTn fill="hold" id="24" nodeType="afterGroup">
                            <p:stCondLst>
                              <p:cond delay="2500"/>
                            </p:stCondLst>
                            <p:childTnLst>
                              <p:par>
                                <p:cTn fill="hold" grpId="0" id="25" nodeType="afterEffect" presetClass="entr" presetID="22" presetSubtype="8">
                                  <p:stCondLst>
                                    <p:cond delay="0"/>
                                  </p:stCondLst>
                                  <p:childTnLst>
                                    <p:set>
                                      <p:cBhvr>
                                        <p:cTn dur="1" fill="hold" id="26">
                                          <p:stCondLst>
                                            <p:cond delay="0"/>
                                          </p:stCondLst>
                                        </p:cTn>
                                        <p:tgtEl>
                                          <p:spTgt spid="13"/>
                                        </p:tgtEl>
                                        <p:attrNameLst>
                                          <p:attrName>style.visibility</p:attrName>
                                        </p:attrNameLst>
                                      </p:cBhvr>
                                      <p:to>
                                        <p:strVal val="visible"/>
                                      </p:to>
                                    </p:set>
                                    <p:animEffect filter="wipe(left)" transition="in">
                                      <p:cBhvr>
                                        <p:cTn dur="500" id="27"/>
                                        <p:tgtEl>
                                          <p:spTgt spid="13"/>
                                        </p:tgtEl>
                                      </p:cBhvr>
                                    </p:animEffect>
                                  </p:childTnLst>
                                </p:cTn>
                              </p:par>
                            </p:childTnLst>
                          </p:cTn>
                        </p:par>
                        <p:par>
                          <p:cTn fill="hold" id="28" nodeType="afterGroup">
                            <p:stCondLst>
                              <p:cond delay="3000"/>
                            </p:stCondLst>
                            <p:childTnLst>
                              <p:par>
                                <p:cTn fill="hold" grpId="0" id="29" nodeType="afterEffect" presetClass="entr" presetID="22" presetSubtype="1">
                                  <p:stCondLst>
                                    <p:cond delay="0"/>
                                  </p:stCondLst>
                                  <p:childTnLst>
                                    <p:set>
                                      <p:cBhvr>
                                        <p:cTn dur="1" fill="hold" id="30">
                                          <p:stCondLst>
                                            <p:cond delay="0"/>
                                          </p:stCondLst>
                                        </p:cTn>
                                        <p:tgtEl>
                                          <p:spTgt spid="9"/>
                                        </p:tgtEl>
                                        <p:attrNameLst>
                                          <p:attrName>style.visibility</p:attrName>
                                        </p:attrNameLst>
                                      </p:cBhvr>
                                      <p:to>
                                        <p:strVal val="visible"/>
                                      </p:to>
                                    </p:set>
                                    <p:animEffect filter="wipe(up)" transition="in">
                                      <p:cBhvr>
                                        <p:cTn dur="500" id="31"/>
                                        <p:tgtEl>
                                          <p:spTgt spid="9"/>
                                        </p:tgtEl>
                                      </p:cBhvr>
                                    </p:animEffect>
                                  </p:childTnLst>
                                </p:cTn>
                              </p:par>
                            </p:childTnLst>
                          </p:cTn>
                        </p:par>
                        <p:par>
                          <p:cTn fill="hold" id="32" nodeType="afterGroup">
                            <p:stCondLst>
                              <p:cond delay="3500"/>
                            </p:stCondLst>
                            <p:childTnLst>
                              <p:par>
                                <p:cTn fill="hold" grpId="0" id="33" nodeType="afterEffect" presetClass="entr" presetID="22" presetSubtype="2">
                                  <p:stCondLst>
                                    <p:cond delay="0"/>
                                  </p:stCondLst>
                                  <p:childTnLst>
                                    <p:set>
                                      <p:cBhvr>
                                        <p:cTn dur="1" fill="hold" id="34">
                                          <p:stCondLst>
                                            <p:cond delay="0"/>
                                          </p:stCondLst>
                                        </p:cTn>
                                        <p:tgtEl>
                                          <p:spTgt spid="17"/>
                                        </p:tgtEl>
                                        <p:attrNameLst>
                                          <p:attrName>style.visibility</p:attrName>
                                        </p:attrNameLst>
                                      </p:cBhvr>
                                      <p:to>
                                        <p:strVal val="visible"/>
                                      </p:to>
                                    </p:set>
                                    <p:animEffect filter="wipe(right)" transition="in">
                                      <p:cBhvr>
                                        <p:cTn dur="500" id="35"/>
                                        <p:tgtEl>
                                          <p:spTgt spid="17"/>
                                        </p:tgtEl>
                                      </p:cBhvr>
                                    </p:animEffect>
                                  </p:childTnLst>
                                </p:cTn>
                              </p:par>
                            </p:childTnLst>
                          </p:cTn>
                        </p:par>
                        <p:par>
                          <p:cTn fill="hold" id="36" nodeType="afterGroup">
                            <p:stCondLst>
                              <p:cond delay="4000"/>
                            </p:stCondLst>
                            <p:childTnLst>
                              <p:par>
                                <p:cTn fill="hold" grpId="0" id="37" nodeType="afterEffect" presetClass="entr" presetID="22" presetSubtype="1">
                                  <p:stCondLst>
                                    <p:cond delay="0"/>
                                  </p:stCondLst>
                                  <p:childTnLst>
                                    <p:set>
                                      <p:cBhvr>
                                        <p:cTn dur="1" fill="hold" id="38">
                                          <p:stCondLst>
                                            <p:cond delay="0"/>
                                          </p:stCondLst>
                                        </p:cTn>
                                        <p:tgtEl>
                                          <p:spTgt spid="14"/>
                                        </p:tgtEl>
                                        <p:attrNameLst>
                                          <p:attrName>style.visibility</p:attrName>
                                        </p:attrNameLst>
                                      </p:cBhvr>
                                      <p:to>
                                        <p:strVal val="visible"/>
                                      </p:to>
                                    </p:set>
                                    <p:animEffect filter="wipe(up)" transition="in">
                                      <p:cBhvr>
                                        <p:cTn dur="500" id="39"/>
                                        <p:tgtEl>
                                          <p:spTgt spid="14"/>
                                        </p:tgtEl>
                                      </p:cBhvr>
                                    </p:animEffect>
                                  </p:childTnLst>
                                </p:cTn>
                              </p:par>
                            </p:childTnLst>
                          </p:cTn>
                        </p:par>
                        <p:par>
                          <p:cTn fill="hold" id="40" nodeType="afterGroup">
                            <p:stCondLst>
                              <p:cond delay="4500"/>
                            </p:stCondLst>
                            <p:childTnLst>
                              <p:par>
                                <p:cTn fill="hold" grpId="0" id="41" nodeType="afterEffect" presetClass="entr" presetID="22" presetSubtype="8">
                                  <p:stCondLst>
                                    <p:cond delay="0"/>
                                  </p:stCondLst>
                                  <p:childTnLst>
                                    <p:set>
                                      <p:cBhvr>
                                        <p:cTn dur="1" fill="hold" id="42">
                                          <p:stCondLst>
                                            <p:cond delay="0"/>
                                          </p:stCondLst>
                                        </p:cTn>
                                        <p:tgtEl>
                                          <p:spTgt spid="15"/>
                                        </p:tgtEl>
                                        <p:attrNameLst>
                                          <p:attrName>style.visibility</p:attrName>
                                        </p:attrNameLst>
                                      </p:cBhvr>
                                      <p:to>
                                        <p:strVal val="visible"/>
                                      </p:to>
                                    </p:set>
                                    <p:animEffect filter="wipe(left)" transition="in">
                                      <p:cBhvr>
                                        <p:cTn dur="500" id="43"/>
                                        <p:tgtEl>
                                          <p:spTgt spid="15"/>
                                        </p:tgtEl>
                                      </p:cBhvr>
                                    </p:animEffect>
                                  </p:childTnLst>
                                </p:cTn>
                              </p:par>
                            </p:childTnLst>
                          </p:cTn>
                        </p:par>
                        <p:par>
                          <p:cTn fill="hold" id="44" nodeType="afterGroup">
                            <p:stCondLst>
                              <p:cond delay="5000"/>
                            </p:stCondLst>
                            <p:childTnLst>
                              <p:par>
                                <p:cTn fill="hold" id="45" nodeType="afterEffect" presetClass="entr" presetID="22" presetSubtype="2">
                                  <p:stCondLst>
                                    <p:cond delay="0"/>
                                  </p:stCondLst>
                                  <p:childTnLst>
                                    <p:set>
                                      <p:cBhvr>
                                        <p:cTn dur="1" fill="hold" id="46">
                                          <p:stCondLst>
                                            <p:cond delay="0"/>
                                          </p:stCondLst>
                                        </p:cTn>
                                        <p:tgtEl>
                                          <p:spTgt spid="42"/>
                                        </p:tgtEl>
                                        <p:attrNameLst>
                                          <p:attrName>style.visibility</p:attrName>
                                        </p:attrNameLst>
                                      </p:cBhvr>
                                      <p:to>
                                        <p:strVal val="visible"/>
                                      </p:to>
                                    </p:set>
                                    <p:animEffect filter="wipe(right)" transition="in">
                                      <p:cBhvr>
                                        <p:cTn dur="500" id="47"/>
                                        <p:tgtEl>
                                          <p:spTgt spid="42"/>
                                        </p:tgtEl>
                                      </p:cBhvr>
                                    </p:animEffect>
                                  </p:childTnLst>
                                </p:cTn>
                              </p:par>
                              <p:par>
                                <p:cTn fill="hold" id="48" nodeType="withEffect" presetClass="entr" presetID="22" presetSubtype="2">
                                  <p:stCondLst>
                                    <p:cond delay="0"/>
                                  </p:stCondLst>
                                  <p:childTnLst>
                                    <p:set>
                                      <p:cBhvr>
                                        <p:cTn dur="1" fill="hold" id="49">
                                          <p:stCondLst>
                                            <p:cond delay="0"/>
                                          </p:stCondLst>
                                        </p:cTn>
                                        <p:tgtEl>
                                          <p:spTgt spid="47"/>
                                        </p:tgtEl>
                                        <p:attrNameLst>
                                          <p:attrName>style.visibility</p:attrName>
                                        </p:attrNameLst>
                                      </p:cBhvr>
                                      <p:to>
                                        <p:strVal val="visible"/>
                                      </p:to>
                                    </p:set>
                                    <p:animEffect filter="wipe(right)" transition="in">
                                      <p:cBhvr>
                                        <p:cTn dur="500" id="50"/>
                                        <p:tgtEl>
                                          <p:spTgt spid="47"/>
                                        </p:tgtEl>
                                      </p:cBhvr>
                                    </p:animEffect>
                                  </p:childTnLst>
                                </p:cTn>
                              </p:par>
                              <p:par>
                                <p:cTn fill="hold" id="51" nodeType="withEffect" presetClass="entr" presetID="22" presetSubtype="8">
                                  <p:stCondLst>
                                    <p:cond delay="0"/>
                                  </p:stCondLst>
                                  <p:childTnLst>
                                    <p:set>
                                      <p:cBhvr>
                                        <p:cTn dur="1" fill="hold" id="52">
                                          <p:stCondLst>
                                            <p:cond delay="0"/>
                                          </p:stCondLst>
                                        </p:cTn>
                                        <p:tgtEl>
                                          <p:spTgt spid="35"/>
                                        </p:tgtEl>
                                        <p:attrNameLst>
                                          <p:attrName>style.visibility</p:attrName>
                                        </p:attrNameLst>
                                      </p:cBhvr>
                                      <p:to>
                                        <p:strVal val="visible"/>
                                      </p:to>
                                    </p:set>
                                    <p:animEffect filter="wipe(left)" transition="in">
                                      <p:cBhvr>
                                        <p:cTn dur="500" id="53"/>
                                        <p:tgtEl>
                                          <p:spTgt spid="35"/>
                                        </p:tgtEl>
                                      </p:cBhvr>
                                    </p:animEffect>
                                  </p:childTnLst>
                                </p:cTn>
                              </p:par>
                              <p:par>
                                <p:cTn fill="hold" id="54" nodeType="withEffect" presetClass="entr" presetID="22" presetSubtype="8">
                                  <p:stCondLst>
                                    <p:cond delay="0"/>
                                  </p:stCondLst>
                                  <p:childTnLst>
                                    <p:set>
                                      <p:cBhvr>
                                        <p:cTn dur="1" fill="hold" id="55">
                                          <p:stCondLst>
                                            <p:cond delay="0"/>
                                          </p:stCondLst>
                                        </p:cTn>
                                        <p:tgtEl>
                                          <p:spTgt spid="28"/>
                                        </p:tgtEl>
                                        <p:attrNameLst>
                                          <p:attrName>style.visibility</p:attrName>
                                        </p:attrNameLst>
                                      </p:cBhvr>
                                      <p:to>
                                        <p:strVal val="visible"/>
                                      </p:to>
                                    </p:set>
                                    <p:animEffect filter="wipe(left)" transition="in">
                                      <p:cBhvr>
                                        <p:cTn dur="500" id="56"/>
                                        <p:tgtEl>
                                          <p:spTgt spid="28"/>
                                        </p:tgtEl>
                                      </p:cBhvr>
                                    </p:animEffect>
                                  </p:childTnLst>
                                </p:cTn>
                              </p:par>
                              <p:par>
                                <p:cTn fill="hold" id="57" nodeType="withEffect" presetClass="entr" presetID="22" presetSubtype="2">
                                  <p:stCondLst>
                                    <p:cond delay="0"/>
                                  </p:stCondLst>
                                  <p:childTnLst>
                                    <p:set>
                                      <p:cBhvr>
                                        <p:cTn dur="1" fill="hold" id="58">
                                          <p:stCondLst>
                                            <p:cond delay="0"/>
                                          </p:stCondLst>
                                        </p:cTn>
                                        <p:tgtEl>
                                          <p:spTgt spid="18"/>
                                        </p:tgtEl>
                                        <p:attrNameLst>
                                          <p:attrName>style.visibility</p:attrName>
                                        </p:attrNameLst>
                                      </p:cBhvr>
                                      <p:to>
                                        <p:strVal val="visible"/>
                                      </p:to>
                                    </p:set>
                                    <p:animEffect filter="wipe(right)" transition="in">
                                      <p:cBhvr>
                                        <p:cTn dur="500" id="59"/>
                                        <p:tgtEl>
                                          <p:spTgt spid="18"/>
                                        </p:tgtEl>
                                      </p:cBhvr>
                                    </p:animEffect>
                                  </p:childTnLst>
                                </p:cTn>
                              </p:par>
                            </p:childTnLst>
                          </p:cTn>
                        </p:par>
                        <p:par>
                          <p:cTn fill="hold" id="60" nodeType="afterGroup">
                            <p:stCondLst>
                              <p:cond delay="5500"/>
                            </p:stCondLst>
                            <p:childTnLst>
                              <p:par>
                                <p:cTn fill="hold" grpId="0" id="61" nodeType="afterEffect" presetClass="entr" presetID="53" presetSubtype="0">
                                  <p:stCondLst>
                                    <p:cond delay="0"/>
                                  </p:stCondLst>
                                  <p:childTnLst>
                                    <p:set>
                                      <p:cBhvr>
                                        <p:cTn dur="1" fill="hold" id="62">
                                          <p:stCondLst>
                                            <p:cond delay="0"/>
                                          </p:stCondLst>
                                        </p:cTn>
                                        <p:tgtEl>
                                          <p:spTgt spid="53">
                                            <p:txEl>
                                              <p:pRg end="0" st="0"/>
                                            </p:txEl>
                                          </p:spTgt>
                                        </p:tgtEl>
                                        <p:attrNameLst>
                                          <p:attrName>style.visibility</p:attrName>
                                        </p:attrNameLst>
                                      </p:cBhvr>
                                      <p:to>
                                        <p:strVal val="visible"/>
                                      </p:to>
                                    </p:set>
                                    <p:anim calcmode="lin" valueType="num">
                                      <p:cBhvr>
                                        <p:cTn dur="400" fill="hold" id="63"/>
                                        <p:tgtEl>
                                          <p:spTgt spid="53">
                                            <p:txEl>
                                              <p:pRg end="0" st="0"/>
                                            </p:txEl>
                                          </p:spTgt>
                                        </p:tgtEl>
                                        <p:attrNameLst>
                                          <p:attrName>ppt_w</p:attrName>
                                        </p:attrNameLst>
                                      </p:cBhvr>
                                      <p:tavLst>
                                        <p:tav tm="0">
                                          <p:val>
                                            <p:fltVal val="0"/>
                                          </p:val>
                                        </p:tav>
                                        <p:tav tm="100000">
                                          <p:val>
                                            <p:strVal val="#ppt_w"/>
                                          </p:val>
                                        </p:tav>
                                      </p:tavLst>
                                    </p:anim>
                                    <p:anim calcmode="lin" valueType="num">
                                      <p:cBhvr>
                                        <p:cTn dur="400" fill="hold" id="64"/>
                                        <p:tgtEl>
                                          <p:spTgt spid="53">
                                            <p:txEl>
                                              <p:pRg end="0" st="0"/>
                                            </p:txEl>
                                          </p:spTgt>
                                        </p:tgtEl>
                                        <p:attrNameLst>
                                          <p:attrName>ppt_h</p:attrName>
                                        </p:attrNameLst>
                                      </p:cBhvr>
                                      <p:tavLst>
                                        <p:tav tm="0">
                                          <p:val>
                                            <p:fltVal val="0"/>
                                          </p:val>
                                        </p:tav>
                                        <p:tav tm="100000">
                                          <p:val>
                                            <p:strVal val="#ppt_h"/>
                                          </p:val>
                                        </p:tav>
                                      </p:tavLst>
                                    </p:anim>
                                    <p:animEffect filter="fade" transition="in">
                                      <p:cBhvr>
                                        <p:cTn dur="400" id="65"/>
                                        <p:tgtEl>
                                          <p:spTgt spid="53">
                                            <p:txEl>
                                              <p:pRg end="0" st="0"/>
                                            </p:txEl>
                                          </p:spTgt>
                                        </p:tgtEl>
                                      </p:cBhvr>
                                    </p:animEffect>
                                  </p:childTnLst>
                                </p:cTn>
                              </p:par>
                            </p:childTnLst>
                          </p:cTn>
                        </p:par>
                        <p:par>
                          <p:cTn fill="hold" id="66" nodeType="afterGroup">
                            <p:stCondLst>
                              <p:cond delay="5900"/>
                            </p:stCondLst>
                            <p:childTnLst>
                              <p:par>
                                <p:cTn fill="hold" grpId="0" id="67" nodeType="afterEffect" presetClass="entr" presetID="53" presetSubtype="0">
                                  <p:stCondLst>
                                    <p:cond delay="0"/>
                                  </p:stCondLst>
                                  <p:childTnLst>
                                    <p:set>
                                      <p:cBhvr>
                                        <p:cTn dur="1" fill="hold" id="68">
                                          <p:stCondLst>
                                            <p:cond delay="0"/>
                                          </p:stCondLst>
                                        </p:cTn>
                                        <p:tgtEl>
                                          <p:spTgt spid="54">
                                            <p:txEl>
                                              <p:pRg end="0" st="0"/>
                                            </p:txEl>
                                          </p:spTgt>
                                        </p:tgtEl>
                                        <p:attrNameLst>
                                          <p:attrName>style.visibility</p:attrName>
                                        </p:attrNameLst>
                                      </p:cBhvr>
                                      <p:to>
                                        <p:strVal val="visible"/>
                                      </p:to>
                                    </p:set>
                                    <p:anim calcmode="lin" valueType="num">
                                      <p:cBhvr>
                                        <p:cTn dur="400" fill="hold" id="69"/>
                                        <p:tgtEl>
                                          <p:spTgt spid="54">
                                            <p:txEl>
                                              <p:pRg end="0" st="0"/>
                                            </p:txEl>
                                          </p:spTgt>
                                        </p:tgtEl>
                                        <p:attrNameLst>
                                          <p:attrName>ppt_w</p:attrName>
                                        </p:attrNameLst>
                                      </p:cBhvr>
                                      <p:tavLst>
                                        <p:tav tm="0">
                                          <p:val>
                                            <p:fltVal val="0"/>
                                          </p:val>
                                        </p:tav>
                                        <p:tav tm="100000">
                                          <p:val>
                                            <p:strVal val="#ppt_w"/>
                                          </p:val>
                                        </p:tav>
                                      </p:tavLst>
                                    </p:anim>
                                    <p:anim calcmode="lin" valueType="num">
                                      <p:cBhvr>
                                        <p:cTn dur="400" fill="hold" id="70"/>
                                        <p:tgtEl>
                                          <p:spTgt spid="54">
                                            <p:txEl>
                                              <p:pRg end="0" st="0"/>
                                            </p:txEl>
                                          </p:spTgt>
                                        </p:tgtEl>
                                        <p:attrNameLst>
                                          <p:attrName>ppt_h</p:attrName>
                                        </p:attrNameLst>
                                      </p:cBhvr>
                                      <p:tavLst>
                                        <p:tav tm="0">
                                          <p:val>
                                            <p:fltVal val="0"/>
                                          </p:val>
                                        </p:tav>
                                        <p:tav tm="100000">
                                          <p:val>
                                            <p:strVal val="#ppt_h"/>
                                          </p:val>
                                        </p:tav>
                                      </p:tavLst>
                                    </p:anim>
                                    <p:animEffect filter="fade" transition="in">
                                      <p:cBhvr>
                                        <p:cTn dur="400" id="71"/>
                                        <p:tgtEl>
                                          <p:spTgt spid="54">
                                            <p:txEl>
                                              <p:pRg end="0" st="0"/>
                                            </p:txEl>
                                          </p:spTgt>
                                        </p:tgtEl>
                                      </p:cBhvr>
                                    </p:animEffect>
                                  </p:childTnLst>
                                </p:cTn>
                              </p:par>
                            </p:childTnLst>
                          </p:cTn>
                        </p:par>
                        <p:par>
                          <p:cTn fill="hold" id="72" nodeType="afterGroup">
                            <p:stCondLst>
                              <p:cond delay="6300"/>
                            </p:stCondLst>
                            <p:childTnLst>
                              <p:par>
                                <p:cTn fill="hold" grpId="0" id="73" nodeType="afterEffect" presetClass="entr" presetID="53" presetSubtype="0">
                                  <p:stCondLst>
                                    <p:cond delay="0"/>
                                  </p:stCondLst>
                                  <p:childTnLst>
                                    <p:set>
                                      <p:cBhvr>
                                        <p:cTn dur="1" fill="hold" id="74">
                                          <p:stCondLst>
                                            <p:cond delay="0"/>
                                          </p:stCondLst>
                                        </p:cTn>
                                        <p:tgtEl>
                                          <p:spTgt spid="55">
                                            <p:txEl>
                                              <p:pRg end="0" st="0"/>
                                            </p:txEl>
                                          </p:spTgt>
                                        </p:tgtEl>
                                        <p:attrNameLst>
                                          <p:attrName>style.visibility</p:attrName>
                                        </p:attrNameLst>
                                      </p:cBhvr>
                                      <p:to>
                                        <p:strVal val="visible"/>
                                      </p:to>
                                    </p:set>
                                    <p:anim calcmode="lin" valueType="num">
                                      <p:cBhvr>
                                        <p:cTn dur="400" fill="hold" id="75"/>
                                        <p:tgtEl>
                                          <p:spTgt spid="55">
                                            <p:txEl>
                                              <p:pRg end="0" st="0"/>
                                            </p:txEl>
                                          </p:spTgt>
                                        </p:tgtEl>
                                        <p:attrNameLst>
                                          <p:attrName>ppt_w</p:attrName>
                                        </p:attrNameLst>
                                      </p:cBhvr>
                                      <p:tavLst>
                                        <p:tav tm="0">
                                          <p:val>
                                            <p:fltVal val="0"/>
                                          </p:val>
                                        </p:tav>
                                        <p:tav tm="100000">
                                          <p:val>
                                            <p:strVal val="#ppt_w"/>
                                          </p:val>
                                        </p:tav>
                                      </p:tavLst>
                                    </p:anim>
                                    <p:anim calcmode="lin" valueType="num">
                                      <p:cBhvr>
                                        <p:cTn dur="400" fill="hold" id="76"/>
                                        <p:tgtEl>
                                          <p:spTgt spid="55">
                                            <p:txEl>
                                              <p:pRg end="0" st="0"/>
                                            </p:txEl>
                                          </p:spTgt>
                                        </p:tgtEl>
                                        <p:attrNameLst>
                                          <p:attrName>ppt_h</p:attrName>
                                        </p:attrNameLst>
                                      </p:cBhvr>
                                      <p:tavLst>
                                        <p:tav tm="0">
                                          <p:val>
                                            <p:fltVal val="0"/>
                                          </p:val>
                                        </p:tav>
                                        <p:tav tm="100000">
                                          <p:val>
                                            <p:strVal val="#ppt_h"/>
                                          </p:val>
                                        </p:tav>
                                      </p:tavLst>
                                    </p:anim>
                                    <p:animEffect filter="fade" transition="in">
                                      <p:cBhvr>
                                        <p:cTn dur="400" id="77"/>
                                        <p:tgtEl>
                                          <p:spTgt spid="55">
                                            <p:txEl>
                                              <p:pRg end="0" st="0"/>
                                            </p:txEl>
                                          </p:spTgt>
                                        </p:tgtEl>
                                      </p:cBhvr>
                                    </p:animEffect>
                                  </p:childTnLst>
                                </p:cTn>
                              </p:par>
                            </p:childTnLst>
                          </p:cTn>
                        </p:par>
                        <p:par>
                          <p:cTn fill="hold" id="78" nodeType="afterGroup">
                            <p:stCondLst>
                              <p:cond delay="6700"/>
                            </p:stCondLst>
                            <p:childTnLst>
                              <p:par>
                                <p:cTn fill="hold" grpId="0" id="79" nodeType="afterEffect" presetClass="entr" presetID="53" presetSubtype="0">
                                  <p:stCondLst>
                                    <p:cond delay="0"/>
                                  </p:stCondLst>
                                  <p:childTnLst>
                                    <p:set>
                                      <p:cBhvr>
                                        <p:cTn dur="1" fill="hold" id="80">
                                          <p:stCondLst>
                                            <p:cond delay="0"/>
                                          </p:stCondLst>
                                        </p:cTn>
                                        <p:tgtEl>
                                          <p:spTgt spid="56">
                                            <p:txEl>
                                              <p:pRg end="0" st="0"/>
                                            </p:txEl>
                                          </p:spTgt>
                                        </p:tgtEl>
                                        <p:attrNameLst>
                                          <p:attrName>style.visibility</p:attrName>
                                        </p:attrNameLst>
                                      </p:cBhvr>
                                      <p:to>
                                        <p:strVal val="visible"/>
                                      </p:to>
                                    </p:set>
                                    <p:anim calcmode="lin" valueType="num">
                                      <p:cBhvr>
                                        <p:cTn dur="400" fill="hold" id="81"/>
                                        <p:tgtEl>
                                          <p:spTgt spid="56">
                                            <p:txEl>
                                              <p:pRg end="0" st="0"/>
                                            </p:txEl>
                                          </p:spTgt>
                                        </p:tgtEl>
                                        <p:attrNameLst>
                                          <p:attrName>ppt_w</p:attrName>
                                        </p:attrNameLst>
                                      </p:cBhvr>
                                      <p:tavLst>
                                        <p:tav tm="0">
                                          <p:val>
                                            <p:fltVal val="0"/>
                                          </p:val>
                                        </p:tav>
                                        <p:tav tm="100000">
                                          <p:val>
                                            <p:strVal val="#ppt_w"/>
                                          </p:val>
                                        </p:tav>
                                      </p:tavLst>
                                    </p:anim>
                                    <p:anim calcmode="lin" valueType="num">
                                      <p:cBhvr>
                                        <p:cTn dur="400" fill="hold" id="82"/>
                                        <p:tgtEl>
                                          <p:spTgt spid="56">
                                            <p:txEl>
                                              <p:pRg end="0" st="0"/>
                                            </p:txEl>
                                          </p:spTgt>
                                        </p:tgtEl>
                                        <p:attrNameLst>
                                          <p:attrName>ppt_h</p:attrName>
                                        </p:attrNameLst>
                                      </p:cBhvr>
                                      <p:tavLst>
                                        <p:tav tm="0">
                                          <p:val>
                                            <p:fltVal val="0"/>
                                          </p:val>
                                        </p:tav>
                                        <p:tav tm="100000">
                                          <p:val>
                                            <p:strVal val="#ppt_h"/>
                                          </p:val>
                                        </p:tav>
                                      </p:tavLst>
                                    </p:anim>
                                    <p:animEffect filter="fade" transition="in">
                                      <p:cBhvr>
                                        <p:cTn dur="400" id="83"/>
                                        <p:tgtEl>
                                          <p:spTgt spid="56">
                                            <p:txEl>
                                              <p:pRg end="0" st="0"/>
                                            </p:txEl>
                                          </p:spTgt>
                                        </p:tgtEl>
                                      </p:cBhvr>
                                    </p:animEffect>
                                  </p:childTnLst>
                                </p:cTn>
                              </p:par>
                            </p:childTnLst>
                          </p:cTn>
                        </p:par>
                        <p:par>
                          <p:cTn fill="hold" id="84" nodeType="afterGroup">
                            <p:stCondLst>
                              <p:cond delay="7100"/>
                            </p:stCondLst>
                            <p:childTnLst>
                              <p:par>
                                <p:cTn fill="hold" grpId="0" id="85" nodeType="afterEffect" presetClass="entr" presetID="53" presetSubtype="0">
                                  <p:stCondLst>
                                    <p:cond delay="0"/>
                                  </p:stCondLst>
                                  <p:childTnLst>
                                    <p:set>
                                      <p:cBhvr>
                                        <p:cTn dur="1" fill="hold" id="86">
                                          <p:stCondLst>
                                            <p:cond delay="0"/>
                                          </p:stCondLst>
                                        </p:cTn>
                                        <p:tgtEl>
                                          <p:spTgt spid="57">
                                            <p:txEl>
                                              <p:pRg end="0" st="0"/>
                                            </p:txEl>
                                          </p:spTgt>
                                        </p:tgtEl>
                                        <p:attrNameLst>
                                          <p:attrName>style.visibility</p:attrName>
                                        </p:attrNameLst>
                                      </p:cBhvr>
                                      <p:to>
                                        <p:strVal val="visible"/>
                                      </p:to>
                                    </p:set>
                                    <p:anim calcmode="lin" valueType="num">
                                      <p:cBhvr>
                                        <p:cTn dur="400" fill="hold" id="87"/>
                                        <p:tgtEl>
                                          <p:spTgt spid="57">
                                            <p:txEl>
                                              <p:pRg end="0" st="0"/>
                                            </p:txEl>
                                          </p:spTgt>
                                        </p:tgtEl>
                                        <p:attrNameLst>
                                          <p:attrName>ppt_w</p:attrName>
                                        </p:attrNameLst>
                                      </p:cBhvr>
                                      <p:tavLst>
                                        <p:tav tm="0">
                                          <p:val>
                                            <p:fltVal val="0"/>
                                          </p:val>
                                        </p:tav>
                                        <p:tav tm="100000">
                                          <p:val>
                                            <p:strVal val="#ppt_w"/>
                                          </p:val>
                                        </p:tav>
                                      </p:tavLst>
                                    </p:anim>
                                    <p:anim calcmode="lin" valueType="num">
                                      <p:cBhvr>
                                        <p:cTn dur="400" fill="hold" id="88"/>
                                        <p:tgtEl>
                                          <p:spTgt spid="57">
                                            <p:txEl>
                                              <p:pRg end="0" st="0"/>
                                            </p:txEl>
                                          </p:spTgt>
                                        </p:tgtEl>
                                        <p:attrNameLst>
                                          <p:attrName>ppt_h</p:attrName>
                                        </p:attrNameLst>
                                      </p:cBhvr>
                                      <p:tavLst>
                                        <p:tav tm="0">
                                          <p:val>
                                            <p:fltVal val="0"/>
                                          </p:val>
                                        </p:tav>
                                        <p:tav tm="100000">
                                          <p:val>
                                            <p:strVal val="#ppt_h"/>
                                          </p:val>
                                        </p:tav>
                                      </p:tavLst>
                                    </p:anim>
                                    <p:animEffect filter="fade" transition="in">
                                      <p:cBhvr>
                                        <p:cTn dur="400" id="89"/>
                                        <p:tgtEl>
                                          <p:spTgt spid="57">
                                            <p:txEl>
                                              <p:pRg end="0" st="0"/>
                                            </p:txEl>
                                          </p:spTgt>
                                        </p:tgtEl>
                                      </p:cBhvr>
                                    </p:animEffect>
                                  </p:childTnLst>
                                </p:cTn>
                              </p:par>
                            </p:childTnLst>
                          </p:cTn>
                        </p:par>
                        <p:par>
                          <p:cTn fill="hold" id="90" nodeType="afterGroup">
                            <p:stCondLst>
                              <p:cond delay="7500"/>
                            </p:stCondLst>
                            <p:childTnLst>
                              <p:par>
                                <p:cTn fill="hold" grpId="0" id="91" nodeType="afterEffect" presetClass="entr" presetID="53" presetSubtype="0">
                                  <p:stCondLst>
                                    <p:cond delay="0"/>
                                  </p:stCondLst>
                                  <p:childTnLst>
                                    <p:set>
                                      <p:cBhvr>
                                        <p:cTn dur="1" fill="hold" id="92">
                                          <p:stCondLst>
                                            <p:cond delay="0"/>
                                          </p:stCondLst>
                                        </p:cTn>
                                        <p:tgtEl>
                                          <p:spTgt spid="58">
                                            <p:txEl>
                                              <p:pRg end="0" st="0"/>
                                            </p:txEl>
                                          </p:spTgt>
                                        </p:tgtEl>
                                        <p:attrNameLst>
                                          <p:attrName>style.visibility</p:attrName>
                                        </p:attrNameLst>
                                      </p:cBhvr>
                                      <p:to>
                                        <p:strVal val="visible"/>
                                      </p:to>
                                    </p:set>
                                    <p:anim calcmode="lin" valueType="num">
                                      <p:cBhvr>
                                        <p:cTn dur="400" fill="hold" id="93"/>
                                        <p:tgtEl>
                                          <p:spTgt spid="58">
                                            <p:txEl>
                                              <p:pRg end="0" st="0"/>
                                            </p:txEl>
                                          </p:spTgt>
                                        </p:tgtEl>
                                        <p:attrNameLst>
                                          <p:attrName>ppt_w</p:attrName>
                                        </p:attrNameLst>
                                      </p:cBhvr>
                                      <p:tavLst>
                                        <p:tav tm="0">
                                          <p:val>
                                            <p:fltVal val="0"/>
                                          </p:val>
                                        </p:tav>
                                        <p:tav tm="100000">
                                          <p:val>
                                            <p:strVal val="#ppt_w"/>
                                          </p:val>
                                        </p:tav>
                                      </p:tavLst>
                                    </p:anim>
                                    <p:anim calcmode="lin" valueType="num">
                                      <p:cBhvr>
                                        <p:cTn dur="400" fill="hold" id="94"/>
                                        <p:tgtEl>
                                          <p:spTgt spid="58">
                                            <p:txEl>
                                              <p:pRg end="0" st="0"/>
                                            </p:txEl>
                                          </p:spTgt>
                                        </p:tgtEl>
                                        <p:attrNameLst>
                                          <p:attrName>ppt_h</p:attrName>
                                        </p:attrNameLst>
                                      </p:cBhvr>
                                      <p:tavLst>
                                        <p:tav tm="0">
                                          <p:val>
                                            <p:fltVal val="0"/>
                                          </p:val>
                                        </p:tav>
                                        <p:tav tm="100000">
                                          <p:val>
                                            <p:strVal val="#ppt_h"/>
                                          </p:val>
                                        </p:tav>
                                      </p:tavLst>
                                    </p:anim>
                                    <p:animEffect filter="fade" transition="in">
                                      <p:cBhvr>
                                        <p:cTn dur="400" id="95"/>
                                        <p:tgtEl>
                                          <p:spTgt spid="58">
                                            <p:txEl>
                                              <p:pRg end="0" st="0"/>
                                            </p:txEl>
                                          </p:spTgt>
                                        </p:tgtEl>
                                      </p:cBhvr>
                                    </p:animEffect>
                                  </p:childTnLst>
                                </p:cTn>
                              </p:par>
                            </p:childTnLst>
                          </p:cTn>
                        </p:par>
                        <p:par>
                          <p:cTn fill="hold" id="96" nodeType="afterGroup">
                            <p:stCondLst>
                              <p:cond delay="7900"/>
                            </p:stCondLst>
                            <p:childTnLst>
                              <p:par>
                                <p:cTn fill="hold" grpId="0" id="97" nodeType="afterEffect" presetClass="entr" presetID="53" presetSubtype="0">
                                  <p:stCondLst>
                                    <p:cond delay="0"/>
                                  </p:stCondLst>
                                  <p:childTnLst>
                                    <p:set>
                                      <p:cBhvr>
                                        <p:cTn dur="1" fill="hold" id="98">
                                          <p:stCondLst>
                                            <p:cond delay="0"/>
                                          </p:stCondLst>
                                        </p:cTn>
                                        <p:tgtEl>
                                          <p:spTgt spid="59">
                                            <p:txEl>
                                              <p:pRg end="0" st="0"/>
                                            </p:txEl>
                                          </p:spTgt>
                                        </p:tgtEl>
                                        <p:attrNameLst>
                                          <p:attrName>style.visibility</p:attrName>
                                        </p:attrNameLst>
                                      </p:cBhvr>
                                      <p:to>
                                        <p:strVal val="visible"/>
                                      </p:to>
                                    </p:set>
                                    <p:anim calcmode="lin" valueType="num">
                                      <p:cBhvr>
                                        <p:cTn dur="400" fill="hold" id="99"/>
                                        <p:tgtEl>
                                          <p:spTgt spid="59">
                                            <p:txEl>
                                              <p:pRg end="0" st="0"/>
                                            </p:txEl>
                                          </p:spTgt>
                                        </p:tgtEl>
                                        <p:attrNameLst>
                                          <p:attrName>ppt_w</p:attrName>
                                        </p:attrNameLst>
                                      </p:cBhvr>
                                      <p:tavLst>
                                        <p:tav tm="0">
                                          <p:val>
                                            <p:fltVal val="0"/>
                                          </p:val>
                                        </p:tav>
                                        <p:tav tm="100000">
                                          <p:val>
                                            <p:strVal val="#ppt_w"/>
                                          </p:val>
                                        </p:tav>
                                      </p:tavLst>
                                    </p:anim>
                                    <p:anim calcmode="lin" valueType="num">
                                      <p:cBhvr>
                                        <p:cTn dur="400" fill="hold" id="100"/>
                                        <p:tgtEl>
                                          <p:spTgt spid="59">
                                            <p:txEl>
                                              <p:pRg end="0" st="0"/>
                                            </p:txEl>
                                          </p:spTgt>
                                        </p:tgtEl>
                                        <p:attrNameLst>
                                          <p:attrName>ppt_h</p:attrName>
                                        </p:attrNameLst>
                                      </p:cBhvr>
                                      <p:tavLst>
                                        <p:tav tm="0">
                                          <p:val>
                                            <p:fltVal val="0"/>
                                          </p:val>
                                        </p:tav>
                                        <p:tav tm="100000">
                                          <p:val>
                                            <p:strVal val="#ppt_h"/>
                                          </p:val>
                                        </p:tav>
                                      </p:tavLst>
                                    </p:anim>
                                    <p:animEffect filter="fade" transition="in">
                                      <p:cBhvr>
                                        <p:cTn dur="400" id="101"/>
                                        <p:tgtEl>
                                          <p:spTgt spid="59">
                                            <p:txEl>
                                              <p:pRg end="0" st="0"/>
                                            </p:txEl>
                                          </p:spTgt>
                                        </p:tgtEl>
                                      </p:cBhvr>
                                    </p:animEffect>
                                  </p:childTnLst>
                                </p:cTn>
                              </p:par>
                            </p:childTnLst>
                          </p:cTn>
                        </p:par>
                        <p:par>
                          <p:cTn fill="hold" id="102" nodeType="afterGroup">
                            <p:stCondLst>
                              <p:cond delay="8300"/>
                            </p:stCondLst>
                            <p:childTnLst>
                              <p:par>
                                <p:cTn fill="hold" grpId="0" id="103" nodeType="afterEffect" presetClass="entr" presetID="53" presetSubtype="0">
                                  <p:stCondLst>
                                    <p:cond delay="0"/>
                                  </p:stCondLst>
                                  <p:childTnLst>
                                    <p:set>
                                      <p:cBhvr>
                                        <p:cTn dur="1" fill="hold" id="104">
                                          <p:stCondLst>
                                            <p:cond delay="0"/>
                                          </p:stCondLst>
                                        </p:cTn>
                                        <p:tgtEl>
                                          <p:spTgt spid="60">
                                            <p:txEl>
                                              <p:pRg end="0" st="0"/>
                                            </p:txEl>
                                          </p:spTgt>
                                        </p:tgtEl>
                                        <p:attrNameLst>
                                          <p:attrName>style.visibility</p:attrName>
                                        </p:attrNameLst>
                                      </p:cBhvr>
                                      <p:to>
                                        <p:strVal val="visible"/>
                                      </p:to>
                                    </p:set>
                                    <p:anim calcmode="lin" valueType="num">
                                      <p:cBhvr>
                                        <p:cTn dur="400" fill="hold" id="105"/>
                                        <p:tgtEl>
                                          <p:spTgt spid="60">
                                            <p:txEl>
                                              <p:pRg end="0" st="0"/>
                                            </p:txEl>
                                          </p:spTgt>
                                        </p:tgtEl>
                                        <p:attrNameLst>
                                          <p:attrName>ppt_w</p:attrName>
                                        </p:attrNameLst>
                                      </p:cBhvr>
                                      <p:tavLst>
                                        <p:tav tm="0">
                                          <p:val>
                                            <p:fltVal val="0"/>
                                          </p:val>
                                        </p:tav>
                                        <p:tav tm="100000">
                                          <p:val>
                                            <p:strVal val="#ppt_w"/>
                                          </p:val>
                                        </p:tav>
                                      </p:tavLst>
                                    </p:anim>
                                    <p:anim calcmode="lin" valueType="num">
                                      <p:cBhvr>
                                        <p:cTn dur="400" fill="hold" id="106"/>
                                        <p:tgtEl>
                                          <p:spTgt spid="60">
                                            <p:txEl>
                                              <p:pRg end="0" st="0"/>
                                            </p:txEl>
                                          </p:spTgt>
                                        </p:tgtEl>
                                        <p:attrNameLst>
                                          <p:attrName>ppt_h</p:attrName>
                                        </p:attrNameLst>
                                      </p:cBhvr>
                                      <p:tavLst>
                                        <p:tav tm="0">
                                          <p:val>
                                            <p:fltVal val="0"/>
                                          </p:val>
                                        </p:tav>
                                        <p:tav tm="100000">
                                          <p:val>
                                            <p:strVal val="#ppt_h"/>
                                          </p:val>
                                        </p:tav>
                                      </p:tavLst>
                                    </p:anim>
                                    <p:animEffect filter="fade" transition="in">
                                      <p:cBhvr>
                                        <p:cTn dur="400" id="107"/>
                                        <p:tgtEl>
                                          <p:spTgt spid="60">
                                            <p:txEl>
                                              <p:pRg end="0" st="0"/>
                                            </p:txEl>
                                          </p:spTgt>
                                        </p:tgtEl>
                                      </p:cBhvr>
                                    </p:animEffect>
                                  </p:childTnLst>
                                </p:cTn>
                              </p:par>
                            </p:childTnLst>
                          </p:cTn>
                        </p:par>
                        <p:par>
                          <p:cTn fill="hold" id="108" nodeType="afterGroup">
                            <p:stCondLst>
                              <p:cond delay="8700"/>
                            </p:stCondLst>
                            <p:childTnLst>
                              <p:par>
                                <p:cTn fill="hold" grpId="0" id="109" nodeType="afterEffect" presetClass="entr" presetID="53" presetSubtype="0">
                                  <p:stCondLst>
                                    <p:cond delay="0"/>
                                  </p:stCondLst>
                                  <p:childTnLst>
                                    <p:set>
                                      <p:cBhvr>
                                        <p:cTn dur="1" fill="hold" id="110">
                                          <p:stCondLst>
                                            <p:cond delay="0"/>
                                          </p:stCondLst>
                                        </p:cTn>
                                        <p:tgtEl>
                                          <p:spTgt spid="61">
                                            <p:txEl>
                                              <p:pRg end="0" st="0"/>
                                            </p:txEl>
                                          </p:spTgt>
                                        </p:tgtEl>
                                        <p:attrNameLst>
                                          <p:attrName>style.visibility</p:attrName>
                                        </p:attrNameLst>
                                      </p:cBhvr>
                                      <p:to>
                                        <p:strVal val="visible"/>
                                      </p:to>
                                    </p:set>
                                    <p:anim calcmode="lin" valueType="num">
                                      <p:cBhvr>
                                        <p:cTn dur="400" fill="hold" id="111"/>
                                        <p:tgtEl>
                                          <p:spTgt spid="61">
                                            <p:txEl>
                                              <p:pRg end="0" st="0"/>
                                            </p:txEl>
                                          </p:spTgt>
                                        </p:tgtEl>
                                        <p:attrNameLst>
                                          <p:attrName>ppt_w</p:attrName>
                                        </p:attrNameLst>
                                      </p:cBhvr>
                                      <p:tavLst>
                                        <p:tav tm="0">
                                          <p:val>
                                            <p:fltVal val="0"/>
                                          </p:val>
                                        </p:tav>
                                        <p:tav tm="100000">
                                          <p:val>
                                            <p:strVal val="#ppt_w"/>
                                          </p:val>
                                        </p:tav>
                                      </p:tavLst>
                                    </p:anim>
                                    <p:anim calcmode="lin" valueType="num">
                                      <p:cBhvr>
                                        <p:cTn dur="400" fill="hold" id="112"/>
                                        <p:tgtEl>
                                          <p:spTgt spid="61">
                                            <p:txEl>
                                              <p:pRg end="0" st="0"/>
                                            </p:txEl>
                                          </p:spTgt>
                                        </p:tgtEl>
                                        <p:attrNameLst>
                                          <p:attrName>ppt_h</p:attrName>
                                        </p:attrNameLst>
                                      </p:cBhvr>
                                      <p:tavLst>
                                        <p:tav tm="0">
                                          <p:val>
                                            <p:fltVal val="0"/>
                                          </p:val>
                                        </p:tav>
                                        <p:tav tm="100000">
                                          <p:val>
                                            <p:strVal val="#ppt_h"/>
                                          </p:val>
                                        </p:tav>
                                      </p:tavLst>
                                    </p:anim>
                                    <p:animEffect filter="fade" transition="in">
                                      <p:cBhvr>
                                        <p:cTn dur="400" id="113"/>
                                        <p:tgtEl>
                                          <p:spTgt spid="61">
                                            <p:txEl>
                                              <p:pRg end="0" st="0"/>
                                            </p:txEl>
                                          </p:spTgt>
                                        </p:tgtEl>
                                      </p:cBhvr>
                                    </p:animEffect>
                                  </p:childTnLst>
                                </p:cTn>
                              </p:par>
                            </p:childTnLst>
                          </p:cTn>
                        </p:par>
                        <p:par>
                          <p:cTn fill="hold" id="114" nodeType="afterGroup">
                            <p:stCondLst>
                              <p:cond delay="9100"/>
                            </p:stCondLst>
                            <p:childTnLst>
                              <p:par>
                                <p:cTn fill="hold" grpId="0" id="115" nodeType="afterEffect" presetClass="entr" presetID="53" presetSubtype="0">
                                  <p:stCondLst>
                                    <p:cond delay="0"/>
                                  </p:stCondLst>
                                  <p:childTnLst>
                                    <p:set>
                                      <p:cBhvr>
                                        <p:cTn dur="1" fill="hold" id="116">
                                          <p:stCondLst>
                                            <p:cond delay="0"/>
                                          </p:stCondLst>
                                        </p:cTn>
                                        <p:tgtEl>
                                          <p:spTgt spid="62">
                                            <p:txEl>
                                              <p:pRg end="0" st="0"/>
                                            </p:txEl>
                                          </p:spTgt>
                                        </p:tgtEl>
                                        <p:attrNameLst>
                                          <p:attrName>style.visibility</p:attrName>
                                        </p:attrNameLst>
                                      </p:cBhvr>
                                      <p:to>
                                        <p:strVal val="visible"/>
                                      </p:to>
                                    </p:set>
                                    <p:anim calcmode="lin" valueType="num">
                                      <p:cBhvr>
                                        <p:cTn dur="400" fill="hold" id="117"/>
                                        <p:tgtEl>
                                          <p:spTgt spid="62">
                                            <p:txEl>
                                              <p:pRg end="0" st="0"/>
                                            </p:txEl>
                                          </p:spTgt>
                                        </p:tgtEl>
                                        <p:attrNameLst>
                                          <p:attrName>ppt_w</p:attrName>
                                        </p:attrNameLst>
                                      </p:cBhvr>
                                      <p:tavLst>
                                        <p:tav tm="0">
                                          <p:val>
                                            <p:fltVal val="0"/>
                                          </p:val>
                                        </p:tav>
                                        <p:tav tm="100000">
                                          <p:val>
                                            <p:strVal val="#ppt_w"/>
                                          </p:val>
                                        </p:tav>
                                      </p:tavLst>
                                    </p:anim>
                                    <p:anim calcmode="lin" valueType="num">
                                      <p:cBhvr>
                                        <p:cTn dur="400" fill="hold" id="118"/>
                                        <p:tgtEl>
                                          <p:spTgt spid="62">
                                            <p:txEl>
                                              <p:pRg end="0" st="0"/>
                                            </p:txEl>
                                          </p:spTgt>
                                        </p:tgtEl>
                                        <p:attrNameLst>
                                          <p:attrName>ppt_h</p:attrName>
                                        </p:attrNameLst>
                                      </p:cBhvr>
                                      <p:tavLst>
                                        <p:tav tm="0">
                                          <p:val>
                                            <p:fltVal val="0"/>
                                          </p:val>
                                        </p:tav>
                                        <p:tav tm="100000">
                                          <p:val>
                                            <p:strVal val="#ppt_h"/>
                                          </p:val>
                                        </p:tav>
                                      </p:tavLst>
                                    </p:anim>
                                    <p:animEffect filter="fade" transition="in">
                                      <p:cBhvr>
                                        <p:cTn dur="400" id="119"/>
                                        <p:tgtEl>
                                          <p:spTgt spid="62">
                                            <p:txEl>
                                              <p:pRg end="0" st="0"/>
                                            </p:txEl>
                                          </p:spTgt>
                                        </p:tgtEl>
                                      </p:cBhvr>
                                    </p:animEffect>
                                  </p:childTnLst>
                                </p:cTn>
                              </p:par>
                            </p:childTnLst>
                          </p:cTn>
                        </p:par>
                        <p:par>
                          <p:cTn fill="hold" id="120" nodeType="afterGroup">
                            <p:stCondLst>
                              <p:cond delay="9500"/>
                            </p:stCondLst>
                            <p:childTnLst>
                              <p:par>
                                <p:cTn fill="hold" grpId="0" id="121" nodeType="afterEffect" presetClass="entr" presetID="53" presetSubtype="0">
                                  <p:stCondLst>
                                    <p:cond delay="0"/>
                                  </p:stCondLst>
                                  <p:childTnLst>
                                    <p:set>
                                      <p:cBhvr>
                                        <p:cTn dur="1" fill="hold" id="122">
                                          <p:stCondLst>
                                            <p:cond delay="0"/>
                                          </p:stCondLst>
                                        </p:cTn>
                                        <p:tgtEl>
                                          <p:spTgt spid="63">
                                            <p:txEl>
                                              <p:pRg end="0" st="0"/>
                                            </p:txEl>
                                          </p:spTgt>
                                        </p:tgtEl>
                                        <p:attrNameLst>
                                          <p:attrName>style.visibility</p:attrName>
                                        </p:attrNameLst>
                                      </p:cBhvr>
                                      <p:to>
                                        <p:strVal val="visible"/>
                                      </p:to>
                                    </p:set>
                                    <p:anim calcmode="lin" valueType="num">
                                      <p:cBhvr>
                                        <p:cTn dur="400" fill="hold" id="123"/>
                                        <p:tgtEl>
                                          <p:spTgt spid="63">
                                            <p:txEl>
                                              <p:pRg end="0" st="0"/>
                                            </p:txEl>
                                          </p:spTgt>
                                        </p:tgtEl>
                                        <p:attrNameLst>
                                          <p:attrName>ppt_w</p:attrName>
                                        </p:attrNameLst>
                                      </p:cBhvr>
                                      <p:tavLst>
                                        <p:tav tm="0">
                                          <p:val>
                                            <p:fltVal val="0"/>
                                          </p:val>
                                        </p:tav>
                                        <p:tav tm="100000">
                                          <p:val>
                                            <p:strVal val="#ppt_w"/>
                                          </p:val>
                                        </p:tav>
                                      </p:tavLst>
                                    </p:anim>
                                    <p:anim calcmode="lin" valueType="num">
                                      <p:cBhvr>
                                        <p:cTn dur="400" fill="hold" id="124"/>
                                        <p:tgtEl>
                                          <p:spTgt spid="63">
                                            <p:txEl>
                                              <p:pRg end="0" st="0"/>
                                            </p:txEl>
                                          </p:spTgt>
                                        </p:tgtEl>
                                        <p:attrNameLst>
                                          <p:attrName>ppt_h</p:attrName>
                                        </p:attrNameLst>
                                      </p:cBhvr>
                                      <p:tavLst>
                                        <p:tav tm="0">
                                          <p:val>
                                            <p:fltVal val="0"/>
                                          </p:val>
                                        </p:tav>
                                        <p:tav tm="100000">
                                          <p:val>
                                            <p:strVal val="#ppt_h"/>
                                          </p:val>
                                        </p:tav>
                                      </p:tavLst>
                                    </p:anim>
                                    <p:animEffect filter="fade" transition="in">
                                      <p:cBhvr>
                                        <p:cTn dur="400" id="125"/>
                                        <p:tgtEl>
                                          <p:spTgt spid="63">
                                            <p:txEl>
                                              <p:pRg end="0" st="0"/>
                                            </p:txEl>
                                          </p:spTgt>
                                        </p:tgtEl>
                                      </p:cBhvr>
                                    </p:animEffect>
                                  </p:childTnLst>
                                </p:cTn>
                              </p:par>
                            </p:childTnLst>
                          </p:cTn>
                        </p:par>
                        <p:par>
                          <p:cTn fill="hold" id="126" nodeType="afterGroup">
                            <p:stCondLst>
                              <p:cond delay="9900"/>
                            </p:stCondLst>
                            <p:childTnLst>
                              <p:par>
                                <p:cTn fill="hold" grpId="0" id="127" nodeType="afterEffect" presetClass="entr" presetID="53" presetSubtype="0">
                                  <p:stCondLst>
                                    <p:cond delay="0"/>
                                  </p:stCondLst>
                                  <p:childTnLst>
                                    <p:set>
                                      <p:cBhvr>
                                        <p:cTn dur="1" fill="hold" id="128">
                                          <p:stCondLst>
                                            <p:cond delay="0"/>
                                          </p:stCondLst>
                                        </p:cTn>
                                        <p:tgtEl>
                                          <p:spTgt spid="64">
                                            <p:txEl>
                                              <p:pRg end="0" st="0"/>
                                            </p:txEl>
                                          </p:spTgt>
                                        </p:tgtEl>
                                        <p:attrNameLst>
                                          <p:attrName>style.visibility</p:attrName>
                                        </p:attrNameLst>
                                      </p:cBhvr>
                                      <p:to>
                                        <p:strVal val="visible"/>
                                      </p:to>
                                    </p:set>
                                    <p:anim calcmode="lin" valueType="num">
                                      <p:cBhvr>
                                        <p:cTn dur="400" fill="hold" id="129"/>
                                        <p:tgtEl>
                                          <p:spTgt spid="64">
                                            <p:txEl>
                                              <p:pRg end="0" st="0"/>
                                            </p:txEl>
                                          </p:spTgt>
                                        </p:tgtEl>
                                        <p:attrNameLst>
                                          <p:attrName>ppt_w</p:attrName>
                                        </p:attrNameLst>
                                      </p:cBhvr>
                                      <p:tavLst>
                                        <p:tav tm="0">
                                          <p:val>
                                            <p:fltVal val="0"/>
                                          </p:val>
                                        </p:tav>
                                        <p:tav tm="100000">
                                          <p:val>
                                            <p:strVal val="#ppt_w"/>
                                          </p:val>
                                        </p:tav>
                                      </p:tavLst>
                                    </p:anim>
                                    <p:anim calcmode="lin" valueType="num">
                                      <p:cBhvr>
                                        <p:cTn dur="400" fill="hold" id="130"/>
                                        <p:tgtEl>
                                          <p:spTgt spid="64">
                                            <p:txEl>
                                              <p:pRg end="0" st="0"/>
                                            </p:txEl>
                                          </p:spTgt>
                                        </p:tgtEl>
                                        <p:attrNameLst>
                                          <p:attrName>ppt_h</p:attrName>
                                        </p:attrNameLst>
                                      </p:cBhvr>
                                      <p:tavLst>
                                        <p:tav tm="0">
                                          <p:val>
                                            <p:fltVal val="0"/>
                                          </p:val>
                                        </p:tav>
                                        <p:tav tm="100000">
                                          <p:val>
                                            <p:strVal val="#ppt_h"/>
                                          </p:val>
                                        </p:tav>
                                      </p:tavLst>
                                    </p:anim>
                                    <p:animEffect filter="fade" transition="in">
                                      <p:cBhvr>
                                        <p:cTn dur="400" id="131"/>
                                        <p:tgtEl>
                                          <p:spTgt spid="64">
                                            <p:txEl>
                                              <p:pRg end="0" st="0"/>
                                            </p:txEl>
                                          </p:spTgt>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build="p" grpId="0" spid="53"/>
      <p:bldP build="p" grpId="0" spid="54"/>
      <p:bldP build="p" grpId="0" spid="55"/>
      <p:bldP build="p" grpId="0" spid="56"/>
      <p:bldP build="p" grpId="0" spid="57"/>
      <p:bldP build="p" grpId="0" spid="58"/>
      <p:bldP build="p" grpId="0" spid="59"/>
      <p:bldP build="p" grpId="0" spid="60"/>
      <p:bldP build="p" grpId="0" spid="61"/>
      <p:bldP build="p" grpId="0" spid="62"/>
      <p:bldP build="p" grpId="0" spid="63"/>
      <p:bldP build="p" grpId="0" spid="64"/>
    </p:bldLst>
  </p:timing>
</p:sld>
</file>

<file path=ppt/slides/slide21.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grpSp>
        <p:nvGrpSpPr>
          <p:cNvPr id="9" name="组合 8"/>
          <p:cNvGrpSpPr/>
          <p:nvPr/>
        </p:nvGrpSpPr>
        <p:grpSpPr>
          <a:xfrm>
            <a:off x="4191772" y="1272092"/>
            <a:ext cx="1189857" cy="1418629"/>
            <a:chOff x="5589029" y="1674543"/>
            <a:chExt cx="1586476" cy="1891505"/>
          </a:xfrm>
        </p:grpSpPr>
        <p:sp>
          <p:nvSpPr>
            <p:cNvPr id="10" name="MH_Other_8"/>
            <p:cNvSpPr/>
            <p:nvPr>
              <p:custDataLst>
                <p:tags r:id="rId3"/>
              </p:custDataLst>
            </p:nvPr>
          </p:nvSpPr>
          <p:spPr bwMode="auto">
            <a:xfrm flipV="1">
              <a:off x="6068004" y="1674543"/>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no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1" name="MH_Other_9"/>
            <p:cNvSpPr/>
            <p:nvPr>
              <p:custDataLst>
                <p:tags r:id="rId4"/>
              </p:custDataLst>
            </p:nvPr>
          </p:nvSpPr>
          <p:spPr bwMode="auto">
            <a:xfrm flipH="1" rot="16200000">
              <a:off x="6437472" y="1715516"/>
              <a:ext cx="384105" cy="360204"/>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404585"/>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2" name="MH_Other_10"/>
            <p:cNvSpPr/>
            <p:nvPr>
              <p:custDataLst>
                <p:tags r:id="rId5"/>
              </p:custDataLst>
            </p:nvPr>
          </p:nvSpPr>
          <p:spPr bwMode="auto">
            <a:xfrm flipH="1" rot="16200000">
              <a:off x="5229678" y="2151689"/>
              <a:ext cx="1773710" cy="1055007"/>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404585"/>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3" name="MH_Other_13"/>
            <p:cNvSpPr txBox="1"/>
            <p:nvPr>
              <p:custDataLst>
                <p:tags r:id="rId6"/>
              </p:custDataLst>
            </p:nvPr>
          </p:nvSpPr>
          <p:spPr>
            <a:xfrm>
              <a:off x="5876607" y="2652030"/>
              <a:ext cx="612295" cy="59574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2400">
                  <a:latin typeface="+mn-lt"/>
                  <a:ea typeface="+mn-ea"/>
                </a:rPr>
                <a:t>01</a:t>
              </a:r>
            </a:p>
          </p:txBody>
        </p:sp>
      </p:grpSp>
      <p:grpSp>
        <p:nvGrpSpPr>
          <p:cNvPr id="14" name="组合 13"/>
          <p:cNvGrpSpPr/>
          <p:nvPr/>
        </p:nvGrpSpPr>
        <p:grpSpPr>
          <a:xfrm>
            <a:off x="3757001" y="2978797"/>
            <a:ext cx="1228587" cy="1441673"/>
            <a:chOff x="5009334" y="3950150"/>
            <a:chExt cx="1638116" cy="1922231"/>
          </a:xfrm>
        </p:grpSpPr>
        <p:sp>
          <p:nvSpPr>
            <p:cNvPr id="15" name="MH_Other_2"/>
            <p:cNvSpPr/>
            <p:nvPr>
              <p:custDataLst>
                <p:tags r:id="rId7"/>
              </p:custDataLst>
            </p:nvPr>
          </p:nvSpPr>
          <p:spPr bwMode="auto">
            <a:xfrm flipV="1" rot="10800000">
              <a:off x="5009334" y="4261703"/>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no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6" name="MH_Other_11"/>
            <p:cNvSpPr/>
            <p:nvPr>
              <p:custDataLst>
                <p:tags r:id="rId8"/>
              </p:custDataLst>
            </p:nvPr>
          </p:nvSpPr>
          <p:spPr bwMode="auto">
            <a:xfrm flipH="1" rot="5400000">
              <a:off x="5379052" y="5486569"/>
              <a:ext cx="390932" cy="367033"/>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404585"/>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7" name="MH_Other_12"/>
            <p:cNvSpPr/>
            <p:nvPr>
              <p:custDataLst>
                <p:tags r:id="rId9"/>
              </p:custDataLst>
            </p:nvPr>
          </p:nvSpPr>
          <p:spPr bwMode="auto">
            <a:xfrm flipH="1" rot="5400000">
              <a:off x="5209192" y="4316330"/>
              <a:ext cx="1804438" cy="1072078"/>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404585"/>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18" name="MH_Other_14"/>
            <p:cNvSpPr txBox="1"/>
            <p:nvPr>
              <p:custDataLst>
                <p:tags r:id="rId10"/>
              </p:custDataLst>
            </p:nvPr>
          </p:nvSpPr>
          <p:spPr>
            <a:xfrm>
              <a:off x="5804208" y="4207353"/>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2400">
                  <a:latin typeface="+mn-lt"/>
                  <a:ea typeface="+mn-ea"/>
                </a:rPr>
                <a:t>03</a:t>
              </a:r>
            </a:p>
          </p:txBody>
        </p:sp>
      </p:grpSp>
      <p:grpSp>
        <p:nvGrpSpPr>
          <p:cNvPr id="19" name="组合 18"/>
          <p:cNvGrpSpPr/>
          <p:nvPr/>
        </p:nvGrpSpPr>
        <p:grpSpPr>
          <a:xfrm>
            <a:off x="3031824" y="2014466"/>
            <a:ext cx="1463391" cy="1212719"/>
            <a:chOff x="4042432" y="2664376"/>
            <a:chExt cx="1951188" cy="1616958"/>
          </a:xfrm>
        </p:grpSpPr>
        <p:sp>
          <p:nvSpPr>
            <p:cNvPr id="20" name="MH_Other_3"/>
            <p:cNvSpPr/>
            <p:nvPr>
              <p:custDataLst>
                <p:tags r:id="rId11"/>
              </p:custDataLst>
            </p:nvPr>
          </p:nvSpPr>
          <p:spPr bwMode="auto">
            <a:xfrm flipV="1" rot="16200000">
              <a:off x="4294020" y="2412788"/>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no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1" name="MH_Other_4"/>
            <p:cNvSpPr/>
            <p:nvPr>
              <p:custDataLst>
                <p:tags r:id="rId12"/>
              </p:custDataLst>
            </p:nvPr>
          </p:nvSpPr>
          <p:spPr bwMode="auto">
            <a:xfrm flipV="1">
              <a:off x="4067987" y="3035119"/>
              <a:ext cx="397761" cy="373861"/>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404585"/>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2" name="MH_Other_5"/>
            <p:cNvSpPr/>
            <p:nvPr>
              <p:custDataLst>
                <p:tags r:id="rId13"/>
              </p:custDataLst>
            </p:nvPr>
          </p:nvSpPr>
          <p:spPr bwMode="auto">
            <a:xfrm flipV="1">
              <a:off x="4155040" y="3190478"/>
              <a:ext cx="1838580" cy="1090856"/>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404585"/>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3" name="MH_Other_15"/>
            <p:cNvSpPr txBox="1"/>
            <p:nvPr>
              <p:custDataLst>
                <p:tags r:id="rId14"/>
              </p:custDataLst>
            </p:nvPr>
          </p:nvSpPr>
          <p:spPr>
            <a:xfrm>
              <a:off x="4970986"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2400">
                  <a:latin typeface="+mn-lt"/>
                  <a:ea typeface="+mn-ea"/>
                </a:rPr>
                <a:t>04</a:t>
              </a:r>
            </a:p>
          </p:txBody>
        </p:sp>
      </p:grpSp>
      <p:grpSp>
        <p:nvGrpSpPr>
          <p:cNvPr id="24" name="组合 23"/>
          <p:cNvGrpSpPr/>
          <p:nvPr/>
        </p:nvGrpSpPr>
        <p:grpSpPr>
          <a:xfrm>
            <a:off x="4636051" y="2434650"/>
            <a:ext cx="1437833" cy="1221257"/>
            <a:chOff x="6181402" y="3224621"/>
            <a:chExt cx="1917110" cy="1628342"/>
          </a:xfrm>
        </p:grpSpPr>
        <p:sp>
          <p:nvSpPr>
            <p:cNvPr id="25" name="MH_Other_1"/>
            <p:cNvSpPr/>
            <p:nvPr>
              <p:custDataLst>
                <p:tags r:id="rId15"/>
              </p:custDataLst>
            </p:nvPr>
          </p:nvSpPr>
          <p:spPr bwMode="auto">
            <a:xfrm flipV="1" rot="5400000">
              <a:off x="6739338" y="3493874"/>
              <a:ext cx="1107501" cy="1610678"/>
            </a:xfrm>
            <a:custGeom>
              <a:gdLst>
                <a:gd fmla="*/ 557 w 865" name="T0"/>
                <a:gd fmla="*/ 1258 h 1258" name="T1"/>
                <a:gd fmla="*/ 250 w 865" name="T2"/>
                <a:gd fmla="*/ 933 h 1258" name="T3"/>
                <a:gd fmla="*/ 0 w 865" name="T4"/>
                <a:gd fmla="*/ 147 h 1258" name="T5"/>
                <a:gd fmla="*/ 865 w 865" name="T6"/>
                <a:gd fmla="*/ 0 h 1258" name="T7"/>
                <a:gd fmla="*/ 557 w 865" name="T8"/>
                <a:gd fmla="*/ 1258 h 1258" name="T9"/>
              </a:gdLst>
              <a:cxnLst>
                <a:cxn ang="0">
                  <a:pos x="T0" y="T1"/>
                </a:cxn>
                <a:cxn ang="0">
                  <a:pos x="T2" y="T3"/>
                </a:cxn>
                <a:cxn ang="0">
                  <a:pos x="T4" y="T5"/>
                </a:cxn>
                <a:cxn ang="0">
                  <a:pos x="T6" y="T7"/>
                </a:cxn>
                <a:cxn ang="0">
                  <a:pos x="T8" y="T9"/>
                </a:cxn>
              </a:cxnLst>
              <a:rect b="b" l="0" r="r" t="0"/>
              <a:pathLst>
                <a:path h="1258" w="865">
                  <a:moveTo>
                    <a:pt x="557" y="1258"/>
                  </a:moveTo>
                  <a:lnTo>
                    <a:pt x="250" y="933"/>
                  </a:lnTo>
                  <a:lnTo>
                    <a:pt x="0" y="147"/>
                  </a:lnTo>
                  <a:lnTo>
                    <a:pt x="865" y="0"/>
                  </a:lnTo>
                  <a:lnTo>
                    <a:pt x="557" y="1258"/>
                  </a:lnTo>
                  <a:close/>
                </a:path>
              </a:pathLst>
            </a:custGeom>
            <a:no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6" name="MH_Other_6"/>
            <p:cNvSpPr/>
            <p:nvPr>
              <p:custDataLst>
                <p:tags r:id="rId16"/>
              </p:custDataLst>
            </p:nvPr>
          </p:nvSpPr>
          <p:spPr bwMode="auto">
            <a:xfrm flipH="1">
              <a:off x="6181402" y="3224621"/>
              <a:ext cx="1783952" cy="1060128"/>
            </a:xfrm>
            <a:custGeom>
              <a:gdLst>
                <a:gd fmla="*/ 462 w 642" name="T0"/>
                <a:gd fmla="*/ 6 h 380" name="T1"/>
                <a:gd fmla="*/ 637 w 642" name="T2"/>
                <a:gd fmla="*/ 180 h 380" name="T3"/>
                <a:gd fmla="*/ 637 w 642" name="T4"/>
                <a:gd fmla="*/ 200 h 380" name="T5"/>
                <a:gd fmla="*/ 462 w 642" name="T6"/>
                <a:gd fmla="*/ 375 h 380" name="T7"/>
                <a:gd fmla="*/ 442 w 642" name="T8"/>
                <a:gd fmla="*/ 375 h 380" name="T9"/>
                <a:gd fmla="*/ 442 w 642" name="T10"/>
                <a:gd fmla="*/ 322 h 380" name="T11"/>
                <a:gd fmla="*/ 95 w 642" name="T12"/>
                <a:gd fmla="*/ 322 h 380" name="T13"/>
                <a:gd fmla="*/ 68 w 642" name="T14"/>
                <a:gd fmla="*/ 324 h 380" name="T15"/>
                <a:gd fmla="*/ 0 w 642" name="T16"/>
                <a:gd fmla="*/ 353 h 380" name="T17"/>
                <a:gd fmla="*/ 265 w 642" name="T18"/>
                <a:gd fmla="*/ 88 h 380" name="T19"/>
                <a:gd fmla="*/ 369 w 642" name="T20"/>
                <a:gd fmla="*/ 56 h 380" name="T21"/>
                <a:gd fmla="*/ 442 w 642" name="T22"/>
                <a:gd fmla="*/ 56 h 380" name="T23"/>
                <a:gd fmla="*/ 442 w 642" name="T24"/>
                <a:gd fmla="*/ 6 h 380" name="T25"/>
                <a:gd fmla="*/ 462 w 642" name="T26"/>
                <a:gd fmla="*/ 6 h 380" name="T2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b="b" l="0" r="r" t="0"/>
              <a:pathLst>
                <a:path h="380" w="642">
                  <a:moveTo>
                    <a:pt x="462" y="6"/>
                  </a:moveTo>
                  <a:cubicBezTo>
                    <a:pt x="637" y="180"/>
                    <a:pt x="637" y="180"/>
                    <a:pt x="637" y="180"/>
                  </a:cubicBezTo>
                  <a:cubicBezTo>
                    <a:pt x="642" y="186"/>
                    <a:pt x="642" y="195"/>
                    <a:pt x="637" y="200"/>
                  </a:cubicBezTo>
                  <a:cubicBezTo>
                    <a:pt x="462" y="375"/>
                    <a:pt x="462" y="375"/>
                    <a:pt x="462" y="375"/>
                  </a:cubicBezTo>
                  <a:cubicBezTo>
                    <a:pt x="457" y="380"/>
                    <a:pt x="448" y="380"/>
                    <a:pt x="442" y="375"/>
                  </a:cubicBezTo>
                  <a:cubicBezTo>
                    <a:pt x="442" y="322"/>
                    <a:pt x="442" y="322"/>
                    <a:pt x="442" y="322"/>
                  </a:cubicBezTo>
                  <a:cubicBezTo>
                    <a:pt x="95" y="322"/>
                    <a:pt x="95" y="322"/>
                    <a:pt x="95" y="322"/>
                  </a:cubicBezTo>
                  <a:cubicBezTo>
                    <a:pt x="95" y="322"/>
                    <a:pt x="84" y="321"/>
                    <a:pt x="68" y="324"/>
                  </a:cubicBezTo>
                  <a:cubicBezTo>
                    <a:pt x="38" y="329"/>
                    <a:pt x="16" y="340"/>
                    <a:pt x="0" y="353"/>
                  </a:cubicBezTo>
                  <a:cubicBezTo>
                    <a:pt x="265" y="88"/>
                    <a:pt x="265" y="88"/>
                    <a:pt x="265" y="88"/>
                  </a:cubicBezTo>
                  <a:cubicBezTo>
                    <a:pt x="265" y="88"/>
                    <a:pt x="295" y="52"/>
                    <a:pt x="369" y="56"/>
                  </a:cubicBezTo>
                  <a:cubicBezTo>
                    <a:pt x="442" y="56"/>
                    <a:pt x="442" y="56"/>
                    <a:pt x="442" y="56"/>
                  </a:cubicBezTo>
                  <a:cubicBezTo>
                    <a:pt x="442" y="6"/>
                    <a:pt x="442" y="6"/>
                    <a:pt x="442" y="6"/>
                  </a:cubicBezTo>
                  <a:cubicBezTo>
                    <a:pt x="448" y="0"/>
                    <a:pt x="457" y="0"/>
                    <a:pt x="462" y="6"/>
                  </a:cubicBezTo>
                  <a:close/>
                </a:path>
              </a:pathLst>
            </a:custGeom>
            <a:solidFill>
              <a:srgbClr val="404585"/>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7" name="MH_Other_7"/>
            <p:cNvSpPr/>
            <p:nvPr>
              <p:custDataLst>
                <p:tags r:id="rId17"/>
              </p:custDataLst>
            </p:nvPr>
          </p:nvSpPr>
          <p:spPr bwMode="auto">
            <a:xfrm flipH="1">
              <a:off x="7710993" y="4124278"/>
              <a:ext cx="387519" cy="363619"/>
            </a:xfrm>
            <a:custGeom>
              <a:gdLst>
                <a:gd fmla="*/ 137 w 137" name="T0"/>
                <a:gd fmla="*/ 0 h 128" name="T1"/>
                <a:gd fmla="*/ 1 w 137" name="T2"/>
                <a:gd fmla="*/ 128 h 128" name="T3"/>
                <a:gd fmla="*/ 30 w 137" name="T4"/>
                <a:gd fmla="*/ 48 h 128" name="T5"/>
                <a:gd fmla="*/ 30 w 137" name="T6"/>
                <a:gd fmla="*/ 48 h 128" name="T7"/>
                <a:gd fmla="*/ 30 w 137" name="T8"/>
                <a:gd fmla="*/ 48 h 128" name="T9"/>
                <a:gd fmla="*/ 47 w 137" name="T10"/>
                <a:gd fmla="*/ 31 h 128" name="T11"/>
                <a:gd fmla="*/ 114 w 137" name="T12"/>
                <a:gd fmla="*/ 2 h 128" name="T13"/>
                <a:gd fmla="*/ 137 w 137" name="T14"/>
                <a:gd fmla="*/ 0 h 128"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128" w="137">
                  <a:moveTo>
                    <a:pt x="137" y="0"/>
                  </a:moveTo>
                  <a:cubicBezTo>
                    <a:pt x="1" y="128"/>
                    <a:pt x="1" y="128"/>
                    <a:pt x="1" y="128"/>
                  </a:cubicBezTo>
                  <a:cubicBezTo>
                    <a:pt x="1" y="128"/>
                    <a:pt x="0" y="84"/>
                    <a:pt x="30" y="48"/>
                  </a:cubicBezTo>
                  <a:cubicBezTo>
                    <a:pt x="30" y="48"/>
                    <a:pt x="30" y="48"/>
                    <a:pt x="30" y="48"/>
                  </a:cubicBezTo>
                  <a:cubicBezTo>
                    <a:pt x="30" y="48"/>
                    <a:pt x="30" y="48"/>
                    <a:pt x="30" y="48"/>
                  </a:cubicBezTo>
                  <a:cubicBezTo>
                    <a:pt x="35" y="42"/>
                    <a:pt x="40" y="36"/>
                    <a:pt x="47" y="31"/>
                  </a:cubicBezTo>
                  <a:cubicBezTo>
                    <a:pt x="63" y="18"/>
                    <a:pt x="85" y="7"/>
                    <a:pt x="114" y="2"/>
                  </a:cubicBezTo>
                  <a:cubicBezTo>
                    <a:pt x="121" y="1"/>
                    <a:pt x="129" y="0"/>
                    <a:pt x="137" y="0"/>
                  </a:cubicBezTo>
                  <a:close/>
                </a:path>
              </a:pathLst>
            </a:custGeom>
            <a:solidFill>
              <a:srgbClr val="404585"/>
            </a:solidFill>
            <a:ln>
              <a:noFill/>
            </a:ln>
          </p:spPr>
          <p:txBody>
            <a:bodyPr anchor="ctr" bIns="25718" lIns="51435" rIns="51435" tIns="25718">
              <a:normAutofit/>
            </a:bodyPr>
            <a:lstStyle/>
            <a:p>
              <a:pPr>
                <a:defRPr/>
              </a:pPr>
              <a:endParaRPr altLang="en-US" kern="0" lang="zh-CN" sz="1013">
                <a:solidFill>
                  <a:schemeClr val="bg1"/>
                </a:solidFill>
              </a:endParaRPr>
            </a:p>
          </p:txBody>
        </p:sp>
        <p:sp>
          <p:nvSpPr>
            <p:cNvPr id="28" name="MH_Other_16"/>
            <p:cNvSpPr txBox="1"/>
            <p:nvPr>
              <p:custDataLst>
                <p:tags r:id="rId18"/>
              </p:custDataLst>
            </p:nvPr>
          </p:nvSpPr>
          <p:spPr>
            <a:xfrm>
              <a:off x="6365445" y="3356828"/>
              <a:ext cx="757094" cy="769506"/>
            </a:xfrm>
            <a:prstGeom prst="rect">
              <a:avLst/>
            </a:prstGeom>
            <a:noFill/>
            <a:effectLst/>
          </p:spPr>
          <p:txBody>
            <a:bodyPr anchor="ctr">
              <a:normAutofit/>
            </a:bodyPr>
            <a:lstStyle>
              <a:defPPr>
                <a:defRPr lang="zh-CN"/>
              </a:defPPr>
              <a:lvl1pPr>
                <a:defRPr sz="5400">
                  <a:solidFill>
                    <a:schemeClr val="bg1"/>
                  </a:solidFill>
                  <a:effectLst>
                    <a:innerShdw blurRad="63500" dir="13500000" dist="50800">
                      <a:prstClr val="black">
                        <a:alpha val="50000"/>
                      </a:prstClr>
                    </a:innerShdw>
                  </a:effectLst>
                  <a:latin charset="-122" panose="03000509000000000000" pitchFamily="65" typeface="迷你简粗倩"/>
                  <a:ea charset="-122" panose="03000509000000000000" pitchFamily="65" typeface="迷你简粗倩"/>
                </a:defRPr>
              </a:lvl1pPr>
            </a:lstStyle>
            <a:p>
              <a:pPr>
                <a:defRPr/>
              </a:pPr>
              <a:r>
                <a:rPr altLang="zh-CN" lang="en-US" sz="2400">
                  <a:latin typeface="+mn-lt"/>
                  <a:ea typeface="+mn-ea"/>
                </a:rPr>
                <a:t>02</a:t>
              </a:r>
            </a:p>
          </p:txBody>
        </p:sp>
      </p:grpSp>
      <p:grpSp>
        <p:nvGrpSpPr>
          <p:cNvPr id="29" name="组合 28"/>
          <p:cNvGrpSpPr/>
          <p:nvPr/>
        </p:nvGrpSpPr>
        <p:grpSpPr>
          <a:xfrm>
            <a:off x="1399286" y="1131255"/>
            <a:ext cx="2353145" cy="1059602"/>
            <a:chOff x="1865715" y="1486761"/>
            <a:chExt cx="3137526" cy="1412803"/>
          </a:xfrm>
        </p:grpSpPr>
        <p:sp>
          <p:nvSpPr>
            <p:cNvPr id="30" name="MH_SubTitle_4"/>
            <p:cNvSpPr txBox="1">
              <a:spLocks noChangeArrowheads="1"/>
            </p:cNvSpPr>
            <p:nvPr>
              <p:custDataLst>
                <p:tags r:id="rId19"/>
              </p:custDataLst>
            </p:nvPr>
          </p:nvSpPr>
          <p:spPr bwMode="auto">
            <a:xfrm>
              <a:off x="1865715" y="1486761"/>
              <a:ext cx="3105271"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r>
                <a:rPr altLang="en-US" lang="zh-CN" smtClean="0" sz="1500">
                  <a:solidFill>
                    <a:schemeClr val="tx1">
                      <a:lumMod val="65000"/>
                      <a:lumOff val="35000"/>
                    </a:schemeClr>
                  </a:solidFill>
                  <a:latin charset="-122" panose="020b0503020204020204" pitchFamily="34" typeface="微软雅黑"/>
                </a:rPr>
                <a:t>添加标题</a:t>
              </a:r>
            </a:p>
          </p:txBody>
        </p:sp>
        <p:sp>
          <p:nvSpPr>
            <p:cNvPr id="31" name="MH_SubTitle_1"/>
            <p:cNvSpPr txBox="1">
              <a:spLocks noChangeArrowheads="1"/>
            </p:cNvSpPr>
            <p:nvPr>
              <p:custDataLst>
                <p:tags r:id="rId20"/>
              </p:custDataLst>
            </p:nvPr>
          </p:nvSpPr>
          <p:spPr bwMode="auto">
            <a:xfrm>
              <a:off x="1889137" y="1922537"/>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lnSpc>
                  <a:spcPct val="150000"/>
                </a:lnSpc>
              </a:pPr>
              <a:r>
                <a:rPr altLang="en-US" lang="zh-CN" sz="1050">
                  <a:solidFill>
                    <a:schemeClr val="tx1">
                      <a:lumMod val="65000"/>
                      <a:lumOff val="35000"/>
                    </a:schemeClr>
                  </a:solidFill>
                  <a:latin charset="-122" panose="020b0503020204020204" pitchFamily="34" typeface="微软雅黑"/>
                </a:rPr>
                <a:t>此处添加详细文本描述，建议与标题相关并符合整体语言风格。</a:t>
              </a:r>
            </a:p>
          </p:txBody>
        </p:sp>
      </p:grpSp>
      <p:grpSp>
        <p:nvGrpSpPr>
          <p:cNvPr id="32" name="组合 31"/>
          <p:cNvGrpSpPr/>
          <p:nvPr/>
        </p:nvGrpSpPr>
        <p:grpSpPr>
          <a:xfrm>
            <a:off x="1470800" y="3248928"/>
            <a:ext cx="2377379" cy="1143122"/>
            <a:chOff x="1961067" y="4310326"/>
            <a:chExt cx="3169838" cy="1524162"/>
          </a:xfrm>
        </p:grpSpPr>
        <p:sp>
          <p:nvSpPr>
            <p:cNvPr id="33" name="MH_SubTitle_3"/>
            <p:cNvSpPr txBox="1">
              <a:spLocks noChangeArrowheads="1"/>
            </p:cNvSpPr>
            <p:nvPr>
              <p:custDataLst>
                <p:tags r:id="rId21"/>
              </p:custDataLst>
            </p:nvPr>
          </p:nvSpPr>
          <p:spPr bwMode="auto">
            <a:xfrm>
              <a:off x="2025634" y="4310326"/>
              <a:ext cx="3105271"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r>
                <a:rPr altLang="en-US" lang="zh-CN" sz="1500">
                  <a:solidFill>
                    <a:schemeClr val="tx1">
                      <a:lumMod val="65000"/>
                      <a:lumOff val="35000"/>
                    </a:schemeClr>
                  </a:solidFill>
                  <a:latin charset="-122" panose="020b0503020204020204" pitchFamily="34" typeface="微软雅黑"/>
                </a:rPr>
                <a:t>添加标题</a:t>
              </a:r>
            </a:p>
          </p:txBody>
        </p:sp>
        <p:sp>
          <p:nvSpPr>
            <p:cNvPr id="34" name="MH_SubTitle_1"/>
            <p:cNvSpPr txBox="1">
              <a:spLocks noChangeArrowheads="1"/>
            </p:cNvSpPr>
            <p:nvPr>
              <p:custDataLst>
                <p:tags r:id="rId22"/>
              </p:custDataLst>
            </p:nvPr>
          </p:nvSpPr>
          <p:spPr bwMode="auto">
            <a:xfrm>
              <a:off x="1961067" y="4857461"/>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gn="r">
                <a:lnSpc>
                  <a:spcPct val="150000"/>
                </a:lnSpc>
              </a:pPr>
              <a:r>
                <a:rPr altLang="en-US" lang="zh-CN" sz="1050">
                  <a:solidFill>
                    <a:schemeClr val="tx1">
                      <a:lumMod val="65000"/>
                      <a:lumOff val="35000"/>
                    </a:schemeClr>
                  </a:solidFill>
                  <a:latin charset="-122" panose="020b0503020204020204" pitchFamily="34" typeface="微软雅黑"/>
                </a:rPr>
                <a:t>此处添加详细文本描述，建议与标题相关并符合整体语言风格。</a:t>
              </a:r>
            </a:p>
          </p:txBody>
        </p:sp>
      </p:grpSp>
      <p:grpSp>
        <p:nvGrpSpPr>
          <p:cNvPr id="35" name="组合 34"/>
          <p:cNvGrpSpPr/>
          <p:nvPr/>
        </p:nvGrpSpPr>
        <p:grpSpPr>
          <a:xfrm>
            <a:off x="5381629" y="1264144"/>
            <a:ext cx="2359769" cy="1049017"/>
            <a:chOff x="7175505" y="1663946"/>
            <a:chExt cx="3146359" cy="1398689"/>
          </a:xfrm>
        </p:grpSpPr>
        <p:sp>
          <p:nvSpPr>
            <p:cNvPr id="36" name="MH_SubTitle_1"/>
            <p:cNvSpPr txBox="1">
              <a:spLocks noChangeArrowheads="1"/>
            </p:cNvSpPr>
            <p:nvPr>
              <p:custDataLst>
                <p:tags r:id="rId23"/>
              </p:custDataLst>
            </p:nvPr>
          </p:nvSpPr>
          <p:spPr bwMode="auto">
            <a:xfrm>
              <a:off x="7175505" y="1663946"/>
              <a:ext cx="3098442"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r>
                <a:rPr altLang="en-US" lang="zh-CN" sz="1500">
                  <a:solidFill>
                    <a:schemeClr val="tx1">
                      <a:lumMod val="65000"/>
                      <a:lumOff val="35000"/>
                    </a:schemeClr>
                  </a:solidFill>
                  <a:latin charset="-122" panose="020b0503020204020204" pitchFamily="34" typeface="微软雅黑"/>
                </a:rPr>
                <a:t>添加标题</a:t>
              </a:r>
            </a:p>
          </p:txBody>
        </p:sp>
        <p:sp>
          <p:nvSpPr>
            <p:cNvPr id="37" name="MH_SubTitle_1"/>
            <p:cNvSpPr txBox="1">
              <a:spLocks noChangeArrowheads="1"/>
            </p:cNvSpPr>
            <p:nvPr>
              <p:custDataLst>
                <p:tags r:id="rId24"/>
              </p:custDataLst>
            </p:nvPr>
          </p:nvSpPr>
          <p:spPr bwMode="auto">
            <a:xfrm>
              <a:off x="7207760" y="2085608"/>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nSpc>
                  <a:spcPct val="150000"/>
                </a:lnSpc>
              </a:pPr>
              <a:r>
                <a:rPr altLang="en-US" lang="zh-CN" sz="1050">
                  <a:solidFill>
                    <a:schemeClr val="tx1">
                      <a:lumMod val="65000"/>
                      <a:lumOff val="35000"/>
                    </a:schemeClr>
                  </a:solidFill>
                  <a:latin charset="-122" panose="020b0503020204020204" pitchFamily="34" typeface="微软雅黑"/>
                </a:rPr>
                <a:t>此处添加详细文本描述，建议与标题相关并符合整体语言风格。</a:t>
              </a:r>
            </a:p>
          </p:txBody>
        </p:sp>
      </p:grpSp>
      <p:grpSp>
        <p:nvGrpSpPr>
          <p:cNvPr id="38" name="组合 37"/>
          <p:cNvGrpSpPr/>
          <p:nvPr/>
        </p:nvGrpSpPr>
        <p:grpSpPr>
          <a:xfrm>
            <a:off x="5297442" y="3402410"/>
            <a:ext cx="2359078" cy="1114957"/>
            <a:chOff x="7063256" y="4514968"/>
            <a:chExt cx="3145437" cy="1486609"/>
          </a:xfrm>
        </p:grpSpPr>
        <p:sp>
          <p:nvSpPr>
            <p:cNvPr id="39" name="MH_SubTitle_2"/>
            <p:cNvSpPr txBox="1">
              <a:spLocks noChangeArrowheads="1"/>
            </p:cNvSpPr>
            <p:nvPr>
              <p:custDataLst>
                <p:tags r:id="rId25"/>
              </p:custDataLst>
            </p:nvPr>
          </p:nvSpPr>
          <p:spPr bwMode="auto">
            <a:xfrm>
              <a:off x="7063256" y="4514968"/>
              <a:ext cx="3098442" cy="60091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b"/>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r>
                <a:rPr altLang="en-US" lang="zh-CN" sz="1500">
                  <a:solidFill>
                    <a:schemeClr val="tx1">
                      <a:lumMod val="65000"/>
                      <a:lumOff val="35000"/>
                    </a:schemeClr>
                  </a:solidFill>
                  <a:latin charset="-122" panose="020b0503020204020204" pitchFamily="34" typeface="微软雅黑"/>
                </a:rPr>
                <a:t>添加标题</a:t>
              </a:r>
            </a:p>
          </p:txBody>
        </p:sp>
        <p:sp>
          <p:nvSpPr>
            <p:cNvPr id="40" name="MH_SubTitle_1"/>
            <p:cNvSpPr txBox="1">
              <a:spLocks noChangeArrowheads="1"/>
            </p:cNvSpPr>
            <p:nvPr>
              <p:custDataLst>
                <p:tags r:id="rId26"/>
              </p:custDataLst>
            </p:nvPr>
          </p:nvSpPr>
          <p:spPr bwMode="auto">
            <a:xfrm>
              <a:off x="7094589" y="5024550"/>
              <a:ext cx="3114104" cy="97702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a:lstStyle>
              <a:lvl1pPr>
                <a:defRPr>
                  <a:solidFill>
                    <a:schemeClr val="tx1"/>
                  </a:solidFill>
                  <a:latin charset="0" panose="02020603050405020304" pitchFamily="18" typeface="Times New Roman"/>
                  <a:ea charset="-122" panose="020b0503020204020204" pitchFamily="34" typeface="微软雅黑"/>
                </a:defRPr>
              </a:lvl1pPr>
              <a:lvl2pPr indent="-285750" marL="742950">
                <a:defRPr>
                  <a:solidFill>
                    <a:schemeClr val="tx1"/>
                  </a:solidFill>
                  <a:latin charset="0" panose="02020603050405020304" pitchFamily="18" typeface="Times New Roman"/>
                  <a:ea charset="-122" panose="020b0503020204020204" pitchFamily="34" typeface="微软雅黑"/>
                </a:defRPr>
              </a:lvl2pPr>
              <a:lvl3pPr indent="-228600" marL="1143000">
                <a:defRPr>
                  <a:solidFill>
                    <a:schemeClr val="tx1"/>
                  </a:solidFill>
                  <a:latin charset="0" panose="02020603050405020304" pitchFamily="18" typeface="Times New Roman"/>
                  <a:ea charset="-122" panose="020b0503020204020204" pitchFamily="34" typeface="微软雅黑"/>
                </a:defRPr>
              </a:lvl3pPr>
              <a:lvl4pPr indent="-228600" marL="1600200">
                <a:defRPr>
                  <a:solidFill>
                    <a:schemeClr val="tx1"/>
                  </a:solidFill>
                  <a:latin charset="0" panose="02020603050405020304" pitchFamily="18" typeface="Times New Roman"/>
                  <a:ea charset="-122" panose="020b0503020204020204" pitchFamily="34" typeface="微软雅黑"/>
                </a:defRPr>
              </a:lvl4pPr>
              <a:lvl5pPr indent="-228600" marL="2057400">
                <a:defRPr>
                  <a:solidFill>
                    <a:schemeClr val="tx1"/>
                  </a:solidFill>
                  <a:latin charset="0" panose="02020603050405020304" pitchFamily="18" typeface="Times New Roman"/>
                  <a:ea charset="-122" panose="020b0503020204020204" pitchFamily="34" typeface="微软雅黑"/>
                </a:defRPr>
              </a:lvl5pPr>
              <a:lvl6pPr fontAlgn="base" indent="-228600" marL="2514600">
                <a:spcBef>
                  <a:spcPct val="0"/>
                </a:spcBef>
                <a:spcAft>
                  <a:spcPct val="0"/>
                </a:spcAft>
                <a:defRPr>
                  <a:solidFill>
                    <a:schemeClr val="tx1"/>
                  </a:solidFill>
                  <a:latin charset="0" panose="02020603050405020304" pitchFamily="18" typeface="Times New Roman"/>
                  <a:ea charset="-122" panose="020b0503020204020204" pitchFamily="34" typeface="微软雅黑"/>
                </a:defRPr>
              </a:lvl6pPr>
              <a:lvl7pPr fontAlgn="base" indent="-228600" marL="2971800">
                <a:spcBef>
                  <a:spcPct val="0"/>
                </a:spcBef>
                <a:spcAft>
                  <a:spcPct val="0"/>
                </a:spcAft>
                <a:defRPr>
                  <a:solidFill>
                    <a:schemeClr val="tx1"/>
                  </a:solidFill>
                  <a:latin charset="0" panose="02020603050405020304" pitchFamily="18" typeface="Times New Roman"/>
                  <a:ea charset="-122" panose="020b0503020204020204" pitchFamily="34" typeface="微软雅黑"/>
                </a:defRPr>
              </a:lvl7pPr>
              <a:lvl8pPr fontAlgn="base" indent="-228600" marL="3429000">
                <a:spcBef>
                  <a:spcPct val="0"/>
                </a:spcBef>
                <a:spcAft>
                  <a:spcPct val="0"/>
                </a:spcAft>
                <a:defRPr>
                  <a:solidFill>
                    <a:schemeClr val="tx1"/>
                  </a:solidFill>
                  <a:latin charset="0" panose="02020603050405020304" pitchFamily="18" typeface="Times New Roman"/>
                  <a:ea charset="-122" panose="020b0503020204020204" pitchFamily="34" typeface="微软雅黑"/>
                </a:defRPr>
              </a:lvl8pPr>
              <a:lvl9pPr fontAlgn="base" indent="-228600" marL="3886200">
                <a:spcBef>
                  <a:spcPct val="0"/>
                </a:spcBef>
                <a:spcAft>
                  <a:spcPct val="0"/>
                </a:spcAft>
                <a:defRPr>
                  <a:solidFill>
                    <a:schemeClr val="tx1"/>
                  </a:solidFill>
                  <a:latin charset="0" panose="02020603050405020304" pitchFamily="18" typeface="Times New Roman"/>
                  <a:ea charset="-122" panose="020b0503020204020204" pitchFamily="34" typeface="微软雅黑"/>
                </a:defRPr>
              </a:lvl9pPr>
            </a:lstStyle>
            <a:p>
              <a:pPr>
                <a:lnSpc>
                  <a:spcPct val="150000"/>
                </a:lnSpc>
              </a:pPr>
              <a:r>
                <a:rPr altLang="en-US" lang="zh-CN" sz="1050">
                  <a:solidFill>
                    <a:schemeClr val="tx1">
                      <a:lumMod val="65000"/>
                      <a:lumOff val="35000"/>
                    </a:schemeClr>
                  </a:solidFill>
                  <a:latin charset="-122" panose="020b0503020204020204" pitchFamily="34" typeface="微软雅黑"/>
                </a:rPr>
                <a:t>此处添加详细文本描述，建议与标题相关并符合整体语言风格。</a:t>
              </a:r>
            </a:p>
          </p:txBody>
        </p:sp>
      </p:grpSp>
    </p:spTree>
    <p:extLst>
      <p:ext uri="{BB962C8B-B14F-4D97-AF65-F5344CB8AC3E}">
        <p14:creationId val="3101776187"/>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12" presetSubtype="1">
                                  <p:stCondLst>
                                    <p:cond delay="0"/>
                                  </p:stCondLst>
                                  <p:childTnLst>
                                    <p:set>
                                      <p:cBhvr>
                                        <p:cTn dur="1" fill="hold" id="10">
                                          <p:stCondLst>
                                            <p:cond delay="0"/>
                                          </p:stCondLst>
                                        </p:cTn>
                                        <p:tgtEl>
                                          <p:spTgt spid="9"/>
                                        </p:tgtEl>
                                        <p:attrNameLst>
                                          <p:attrName>style.visibility</p:attrName>
                                        </p:attrNameLst>
                                      </p:cBhvr>
                                      <p:to>
                                        <p:strVal val="visible"/>
                                      </p:to>
                                    </p:set>
                                    <p:anim calcmode="lin" valueType="num">
                                      <p:cBhvr additive="base">
                                        <p:cTn dur="500" id="11"/>
                                        <p:tgtEl>
                                          <p:spTgt spid="9"/>
                                        </p:tgtEl>
                                        <p:attrNameLst>
                                          <p:attrName>ppt_y</p:attrName>
                                        </p:attrNameLst>
                                      </p:cBhvr>
                                      <p:tavLst>
                                        <p:tav tm="0">
                                          <p:val>
                                            <p:strVal val="#ppt_y-#ppt_h*1.125000"/>
                                          </p:val>
                                        </p:tav>
                                        <p:tav tm="100000">
                                          <p:val>
                                            <p:strVal val="#ppt_y"/>
                                          </p:val>
                                        </p:tav>
                                      </p:tavLst>
                                    </p:anim>
                                    <p:animEffect filter="wipe(down)" transition="in">
                                      <p:cBhvr>
                                        <p:cTn dur="500" id="12"/>
                                        <p:tgtEl>
                                          <p:spTgt spid="9"/>
                                        </p:tgtEl>
                                      </p:cBhvr>
                                    </p:animEffect>
                                  </p:childTnLst>
                                </p:cTn>
                              </p:par>
                              <p:par>
                                <p:cTn fill="hold" id="13" nodeType="withEffect" presetClass="entr" presetID="12" presetSubtype="8">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additive="base">
                                        <p:cTn dur="500" id="15"/>
                                        <p:tgtEl>
                                          <p:spTgt spid="19"/>
                                        </p:tgtEl>
                                        <p:attrNameLst>
                                          <p:attrName>ppt_x</p:attrName>
                                        </p:attrNameLst>
                                      </p:cBhvr>
                                      <p:tavLst>
                                        <p:tav tm="0">
                                          <p:val>
                                            <p:strVal val="#ppt_x-#ppt_w*1.125000"/>
                                          </p:val>
                                        </p:tav>
                                        <p:tav tm="100000">
                                          <p:val>
                                            <p:strVal val="#ppt_x"/>
                                          </p:val>
                                        </p:tav>
                                      </p:tavLst>
                                    </p:anim>
                                    <p:animEffect filter="wipe(right)" transition="in">
                                      <p:cBhvr>
                                        <p:cTn dur="500" id="16"/>
                                        <p:tgtEl>
                                          <p:spTgt spid="19"/>
                                        </p:tgtEl>
                                      </p:cBhvr>
                                    </p:animEffect>
                                  </p:childTnLst>
                                </p:cTn>
                              </p:par>
                              <p:par>
                                <p:cTn fill="hold" id="17" nodeType="withEffect" presetClass="entr" presetID="12" presetSubtype="2">
                                  <p:stCondLst>
                                    <p:cond delay="0"/>
                                  </p:stCondLst>
                                  <p:childTnLst>
                                    <p:set>
                                      <p:cBhvr>
                                        <p:cTn dur="1" fill="hold" id="18">
                                          <p:stCondLst>
                                            <p:cond delay="0"/>
                                          </p:stCondLst>
                                        </p:cTn>
                                        <p:tgtEl>
                                          <p:spTgt spid="24"/>
                                        </p:tgtEl>
                                        <p:attrNameLst>
                                          <p:attrName>style.visibility</p:attrName>
                                        </p:attrNameLst>
                                      </p:cBhvr>
                                      <p:to>
                                        <p:strVal val="visible"/>
                                      </p:to>
                                    </p:set>
                                    <p:anim calcmode="lin" valueType="num">
                                      <p:cBhvr additive="base">
                                        <p:cTn dur="500" id="19"/>
                                        <p:tgtEl>
                                          <p:spTgt spid="24"/>
                                        </p:tgtEl>
                                        <p:attrNameLst>
                                          <p:attrName>ppt_x</p:attrName>
                                        </p:attrNameLst>
                                      </p:cBhvr>
                                      <p:tavLst>
                                        <p:tav tm="0">
                                          <p:val>
                                            <p:strVal val="#ppt_x+#ppt_w*1.125000"/>
                                          </p:val>
                                        </p:tav>
                                        <p:tav tm="100000">
                                          <p:val>
                                            <p:strVal val="#ppt_x"/>
                                          </p:val>
                                        </p:tav>
                                      </p:tavLst>
                                    </p:anim>
                                    <p:animEffect filter="wipe(left)" transition="in">
                                      <p:cBhvr>
                                        <p:cTn dur="500" id="20"/>
                                        <p:tgtEl>
                                          <p:spTgt spid="24"/>
                                        </p:tgtEl>
                                      </p:cBhvr>
                                    </p:animEffect>
                                  </p:childTnLst>
                                </p:cTn>
                              </p:par>
                              <p:par>
                                <p:cTn fill="hold" id="21" nodeType="withEffect" presetClass="entr" presetID="12" presetSubtype="4">
                                  <p:stCondLst>
                                    <p:cond delay="0"/>
                                  </p:stCondLst>
                                  <p:childTnLst>
                                    <p:set>
                                      <p:cBhvr>
                                        <p:cTn dur="1" fill="hold" id="22">
                                          <p:stCondLst>
                                            <p:cond delay="0"/>
                                          </p:stCondLst>
                                        </p:cTn>
                                        <p:tgtEl>
                                          <p:spTgt spid="14"/>
                                        </p:tgtEl>
                                        <p:attrNameLst>
                                          <p:attrName>style.visibility</p:attrName>
                                        </p:attrNameLst>
                                      </p:cBhvr>
                                      <p:to>
                                        <p:strVal val="visible"/>
                                      </p:to>
                                    </p:set>
                                    <p:anim calcmode="lin" valueType="num">
                                      <p:cBhvr additive="base">
                                        <p:cTn dur="500" id="23"/>
                                        <p:tgtEl>
                                          <p:spTgt spid="14"/>
                                        </p:tgtEl>
                                        <p:attrNameLst>
                                          <p:attrName>ppt_y</p:attrName>
                                        </p:attrNameLst>
                                      </p:cBhvr>
                                      <p:tavLst>
                                        <p:tav tm="0">
                                          <p:val>
                                            <p:strVal val="#ppt_y+#ppt_h*1.125000"/>
                                          </p:val>
                                        </p:tav>
                                        <p:tav tm="100000">
                                          <p:val>
                                            <p:strVal val="#ppt_y"/>
                                          </p:val>
                                        </p:tav>
                                      </p:tavLst>
                                    </p:anim>
                                    <p:animEffect filter="wipe(up)" transition="in">
                                      <p:cBhvr>
                                        <p:cTn dur="500" id="24"/>
                                        <p:tgtEl>
                                          <p:spTgt spid="14"/>
                                        </p:tgtEl>
                                      </p:cBhvr>
                                    </p:animEffect>
                                  </p:childTnLst>
                                </p:cTn>
                              </p:par>
                            </p:childTnLst>
                          </p:cTn>
                        </p:par>
                        <p:par>
                          <p:cTn fill="hold" id="25" nodeType="afterGroup">
                            <p:stCondLst>
                              <p:cond delay="1000"/>
                            </p:stCondLst>
                            <p:childTnLst>
                              <p:par>
                                <p:cTn fill="hold" id="26" nodeType="afterEffect" presetClass="entr" presetID="22" presetSubtype="8">
                                  <p:stCondLst>
                                    <p:cond delay="0"/>
                                  </p:stCondLst>
                                  <p:childTnLst>
                                    <p:set>
                                      <p:cBhvr>
                                        <p:cTn dur="1" fill="hold" id="27">
                                          <p:stCondLst>
                                            <p:cond delay="0"/>
                                          </p:stCondLst>
                                        </p:cTn>
                                        <p:tgtEl>
                                          <p:spTgt spid="35"/>
                                        </p:tgtEl>
                                        <p:attrNameLst>
                                          <p:attrName>style.visibility</p:attrName>
                                        </p:attrNameLst>
                                      </p:cBhvr>
                                      <p:to>
                                        <p:strVal val="visible"/>
                                      </p:to>
                                    </p:set>
                                    <p:animEffect filter="wipe(left)" transition="in">
                                      <p:cBhvr>
                                        <p:cTn dur="500" id="28"/>
                                        <p:tgtEl>
                                          <p:spTgt spid="35"/>
                                        </p:tgtEl>
                                      </p:cBhvr>
                                    </p:animEffect>
                                  </p:childTnLst>
                                </p:cTn>
                              </p:par>
                              <p:par>
                                <p:cTn fill="hold" id="29" nodeType="withEffect" presetClass="entr" presetID="22" presetSubtype="2">
                                  <p:stCondLst>
                                    <p:cond delay="0"/>
                                  </p:stCondLst>
                                  <p:childTnLst>
                                    <p:set>
                                      <p:cBhvr>
                                        <p:cTn dur="1" fill="hold" id="30">
                                          <p:stCondLst>
                                            <p:cond delay="0"/>
                                          </p:stCondLst>
                                        </p:cTn>
                                        <p:tgtEl>
                                          <p:spTgt spid="29"/>
                                        </p:tgtEl>
                                        <p:attrNameLst>
                                          <p:attrName>style.visibility</p:attrName>
                                        </p:attrNameLst>
                                      </p:cBhvr>
                                      <p:to>
                                        <p:strVal val="visible"/>
                                      </p:to>
                                    </p:set>
                                    <p:animEffect filter="wipe(right)" transition="in">
                                      <p:cBhvr>
                                        <p:cTn dur="500" id="31"/>
                                        <p:tgtEl>
                                          <p:spTgt spid="29"/>
                                        </p:tgtEl>
                                      </p:cBhvr>
                                    </p:animEffect>
                                  </p:childTnLst>
                                </p:cTn>
                              </p:par>
                              <p:par>
                                <p:cTn fill="hold" id="32" nodeType="withEffect" presetClass="entr" presetID="22" presetSubtype="2">
                                  <p:stCondLst>
                                    <p:cond delay="0"/>
                                  </p:stCondLst>
                                  <p:childTnLst>
                                    <p:set>
                                      <p:cBhvr>
                                        <p:cTn dur="1" fill="hold" id="33">
                                          <p:stCondLst>
                                            <p:cond delay="0"/>
                                          </p:stCondLst>
                                        </p:cTn>
                                        <p:tgtEl>
                                          <p:spTgt spid="32"/>
                                        </p:tgtEl>
                                        <p:attrNameLst>
                                          <p:attrName>style.visibility</p:attrName>
                                        </p:attrNameLst>
                                      </p:cBhvr>
                                      <p:to>
                                        <p:strVal val="visible"/>
                                      </p:to>
                                    </p:set>
                                    <p:animEffect filter="wipe(right)" transition="in">
                                      <p:cBhvr>
                                        <p:cTn dur="500" id="34"/>
                                        <p:tgtEl>
                                          <p:spTgt spid="32"/>
                                        </p:tgtEl>
                                      </p:cBhvr>
                                    </p:animEffect>
                                  </p:childTnLst>
                                </p:cTn>
                              </p:par>
                              <p:par>
                                <p:cTn fill="hold" id="35" nodeType="withEffect" presetClass="entr" presetID="22" presetSubtype="8">
                                  <p:stCondLst>
                                    <p:cond delay="0"/>
                                  </p:stCondLst>
                                  <p:childTnLst>
                                    <p:set>
                                      <p:cBhvr>
                                        <p:cTn dur="1" fill="hold" id="36">
                                          <p:stCondLst>
                                            <p:cond delay="0"/>
                                          </p:stCondLst>
                                        </p:cTn>
                                        <p:tgtEl>
                                          <p:spTgt spid="38"/>
                                        </p:tgtEl>
                                        <p:attrNameLst>
                                          <p:attrName>style.visibility</p:attrName>
                                        </p:attrNameLst>
                                      </p:cBhvr>
                                      <p:to>
                                        <p:strVal val="visible"/>
                                      </p:to>
                                    </p:set>
                                    <p:animEffect filter="wipe(left)" transition="in">
                                      <p:cBhvr>
                                        <p:cTn dur="500" id="37"/>
                                        <p:tgtEl>
                                          <p:spTgt spid="38"/>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22.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sp>
        <p:nvSpPr>
          <p:cNvPr id="9" name="Up Arrow 64"/>
          <p:cNvSpPr/>
          <p:nvPr/>
        </p:nvSpPr>
        <p:spPr>
          <a:xfrm>
            <a:off x="4271370" y="1016446"/>
            <a:ext cx="370485" cy="4126930"/>
          </a:xfrm>
          <a:prstGeom prst="upArrow">
            <a:avLst>
              <a:gd fmla="val 50000" name="adj1"/>
              <a:gd fmla="val 67147" name="adj2"/>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p>
        </p:txBody>
      </p:sp>
      <p:sp>
        <p:nvSpPr>
          <p:cNvPr id="10" name="Bent Arrow 65"/>
          <p:cNvSpPr/>
          <p:nvPr/>
        </p:nvSpPr>
        <p:spPr>
          <a:xfrm>
            <a:off x="4362919" y="1733597"/>
            <a:ext cx="2337198" cy="3409780"/>
          </a:xfrm>
          <a:prstGeom prst="bentArrow">
            <a:avLst>
              <a:gd fmla="val 8879" name="adj1"/>
              <a:gd fmla="val 9038" name="adj2"/>
              <a:gd fmla="val 15734" name="adj3"/>
              <a:gd fmla="val 19454" name="adj4"/>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11" name="Bent Arrow 53"/>
          <p:cNvSpPr/>
          <p:nvPr/>
        </p:nvSpPr>
        <p:spPr>
          <a:xfrm flipH="1">
            <a:off x="2234802" y="2419359"/>
            <a:ext cx="2337198" cy="2724018"/>
          </a:xfrm>
          <a:prstGeom prst="bentArrow">
            <a:avLst>
              <a:gd fmla="val 8879" name="adj1"/>
              <a:gd fmla="val 9038" name="adj2"/>
              <a:gd fmla="val 15734" name="adj3"/>
              <a:gd fmla="val 19454" name="adj4"/>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12" name="Bent Arrow 50"/>
          <p:cNvSpPr/>
          <p:nvPr/>
        </p:nvSpPr>
        <p:spPr>
          <a:xfrm>
            <a:off x="4364041" y="2800338"/>
            <a:ext cx="2073738" cy="2343039"/>
          </a:xfrm>
          <a:prstGeom prst="bentArrow">
            <a:avLst>
              <a:gd fmla="val 10194" name="adj1"/>
              <a:gd fmla="val 9038" name="adj2"/>
              <a:gd fmla="val 14263" name="adj3"/>
              <a:gd fmla="val 24932" name="adj4"/>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13" name="Bent Arrow 56"/>
          <p:cNvSpPr/>
          <p:nvPr/>
        </p:nvSpPr>
        <p:spPr>
          <a:xfrm flipH="1">
            <a:off x="2790317" y="3395708"/>
            <a:ext cx="1781683" cy="1747669"/>
          </a:xfrm>
          <a:prstGeom prst="bentArrow">
            <a:avLst>
              <a:gd fmla="val 13458" name="adj1"/>
              <a:gd fmla="val 12349" name="adj2"/>
              <a:gd fmla="val 17061" name="adj3"/>
              <a:gd fmla="val 30061" name="adj4"/>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US">
              <a:solidFill>
                <a:schemeClr val="tx1"/>
              </a:solidFill>
            </a:endParaRPr>
          </a:p>
        </p:txBody>
      </p:sp>
      <p:sp>
        <p:nvSpPr>
          <p:cNvPr id="14" name="TextBox 66"/>
          <p:cNvSpPr txBox="1"/>
          <p:nvPr/>
        </p:nvSpPr>
        <p:spPr>
          <a:xfrm>
            <a:off x="907381" y="3892002"/>
            <a:ext cx="1722581" cy="1305458"/>
          </a:xfrm>
          <a:prstGeom prst="rect">
            <a:avLst/>
          </a:prstGeom>
          <a:noFill/>
        </p:spPr>
        <p:txBody>
          <a:bodyPr rtlCol="0" wrap="square">
            <a:spAutoFit/>
          </a:bodyPr>
          <a:lstStyle/>
          <a:p>
            <a:pPr algn="r"/>
            <a: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t>请替换文字内容</a:t>
            </a:r>
            <a:b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br>
          </a:p>
          <a:p>
            <a:pPr algn="r"/>
            <a: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t>点击添加相关标题文字，点击添加相关标题文字，点击添加相关标题文字，点击添加相关标题文字，点击添加相关标题文字。</a:t>
            </a:r>
          </a:p>
        </p:txBody>
      </p:sp>
      <p:sp>
        <p:nvSpPr>
          <p:cNvPr id="15" name="TextBox 68"/>
          <p:cNvSpPr txBox="1"/>
          <p:nvPr/>
        </p:nvSpPr>
        <p:spPr>
          <a:xfrm>
            <a:off x="650506" y="2841106"/>
            <a:ext cx="1700120" cy="1305458"/>
          </a:xfrm>
          <a:prstGeom prst="rect">
            <a:avLst/>
          </a:prstGeom>
          <a:noFill/>
        </p:spPr>
        <p:txBody>
          <a:bodyPr rtlCol="0" wrap="square">
            <a:spAutoFit/>
          </a:bodyPr>
          <a:lstStyle/>
          <a:p>
            <a:pPr algn="r"/>
            <a:r>
              <a:rPr altLang="en-US" lang="zh-CN" sz="1138">
                <a:solidFill>
                  <a:srgbClr val="605E54"/>
                </a:solidFill>
                <a:latin charset="-122" panose="020b0503020204020204" pitchFamily="34" typeface="微软雅黑"/>
                <a:ea charset="-122" panose="020b0503020204020204" pitchFamily="34" typeface="微软雅黑"/>
              </a:rPr>
              <a:t>请替换文字内容</a:t>
            </a:r>
            <a:br>
              <a:rPr altLang="en-US" lang="zh-CN" sz="1138">
                <a:solidFill>
                  <a:srgbClr val="605E54"/>
                </a:solidFill>
                <a:latin charset="-122" panose="020b0503020204020204" pitchFamily="34" typeface="微软雅黑"/>
                <a:ea charset="-122" panose="020b0503020204020204" pitchFamily="34" typeface="微软雅黑"/>
              </a:rPr>
            </a:br>
          </a:p>
          <a:p>
            <a:pPr algn="r"/>
            <a:r>
              <a:rPr altLang="en-US" lang="zh-CN" sz="1138">
                <a:solidFill>
                  <a:srgbClr val="605E54"/>
                </a:solidFill>
                <a:latin charset="-122" panose="020b0503020204020204" pitchFamily="34" typeface="微软雅黑"/>
                <a:ea charset="-122" panose="020b0503020204020204" pitchFamily="34" typeface="微软雅黑"/>
              </a:rPr>
              <a:t>点击添加相关标题文字，点击添加相关标题文字，点击添加相关标题文字，点击添加相关标题文字，点击添加相关标题文字。</a:t>
            </a:r>
          </a:p>
        </p:txBody>
      </p:sp>
      <p:sp>
        <p:nvSpPr>
          <p:cNvPr id="16" name="TextBox 69"/>
          <p:cNvSpPr txBox="1"/>
          <p:nvPr/>
        </p:nvSpPr>
        <p:spPr>
          <a:xfrm>
            <a:off x="6722578" y="2599699"/>
            <a:ext cx="1700120" cy="1305458"/>
          </a:xfrm>
          <a:prstGeom prst="rect">
            <a:avLst/>
          </a:prstGeom>
          <a:noFill/>
        </p:spPr>
        <p:txBody>
          <a:bodyPr rtlCol="0" wrap="square">
            <a:spAutoFit/>
          </a:bodyPr>
          <a:lstStyle/>
          <a:p>
            <a: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t>请替换文字内容</a:t>
            </a:r>
            <a:b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br>
          </a:p>
          <a:p>
            <a: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t>点击添加相关标题文字，点击添加相关标题文字，点击添加相关标题文字，点击添加相关标题文字，点击添加相关标题文字。</a:t>
            </a:r>
          </a:p>
        </p:txBody>
      </p:sp>
      <p:sp>
        <p:nvSpPr>
          <p:cNvPr id="17" name="TextBox 70"/>
          <p:cNvSpPr txBox="1"/>
          <p:nvPr/>
        </p:nvSpPr>
        <p:spPr>
          <a:xfrm>
            <a:off x="2509663" y="1106624"/>
            <a:ext cx="1700120" cy="1305458"/>
          </a:xfrm>
          <a:prstGeom prst="rect">
            <a:avLst/>
          </a:prstGeom>
          <a:noFill/>
        </p:spPr>
        <p:txBody>
          <a:bodyPr rtlCol="0" wrap="square">
            <a:spAutoFit/>
          </a:bodyPr>
          <a:lstStyle/>
          <a:p>
            <a:pPr algn="r"/>
            <a: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t>请替换文字内容</a:t>
            </a:r>
            <a:b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br>
          </a:p>
          <a:p>
            <a:pPr algn="r"/>
            <a: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t>点击添加相关标题文字，点击添加相关标题文字，点击添加相关标题文字，点击添加相关标题文字，点击添加相关标题文字。</a:t>
            </a:r>
          </a:p>
        </p:txBody>
      </p:sp>
      <p:sp>
        <p:nvSpPr>
          <p:cNvPr id="18" name="TextBox 71"/>
          <p:cNvSpPr txBox="1"/>
          <p:nvPr/>
        </p:nvSpPr>
        <p:spPr>
          <a:xfrm>
            <a:off x="6722578" y="1567520"/>
            <a:ext cx="1700120" cy="1305458"/>
          </a:xfrm>
          <a:prstGeom prst="rect">
            <a:avLst/>
          </a:prstGeom>
          <a:noFill/>
        </p:spPr>
        <p:txBody>
          <a:bodyPr rtlCol="0" wrap="square">
            <a:spAutoFit/>
          </a:bodyPr>
          <a:lstStyle/>
          <a:p>
            <a: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t>请替换文字内容</a:t>
            </a:r>
            <a:b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br>
          </a:p>
          <a:p>
            <a:r>
              <a:rPr altLang="en-US" lang="zh-CN" sz="1138">
                <a:solidFill>
                  <a:schemeClr val="tx1">
                    <a:lumMod val="65000"/>
                    <a:lumOff val="35000"/>
                  </a:schemeClr>
                </a:solidFill>
                <a:latin charset="-122" panose="020b0503020204020204" pitchFamily="34" typeface="微软雅黑"/>
                <a:ea charset="-122" panose="020b0503020204020204" pitchFamily="34" typeface="微软雅黑"/>
              </a:rPr>
              <a:t>点击添加相关标题文字，点击添加相关标题文字，点击添加相关标题文字，点击添加相关标题文字，点击添加相关标题文字。</a:t>
            </a:r>
          </a:p>
        </p:txBody>
      </p:sp>
      <p:sp>
        <p:nvSpPr>
          <p:cNvPr id="19" name="Freeform 245"/>
          <p:cNvSpPr/>
          <p:nvPr/>
        </p:nvSpPr>
        <p:spPr bwMode="auto">
          <a:xfrm>
            <a:off x="3779421" y="3851590"/>
            <a:ext cx="331594" cy="331594"/>
          </a:xfrm>
          <a:custGeom>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b="b" l="0" r="r" t="0"/>
            <a:pathLst>
              <a:path h="68" w="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rgbClr val="404585"/>
          </a:solidFill>
          <a:ln w="9525">
            <a:noFill/>
            <a:round/>
          </a:ln>
        </p:spPr>
        <p:txBody>
          <a:bodyPr anchor="t" anchorCtr="0" bIns="45717" compatLnSpc="1" lIns="91435" numCol="1" rIns="91435" tIns="45717" vert="horz" wrap="square">
            <a:prstTxWarp prst="textNoShape">
              <a:avLst/>
            </a:prstTxWarp>
          </a:bodyPr>
          <a:lstStyle/>
          <a:p>
            <a:endParaRPr lang="en-US"/>
          </a:p>
        </p:txBody>
      </p:sp>
      <p:sp>
        <p:nvSpPr>
          <p:cNvPr id="20" name="Freeform 5"/>
          <p:cNvSpPr>
            <a:spLocks noEditPoints="1"/>
          </p:cNvSpPr>
          <p:nvPr/>
        </p:nvSpPr>
        <p:spPr bwMode="auto">
          <a:xfrm>
            <a:off x="4718942" y="1246862"/>
            <a:ext cx="370350" cy="370350"/>
          </a:xfrm>
          <a:custGeom>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b="b" l="0" r="r" t="0"/>
            <a:pathLst>
              <a:path h="384" w="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rgbClr val="404585"/>
          </a:solidFill>
          <a:ln w="9525">
            <a:noFill/>
            <a:round/>
          </a:ln>
        </p:spPr>
        <p:txBody>
          <a:bodyPr anchor="t" anchorCtr="0" bIns="45717" compatLnSpc="1" lIns="91435" numCol="1" rIns="91435" tIns="45717" vert="horz" wrap="square">
            <a:prstTxWarp prst="textNoShape">
              <a:avLst/>
            </a:prstTxWarp>
          </a:bodyPr>
          <a:lstStyle/>
          <a:p>
            <a:endParaRPr lang="en-US"/>
          </a:p>
        </p:txBody>
      </p:sp>
      <p:sp>
        <p:nvSpPr>
          <p:cNvPr id="21" name="Freeform 217"/>
          <p:cNvSpPr>
            <a:spLocks noEditPoints="1"/>
          </p:cNvSpPr>
          <p:nvPr/>
        </p:nvSpPr>
        <p:spPr bwMode="auto">
          <a:xfrm>
            <a:off x="3830925" y="2897172"/>
            <a:ext cx="378859" cy="284145"/>
          </a:xfrm>
          <a:custGeom>
            <a:cxnLst>
              <a:cxn ang="0">
                <a:pos x="78" y="58"/>
              </a:cxn>
              <a:cxn ang="0">
                <a:pos x="0" y="58"/>
              </a:cxn>
              <a:cxn ang="0">
                <a:pos x="0" y="0"/>
              </a:cxn>
              <a:cxn ang="0">
                <a:pos x="5" y="0"/>
              </a:cxn>
              <a:cxn ang="0">
                <a:pos x="5" y="53"/>
              </a:cxn>
              <a:cxn ang="0">
                <a:pos x="78" y="53"/>
              </a:cxn>
              <a:cxn ang="0">
                <a:pos x="78" y="58"/>
              </a:cxn>
              <a:cxn ang="0">
                <a:pos x="73" y="22"/>
              </a:cxn>
              <a:cxn ang="0">
                <a:pos x="71" y="23"/>
              </a:cxn>
              <a:cxn ang="0">
                <a:pos x="66" y="18"/>
              </a:cxn>
              <a:cxn ang="0">
                <a:pos x="42" y="42"/>
              </a:cxn>
              <a:cxn ang="0">
                <a:pos x="40" y="42"/>
              </a:cxn>
              <a:cxn ang="0">
                <a:pos x="31" y="34"/>
              </a:cxn>
              <a:cxn ang="0">
                <a:pos x="16" y="49"/>
              </a:cxn>
              <a:cxn ang="0">
                <a:pos x="8" y="42"/>
              </a:cxn>
              <a:cxn ang="0">
                <a:pos x="30" y="20"/>
              </a:cxn>
              <a:cxn ang="0">
                <a:pos x="32" y="20"/>
              </a:cxn>
              <a:cxn ang="0">
                <a:pos x="41" y="29"/>
              </a:cxn>
              <a:cxn ang="0">
                <a:pos x="59" y="11"/>
              </a:cxn>
              <a:cxn ang="0">
                <a:pos x="54" y="6"/>
              </a:cxn>
              <a:cxn ang="0">
                <a:pos x="55" y="4"/>
              </a:cxn>
              <a:cxn ang="0">
                <a:pos x="71" y="4"/>
              </a:cxn>
              <a:cxn ang="0">
                <a:pos x="73" y="6"/>
              </a:cxn>
              <a:cxn ang="0">
                <a:pos x="73" y="22"/>
              </a:cxn>
            </a:cxnLst>
            <a:rect b="b" l="0" r="r" t="0"/>
            <a:pathLst>
              <a:path h="57" w="78">
                <a:moveTo>
                  <a:pt x="78" y="58"/>
                </a:moveTo>
                <a:cubicBezTo>
                  <a:pt x="0" y="58"/>
                  <a:pt x="0" y="58"/>
                  <a:pt x="0" y="58"/>
                </a:cubicBezTo>
                <a:cubicBezTo>
                  <a:pt x="0" y="0"/>
                  <a:pt x="0" y="0"/>
                  <a:pt x="0" y="0"/>
                </a:cubicBezTo>
                <a:cubicBezTo>
                  <a:pt x="5" y="0"/>
                  <a:pt x="5" y="0"/>
                  <a:pt x="5" y="0"/>
                </a:cubicBezTo>
                <a:cubicBezTo>
                  <a:pt x="5" y="53"/>
                  <a:pt x="5" y="53"/>
                  <a:pt x="5" y="53"/>
                </a:cubicBezTo>
                <a:cubicBezTo>
                  <a:pt x="78" y="53"/>
                  <a:pt x="78" y="53"/>
                  <a:pt x="78" y="53"/>
                </a:cubicBezTo>
                <a:lnTo>
                  <a:pt x="78" y="58"/>
                </a:lnTo>
                <a:close/>
                <a:moveTo>
                  <a:pt x="73" y="22"/>
                </a:moveTo>
                <a:cubicBezTo>
                  <a:pt x="73" y="23"/>
                  <a:pt x="71" y="24"/>
                  <a:pt x="71" y="23"/>
                </a:cubicBezTo>
                <a:cubicBezTo>
                  <a:pt x="66" y="18"/>
                  <a:pt x="66" y="18"/>
                  <a:pt x="66" y="18"/>
                </a:cubicBezTo>
                <a:cubicBezTo>
                  <a:pt x="42" y="42"/>
                  <a:pt x="42" y="42"/>
                  <a:pt x="42" y="42"/>
                </a:cubicBezTo>
                <a:cubicBezTo>
                  <a:pt x="41" y="43"/>
                  <a:pt x="41" y="43"/>
                  <a:pt x="40" y="42"/>
                </a:cubicBezTo>
                <a:cubicBezTo>
                  <a:pt x="31" y="34"/>
                  <a:pt x="31" y="34"/>
                  <a:pt x="31" y="34"/>
                </a:cubicBezTo>
                <a:cubicBezTo>
                  <a:pt x="16" y="49"/>
                  <a:pt x="16" y="49"/>
                  <a:pt x="16" y="49"/>
                </a:cubicBezTo>
                <a:cubicBezTo>
                  <a:pt x="8" y="42"/>
                  <a:pt x="8" y="42"/>
                  <a:pt x="8" y="42"/>
                </a:cubicBezTo>
                <a:cubicBezTo>
                  <a:pt x="30" y="20"/>
                  <a:pt x="30" y="20"/>
                  <a:pt x="30" y="20"/>
                </a:cubicBezTo>
                <a:cubicBezTo>
                  <a:pt x="31" y="19"/>
                  <a:pt x="32" y="19"/>
                  <a:pt x="32" y="20"/>
                </a:cubicBezTo>
                <a:cubicBezTo>
                  <a:pt x="41" y="29"/>
                  <a:pt x="41" y="29"/>
                  <a:pt x="41" y="29"/>
                </a:cubicBezTo>
                <a:cubicBezTo>
                  <a:pt x="59" y="11"/>
                  <a:pt x="59" y="11"/>
                  <a:pt x="59" y="11"/>
                </a:cubicBezTo>
                <a:cubicBezTo>
                  <a:pt x="54" y="6"/>
                  <a:pt x="54" y="6"/>
                  <a:pt x="54" y="6"/>
                </a:cubicBezTo>
                <a:cubicBezTo>
                  <a:pt x="53" y="6"/>
                  <a:pt x="54" y="4"/>
                  <a:pt x="55" y="4"/>
                </a:cubicBezTo>
                <a:cubicBezTo>
                  <a:pt x="71" y="4"/>
                  <a:pt x="71" y="4"/>
                  <a:pt x="71" y="4"/>
                </a:cubicBezTo>
                <a:cubicBezTo>
                  <a:pt x="72" y="4"/>
                  <a:pt x="73" y="5"/>
                  <a:pt x="73" y="6"/>
                </a:cubicBezTo>
                <a:lnTo>
                  <a:pt x="73" y="22"/>
                </a:lnTo>
                <a:close/>
              </a:path>
            </a:pathLst>
          </a:custGeom>
          <a:solidFill>
            <a:srgbClr val="404585"/>
          </a:solidFill>
          <a:ln w="9525">
            <a:noFill/>
            <a:round/>
          </a:ln>
        </p:spPr>
        <p:txBody>
          <a:bodyPr anchor="t" anchorCtr="0" bIns="45717" compatLnSpc="1" lIns="91435" numCol="1" rIns="91435" tIns="45717" vert="horz" wrap="square">
            <a:prstTxWarp prst="textNoShape">
              <a:avLst/>
            </a:prstTxWarp>
          </a:bodyPr>
          <a:lstStyle/>
          <a:p>
            <a:endParaRPr lang="en-US"/>
          </a:p>
        </p:txBody>
      </p:sp>
      <p:sp>
        <p:nvSpPr>
          <p:cNvPr id="22" name="Freeform 216"/>
          <p:cNvSpPr>
            <a:spLocks noEditPoints="1"/>
          </p:cNvSpPr>
          <p:nvPr/>
        </p:nvSpPr>
        <p:spPr bwMode="auto">
          <a:xfrm>
            <a:off x="4731364" y="3254804"/>
            <a:ext cx="339076" cy="341381"/>
          </a:xfrm>
          <a:custGeom>
            <a:cxnLst>
              <a:cxn ang="0">
                <a:pos x="68" y="34"/>
              </a:cxn>
              <a:cxn ang="0">
                <a:pos x="34" y="68"/>
              </a:cxn>
              <a:cxn ang="0">
                <a:pos x="0" y="34"/>
              </a:cxn>
              <a:cxn ang="0">
                <a:pos x="34" y="0"/>
              </a:cxn>
              <a:cxn ang="0">
                <a:pos x="68" y="34"/>
              </a:cxn>
              <a:cxn ang="0">
                <a:pos x="15" y="40"/>
              </a:cxn>
              <a:cxn ang="0">
                <a:pos x="14" y="34"/>
              </a:cxn>
              <a:cxn ang="0">
                <a:pos x="15" y="27"/>
              </a:cxn>
              <a:cxn ang="0">
                <a:pos x="8" y="20"/>
              </a:cxn>
              <a:cxn ang="0">
                <a:pos x="5" y="34"/>
              </a:cxn>
              <a:cxn ang="0">
                <a:pos x="8" y="47"/>
              </a:cxn>
              <a:cxn ang="0">
                <a:pos x="15" y="40"/>
              </a:cxn>
              <a:cxn ang="0">
                <a:pos x="48" y="34"/>
              </a:cxn>
              <a:cxn ang="0">
                <a:pos x="34" y="19"/>
              </a:cxn>
              <a:cxn ang="0">
                <a:pos x="19" y="34"/>
              </a:cxn>
              <a:cxn ang="0">
                <a:pos x="34" y="48"/>
              </a:cxn>
              <a:cxn ang="0">
                <a:pos x="48" y="34"/>
              </a:cxn>
              <a:cxn ang="0">
                <a:pos x="20" y="8"/>
              </a:cxn>
              <a:cxn ang="0">
                <a:pos x="27" y="15"/>
              </a:cxn>
              <a:cxn ang="0">
                <a:pos x="34" y="14"/>
              </a:cxn>
              <a:cxn ang="0">
                <a:pos x="40" y="15"/>
              </a:cxn>
              <a:cxn ang="0">
                <a:pos x="47" y="8"/>
              </a:cxn>
              <a:cxn ang="0">
                <a:pos x="34" y="5"/>
              </a:cxn>
              <a:cxn ang="0">
                <a:pos x="20" y="8"/>
              </a:cxn>
              <a:cxn ang="0">
                <a:pos x="47" y="59"/>
              </a:cxn>
              <a:cxn ang="0">
                <a:pos x="40" y="52"/>
              </a:cxn>
              <a:cxn ang="0">
                <a:pos x="34" y="53"/>
              </a:cxn>
              <a:cxn ang="0">
                <a:pos x="27" y="52"/>
              </a:cxn>
              <a:cxn ang="0">
                <a:pos x="20" y="59"/>
              </a:cxn>
              <a:cxn ang="0">
                <a:pos x="34" y="63"/>
              </a:cxn>
              <a:cxn ang="0">
                <a:pos x="47" y="59"/>
              </a:cxn>
              <a:cxn ang="0">
                <a:pos x="60" y="47"/>
              </a:cxn>
              <a:cxn ang="0">
                <a:pos x="63" y="34"/>
              </a:cxn>
              <a:cxn ang="0">
                <a:pos x="60" y="20"/>
              </a:cxn>
              <a:cxn ang="0">
                <a:pos x="52" y="27"/>
              </a:cxn>
              <a:cxn ang="0">
                <a:pos x="53" y="34"/>
              </a:cxn>
              <a:cxn ang="0">
                <a:pos x="52" y="40"/>
              </a:cxn>
              <a:cxn ang="0">
                <a:pos x="60" y="47"/>
              </a:cxn>
            </a:cxnLst>
            <a:rect b="b" l="0" r="r" t="0"/>
            <a:pathLst>
              <a:path h="68" w="68">
                <a:moveTo>
                  <a:pt x="68" y="34"/>
                </a:moveTo>
                <a:cubicBezTo>
                  <a:pt x="68" y="52"/>
                  <a:pt x="53" y="68"/>
                  <a:pt x="34" y="68"/>
                </a:cubicBezTo>
                <a:cubicBezTo>
                  <a:pt x="15" y="68"/>
                  <a:pt x="0" y="52"/>
                  <a:pt x="0" y="34"/>
                </a:cubicBezTo>
                <a:cubicBezTo>
                  <a:pt x="0" y="15"/>
                  <a:pt x="15" y="0"/>
                  <a:pt x="34" y="0"/>
                </a:cubicBezTo>
                <a:cubicBezTo>
                  <a:pt x="53" y="0"/>
                  <a:pt x="68" y="15"/>
                  <a:pt x="68" y="34"/>
                </a:cubicBezTo>
                <a:close/>
                <a:moveTo>
                  <a:pt x="15" y="40"/>
                </a:moveTo>
                <a:cubicBezTo>
                  <a:pt x="15" y="38"/>
                  <a:pt x="14" y="36"/>
                  <a:pt x="14" y="34"/>
                </a:cubicBezTo>
                <a:cubicBezTo>
                  <a:pt x="14" y="31"/>
                  <a:pt x="15" y="29"/>
                  <a:pt x="15" y="27"/>
                </a:cubicBezTo>
                <a:cubicBezTo>
                  <a:pt x="8" y="20"/>
                  <a:pt x="8" y="20"/>
                  <a:pt x="8" y="20"/>
                </a:cubicBezTo>
                <a:cubicBezTo>
                  <a:pt x="6" y="24"/>
                  <a:pt x="5" y="29"/>
                  <a:pt x="5" y="34"/>
                </a:cubicBezTo>
                <a:cubicBezTo>
                  <a:pt x="5" y="39"/>
                  <a:pt x="6" y="43"/>
                  <a:pt x="8" y="47"/>
                </a:cubicBezTo>
                <a:lnTo>
                  <a:pt x="15" y="40"/>
                </a:lnTo>
                <a:close/>
                <a:moveTo>
                  <a:pt x="48" y="34"/>
                </a:moveTo>
                <a:cubicBezTo>
                  <a:pt x="48" y="26"/>
                  <a:pt x="42" y="19"/>
                  <a:pt x="34" y="19"/>
                </a:cubicBezTo>
                <a:cubicBezTo>
                  <a:pt x="26" y="19"/>
                  <a:pt x="19" y="26"/>
                  <a:pt x="19" y="34"/>
                </a:cubicBezTo>
                <a:cubicBezTo>
                  <a:pt x="19" y="42"/>
                  <a:pt x="26" y="48"/>
                  <a:pt x="34" y="48"/>
                </a:cubicBezTo>
                <a:cubicBezTo>
                  <a:pt x="42" y="48"/>
                  <a:pt x="48" y="42"/>
                  <a:pt x="48" y="34"/>
                </a:cubicBezTo>
                <a:close/>
                <a:moveTo>
                  <a:pt x="20" y="8"/>
                </a:moveTo>
                <a:cubicBezTo>
                  <a:pt x="27" y="15"/>
                  <a:pt x="27" y="15"/>
                  <a:pt x="27" y="15"/>
                </a:cubicBezTo>
                <a:cubicBezTo>
                  <a:pt x="29" y="15"/>
                  <a:pt x="32" y="14"/>
                  <a:pt x="34" y="14"/>
                </a:cubicBezTo>
                <a:cubicBezTo>
                  <a:pt x="36" y="14"/>
                  <a:pt x="38" y="15"/>
                  <a:pt x="40" y="15"/>
                </a:cubicBezTo>
                <a:cubicBezTo>
                  <a:pt x="47" y="8"/>
                  <a:pt x="47" y="8"/>
                  <a:pt x="47" y="8"/>
                </a:cubicBezTo>
                <a:cubicBezTo>
                  <a:pt x="43" y="6"/>
                  <a:pt x="39" y="5"/>
                  <a:pt x="34" y="5"/>
                </a:cubicBezTo>
                <a:cubicBezTo>
                  <a:pt x="29" y="5"/>
                  <a:pt x="24" y="6"/>
                  <a:pt x="20" y="8"/>
                </a:cubicBezTo>
                <a:close/>
                <a:moveTo>
                  <a:pt x="47" y="59"/>
                </a:moveTo>
                <a:cubicBezTo>
                  <a:pt x="40" y="52"/>
                  <a:pt x="40" y="52"/>
                  <a:pt x="40" y="52"/>
                </a:cubicBezTo>
                <a:cubicBezTo>
                  <a:pt x="38" y="53"/>
                  <a:pt x="36" y="53"/>
                  <a:pt x="34" y="53"/>
                </a:cubicBezTo>
                <a:cubicBezTo>
                  <a:pt x="32" y="53"/>
                  <a:pt x="29" y="53"/>
                  <a:pt x="27" y="52"/>
                </a:cubicBezTo>
                <a:cubicBezTo>
                  <a:pt x="20" y="59"/>
                  <a:pt x="20" y="59"/>
                  <a:pt x="20" y="59"/>
                </a:cubicBezTo>
                <a:cubicBezTo>
                  <a:pt x="24" y="62"/>
                  <a:pt x="29" y="63"/>
                  <a:pt x="34" y="63"/>
                </a:cubicBezTo>
                <a:cubicBezTo>
                  <a:pt x="39" y="63"/>
                  <a:pt x="43" y="62"/>
                  <a:pt x="47" y="59"/>
                </a:cubicBezTo>
                <a:close/>
                <a:moveTo>
                  <a:pt x="60" y="47"/>
                </a:moveTo>
                <a:cubicBezTo>
                  <a:pt x="62" y="43"/>
                  <a:pt x="63" y="39"/>
                  <a:pt x="63" y="34"/>
                </a:cubicBezTo>
                <a:cubicBezTo>
                  <a:pt x="63" y="29"/>
                  <a:pt x="62" y="24"/>
                  <a:pt x="60" y="20"/>
                </a:cubicBezTo>
                <a:cubicBezTo>
                  <a:pt x="52" y="27"/>
                  <a:pt x="52" y="27"/>
                  <a:pt x="52" y="27"/>
                </a:cubicBezTo>
                <a:cubicBezTo>
                  <a:pt x="53" y="29"/>
                  <a:pt x="53" y="32"/>
                  <a:pt x="53" y="34"/>
                </a:cubicBezTo>
                <a:cubicBezTo>
                  <a:pt x="53" y="36"/>
                  <a:pt x="53" y="38"/>
                  <a:pt x="52" y="40"/>
                </a:cubicBezTo>
                <a:lnTo>
                  <a:pt x="60" y="47"/>
                </a:lnTo>
                <a:close/>
              </a:path>
            </a:pathLst>
          </a:custGeom>
          <a:solidFill>
            <a:srgbClr val="404585"/>
          </a:solidFill>
          <a:ln w="9525">
            <a:noFill/>
            <a:round/>
          </a:ln>
        </p:spPr>
        <p:txBody>
          <a:bodyPr anchor="t" anchorCtr="0" bIns="45717" compatLnSpc="1" lIns="91435" numCol="1" rIns="91435" tIns="45717" vert="horz" wrap="square">
            <a:prstTxWarp prst="textNoShape">
              <a:avLst/>
            </a:prstTxWarp>
          </a:bodyPr>
          <a:lstStyle/>
          <a:p>
            <a:endParaRPr lang="en-US"/>
          </a:p>
        </p:txBody>
      </p:sp>
      <p:sp>
        <p:nvSpPr>
          <p:cNvPr id="23" name="Freeform 135"/>
          <p:cNvSpPr>
            <a:spLocks noEditPoints="1"/>
          </p:cNvSpPr>
          <p:nvPr/>
        </p:nvSpPr>
        <p:spPr bwMode="auto">
          <a:xfrm>
            <a:off x="4696652" y="2211410"/>
            <a:ext cx="303344" cy="284145"/>
          </a:xfrm>
          <a:custGeom>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b="b" l="0" r="r" t="0"/>
            <a:pathLst>
              <a:path h="68" w="73">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04585"/>
          </a:solidFill>
          <a:ln w="9525">
            <a:noFill/>
            <a:round/>
          </a:ln>
        </p:spPr>
        <p:txBody>
          <a:bodyPr anchor="t" anchorCtr="0" bIns="45717" compatLnSpc="1" lIns="91435" numCol="1" rIns="91435" tIns="45717" vert="horz" wrap="square">
            <a:prstTxWarp prst="textNoShape">
              <a:avLst/>
            </a:prstTxWarp>
          </a:bodyPr>
          <a:lstStyle/>
          <a:p>
            <a:endParaRPr lang="en-US"/>
          </a:p>
        </p:txBody>
      </p:sp>
    </p:spTree>
    <p:extLst>
      <p:ext uri="{BB962C8B-B14F-4D97-AF65-F5344CB8AC3E}">
        <p14:creationId val="1253350918"/>
      </p:ext>
    </p:extLst>
  </p:cSld>
  <p:clrMapOvr>
    <a:masterClrMapping/>
  </p:clrMapOvr>
  <mc:AlternateContent>
    <mc:Choice Requires="p15">
      <p:transition p14:dur="3250" spd="slow">
        <p15:prstTrans prst="origami"/>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8" presetSubtype="9">
                                  <p:stCondLst>
                                    <p:cond delay="0"/>
                                  </p:stCondLst>
                                  <p:childTnLst>
                                    <p:set>
                                      <p:cBhvr>
                                        <p:cTn dur="1" fill="hold" id="10">
                                          <p:stCondLst>
                                            <p:cond delay="0"/>
                                          </p:stCondLst>
                                        </p:cTn>
                                        <p:tgtEl>
                                          <p:spTgt spid="13"/>
                                        </p:tgtEl>
                                        <p:attrNameLst>
                                          <p:attrName>style.visibility</p:attrName>
                                        </p:attrNameLst>
                                      </p:cBhvr>
                                      <p:to>
                                        <p:strVal val="visible"/>
                                      </p:to>
                                    </p:set>
                                    <p:animEffect filter="strips(upLeft)" transition="in">
                                      <p:cBhvr>
                                        <p:cTn dur="1000" id="11"/>
                                        <p:tgtEl>
                                          <p:spTgt spid="13"/>
                                        </p:tgtEl>
                                      </p:cBhvr>
                                    </p:animEffect>
                                  </p:childTnLst>
                                </p:cTn>
                              </p:par>
                            </p:childTnLst>
                          </p:cTn>
                        </p:par>
                        <p:par>
                          <p:cTn fill="hold" id="12" nodeType="afterGroup">
                            <p:stCondLst>
                              <p:cond delay="1500"/>
                            </p:stCondLst>
                            <p:childTnLst>
                              <p:par>
                                <p:cTn fill="hold" grpId="0" id="13" nodeType="afterEffect" presetClass="entr" presetID="53" presetSubtype="0">
                                  <p:stCondLst>
                                    <p:cond delay="0"/>
                                  </p:stCondLst>
                                  <p:childTnLst>
                                    <p:set>
                                      <p:cBhvr>
                                        <p:cTn dur="1" fill="hold" id="14">
                                          <p:stCondLst>
                                            <p:cond delay="0"/>
                                          </p:stCondLst>
                                        </p:cTn>
                                        <p:tgtEl>
                                          <p:spTgt spid="19"/>
                                        </p:tgtEl>
                                        <p:attrNameLst>
                                          <p:attrName>style.visibility</p:attrName>
                                        </p:attrNameLst>
                                      </p:cBhvr>
                                      <p:to>
                                        <p:strVal val="visible"/>
                                      </p:to>
                                    </p:set>
                                    <p:anim calcmode="lin" valueType="num">
                                      <p:cBhvr>
                                        <p:cTn dur="500" fill="hold" id="15"/>
                                        <p:tgtEl>
                                          <p:spTgt spid="19"/>
                                        </p:tgtEl>
                                        <p:attrNameLst>
                                          <p:attrName>ppt_w</p:attrName>
                                        </p:attrNameLst>
                                      </p:cBhvr>
                                      <p:tavLst>
                                        <p:tav tm="0">
                                          <p:val>
                                            <p:fltVal val="0"/>
                                          </p:val>
                                        </p:tav>
                                        <p:tav tm="100000">
                                          <p:val>
                                            <p:strVal val="#ppt_w"/>
                                          </p:val>
                                        </p:tav>
                                      </p:tavLst>
                                    </p:anim>
                                    <p:anim calcmode="lin" valueType="num">
                                      <p:cBhvr>
                                        <p:cTn dur="500" fill="hold" id="16"/>
                                        <p:tgtEl>
                                          <p:spTgt spid="19"/>
                                        </p:tgtEl>
                                        <p:attrNameLst>
                                          <p:attrName>ppt_h</p:attrName>
                                        </p:attrNameLst>
                                      </p:cBhvr>
                                      <p:tavLst>
                                        <p:tav tm="0">
                                          <p:val>
                                            <p:fltVal val="0"/>
                                          </p:val>
                                        </p:tav>
                                        <p:tav tm="100000">
                                          <p:val>
                                            <p:strVal val="#ppt_h"/>
                                          </p:val>
                                        </p:tav>
                                      </p:tavLst>
                                    </p:anim>
                                    <p:animEffect filter="fade" transition="in">
                                      <p:cBhvr>
                                        <p:cTn dur="500" id="17"/>
                                        <p:tgtEl>
                                          <p:spTgt spid="19"/>
                                        </p:tgtEl>
                                      </p:cBhvr>
                                    </p:animEffect>
                                  </p:childTnLst>
                                </p:cTn>
                              </p:par>
                            </p:childTnLst>
                          </p:cTn>
                        </p:par>
                        <p:par>
                          <p:cTn fill="hold" id="18" nodeType="afterGroup">
                            <p:stCondLst>
                              <p:cond delay="2000"/>
                            </p:stCondLst>
                            <p:childTnLst>
                              <p:par>
                                <p:cTn fill="hold" grpId="0" id="19" nodeType="afterEffect" presetClass="entr" presetID="22" presetSubtype="2">
                                  <p:stCondLst>
                                    <p:cond delay="0"/>
                                  </p:stCondLst>
                                  <p:childTnLst>
                                    <p:set>
                                      <p:cBhvr>
                                        <p:cTn dur="1" fill="hold" id="20">
                                          <p:stCondLst>
                                            <p:cond delay="0"/>
                                          </p:stCondLst>
                                        </p:cTn>
                                        <p:tgtEl>
                                          <p:spTgt spid="14"/>
                                        </p:tgtEl>
                                        <p:attrNameLst>
                                          <p:attrName>style.visibility</p:attrName>
                                        </p:attrNameLst>
                                      </p:cBhvr>
                                      <p:to>
                                        <p:strVal val="visible"/>
                                      </p:to>
                                    </p:set>
                                    <p:animEffect filter="wipe(right)" transition="in">
                                      <p:cBhvr>
                                        <p:cTn dur="500" id="21"/>
                                        <p:tgtEl>
                                          <p:spTgt spid="14"/>
                                        </p:tgtEl>
                                      </p:cBhvr>
                                    </p:animEffect>
                                  </p:childTnLst>
                                </p:cTn>
                              </p:par>
                            </p:childTnLst>
                          </p:cTn>
                        </p:par>
                        <p:par>
                          <p:cTn fill="hold" id="22" nodeType="afterGroup">
                            <p:stCondLst>
                              <p:cond delay="2500"/>
                            </p:stCondLst>
                            <p:childTnLst>
                              <p:par>
                                <p:cTn fill="hold" grpId="0" id="23" nodeType="afterEffect" presetClass="entr" presetID="18" presetSubtype="3">
                                  <p:stCondLst>
                                    <p:cond delay="0"/>
                                  </p:stCondLst>
                                  <p:childTnLst>
                                    <p:set>
                                      <p:cBhvr>
                                        <p:cTn dur="1" fill="hold" id="24">
                                          <p:stCondLst>
                                            <p:cond delay="0"/>
                                          </p:stCondLst>
                                        </p:cTn>
                                        <p:tgtEl>
                                          <p:spTgt spid="12"/>
                                        </p:tgtEl>
                                        <p:attrNameLst>
                                          <p:attrName>style.visibility</p:attrName>
                                        </p:attrNameLst>
                                      </p:cBhvr>
                                      <p:to>
                                        <p:strVal val="visible"/>
                                      </p:to>
                                    </p:set>
                                    <p:animEffect filter="strips(upRight)" transition="in">
                                      <p:cBhvr>
                                        <p:cTn dur="1000" id="25"/>
                                        <p:tgtEl>
                                          <p:spTgt spid="12"/>
                                        </p:tgtEl>
                                      </p:cBhvr>
                                    </p:animEffect>
                                  </p:childTnLst>
                                </p:cTn>
                              </p:par>
                            </p:childTnLst>
                          </p:cTn>
                        </p:par>
                        <p:par>
                          <p:cTn fill="hold" id="26" nodeType="afterGroup">
                            <p:stCondLst>
                              <p:cond delay="3500"/>
                            </p:stCondLst>
                            <p:childTnLst>
                              <p:par>
                                <p:cTn fill="hold" grpId="0" id="27" nodeType="afterEffect" presetClass="entr" presetID="53" presetSubtype="0">
                                  <p:stCondLst>
                                    <p:cond delay="0"/>
                                  </p:stCondLst>
                                  <p:childTnLst>
                                    <p:set>
                                      <p:cBhvr>
                                        <p:cTn dur="1" fill="hold" id="28">
                                          <p:stCondLst>
                                            <p:cond delay="0"/>
                                          </p:stCondLst>
                                        </p:cTn>
                                        <p:tgtEl>
                                          <p:spTgt spid="22"/>
                                        </p:tgtEl>
                                        <p:attrNameLst>
                                          <p:attrName>style.visibility</p:attrName>
                                        </p:attrNameLst>
                                      </p:cBhvr>
                                      <p:to>
                                        <p:strVal val="visible"/>
                                      </p:to>
                                    </p:set>
                                    <p:anim calcmode="lin" valueType="num">
                                      <p:cBhvr>
                                        <p:cTn dur="500" fill="hold" id="29"/>
                                        <p:tgtEl>
                                          <p:spTgt spid="22"/>
                                        </p:tgtEl>
                                        <p:attrNameLst>
                                          <p:attrName>ppt_w</p:attrName>
                                        </p:attrNameLst>
                                      </p:cBhvr>
                                      <p:tavLst>
                                        <p:tav tm="0">
                                          <p:val>
                                            <p:fltVal val="0"/>
                                          </p:val>
                                        </p:tav>
                                        <p:tav tm="100000">
                                          <p:val>
                                            <p:strVal val="#ppt_w"/>
                                          </p:val>
                                        </p:tav>
                                      </p:tavLst>
                                    </p:anim>
                                    <p:anim calcmode="lin" valueType="num">
                                      <p:cBhvr>
                                        <p:cTn dur="500" fill="hold" id="30"/>
                                        <p:tgtEl>
                                          <p:spTgt spid="22"/>
                                        </p:tgtEl>
                                        <p:attrNameLst>
                                          <p:attrName>ppt_h</p:attrName>
                                        </p:attrNameLst>
                                      </p:cBhvr>
                                      <p:tavLst>
                                        <p:tav tm="0">
                                          <p:val>
                                            <p:fltVal val="0"/>
                                          </p:val>
                                        </p:tav>
                                        <p:tav tm="100000">
                                          <p:val>
                                            <p:strVal val="#ppt_h"/>
                                          </p:val>
                                        </p:tav>
                                      </p:tavLst>
                                    </p:anim>
                                    <p:animEffect filter="fade" transition="in">
                                      <p:cBhvr>
                                        <p:cTn dur="500" id="31"/>
                                        <p:tgtEl>
                                          <p:spTgt spid="22"/>
                                        </p:tgtEl>
                                      </p:cBhvr>
                                    </p:animEffect>
                                  </p:childTnLst>
                                </p:cTn>
                              </p:par>
                            </p:childTnLst>
                          </p:cTn>
                        </p:par>
                        <p:par>
                          <p:cTn fill="hold" id="32" nodeType="afterGroup">
                            <p:stCondLst>
                              <p:cond delay="4000"/>
                            </p:stCondLst>
                            <p:childTnLst>
                              <p:par>
                                <p:cTn fill="hold" grpId="0" id="33" nodeType="afterEffect" presetClass="entr" presetID="22" presetSubtype="8">
                                  <p:stCondLst>
                                    <p:cond delay="0"/>
                                  </p:stCondLst>
                                  <p:childTnLst>
                                    <p:set>
                                      <p:cBhvr>
                                        <p:cTn dur="1" fill="hold" id="34">
                                          <p:stCondLst>
                                            <p:cond delay="0"/>
                                          </p:stCondLst>
                                        </p:cTn>
                                        <p:tgtEl>
                                          <p:spTgt spid="16"/>
                                        </p:tgtEl>
                                        <p:attrNameLst>
                                          <p:attrName>style.visibility</p:attrName>
                                        </p:attrNameLst>
                                      </p:cBhvr>
                                      <p:to>
                                        <p:strVal val="visible"/>
                                      </p:to>
                                    </p:set>
                                    <p:animEffect filter="wipe(left)" transition="in">
                                      <p:cBhvr>
                                        <p:cTn dur="500" id="35"/>
                                        <p:tgtEl>
                                          <p:spTgt spid="16"/>
                                        </p:tgtEl>
                                      </p:cBhvr>
                                    </p:animEffect>
                                  </p:childTnLst>
                                </p:cTn>
                              </p:par>
                            </p:childTnLst>
                          </p:cTn>
                        </p:par>
                        <p:par>
                          <p:cTn fill="hold" id="36" nodeType="afterGroup">
                            <p:stCondLst>
                              <p:cond delay="4500"/>
                            </p:stCondLst>
                            <p:childTnLst>
                              <p:par>
                                <p:cTn fill="hold" grpId="0" id="37" nodeType="afterEffect" presetClass="entr" presetID="18" presetSubtype="9">
                                  <p:stCondLst>
                                    <p:cond delay="0"/>
                                  </p:stCondLst>
                                  <p:childTnLst>
                                    <p:set>
                                      <p:cBhvr>
                                        <p:cTn dur="1" fill="hold" id="38">
                                          <p:stCondLst>
                                            <p:cond delay="0"/>
                                          </p:stCondLst>
                                        </p:cTn>
                                        <p:tgtEl>
                                          <p:spTgt spid="11"/>
                                        </p:tgtEl>
                                        <p:attrNameLst>
                                          <p:attrName>style.visibility</p:attrName>
                                        </p:attrNameLst>
                                      </p:cBhvr>
                                      <p:to>
                                        <p:strVal val="visible"/>
                                      </p:to>
                                    </p:set>
                                    <p:animEffect filter="strips(upLeft)" transition="in">
                                      <p:cBhvr>
                                        <p:cTn dur="1000" id="39"/>
                                        <p:tgtEl>
                                          <p:spTgt spid="11"/>
                                        </p:tgtEl>
                                      </p:cBhvr>
                                    </p:animEffect>
                                  </p:childTnLst>
                                </p:cTn>
                              </p:par>
                            </p:childTnLst>
                          </p:cTn>
                        </p:par>
                        <p:par>
                          <p:cTn fill="hold" id="40" nodeType="afterGroup">
                            <p:stCondLst>
                              <p:cond delay="5500"/>
                            </p:stCondLst>
                            <p:childTnLst>
                              <p:par>
                                <p:cTn fill="hold" grpId="0" id="41" nodeType="afterEffect" presetClass="entr" presetID="53" presetSubtype="0">
                                  <p:stCondLst>
                                    <p:cond delay="0"/>
                                  </p:stCondLst>
                                  <p:childTnLst>
                                    <p:set>
                                      <p:cBhvr>
                                        <p:cTn dur="1" fill="hold" id="42">
                                          <p:stCondLst>
                                            <p:cond delay="0"/>
                                          </p:stCondLst>
                                        </p:cTn>
                                        <p:tgtEl>
                                          <p:spTgt spid="21"/>
                                        </p:tgtEl>
                                        <p:attrNameLst>
                                          <p:attrName>style.visibility</p:attrName>
                                        </p:attrNameLst>
                                      </p:cBhvr>
                                      <p:to>
                                        <p:strVal val="visible"/>
                                      </p:to>
                                    </p:set>
                                    <p:anim calcmode="lin" valueType="num">
                                      <p:cBhvr>
                                        <p:cTn dur="500" fill="hold" id="43"/>
                                        <p:tgtEl>
                                          <p:spTgt spid="21"/>
                                        </p:tgtEl>
                                        <p:attrNameLst>
                                          <p:attrName>ppt_w</p:attrName>
                                        </p:attrNameLst>
                                      </p:cBhvr>
                                      <p:tavLst>
                                        <p:tav tm="0">
                                          <p:val>
                                            <p:fltVal val="0"/>
                                          </p:val>
                                        </p:tav>
                                        <p:tav tm="100000">
                                          <p:val>
                                            <p:strVal val="#ppt_w"/>
                                          </p:val>
                                        </p:tav>
                                      </p:tavLst>
                                    </p:anim>
                                    <p:anim calcmode="lin" valueType="num">
                                      <p:cBhvr>
                                        <p:cTn dur="500" fill="hold" id="44"/>
                                        <p:tgtEl>
                                          <p:spTgt spid="21"/>
                                        </p:tgtEl>
                                        <p:attrNameLst>
                                          <p:attrName>ppt_h</p:attrName>
                                        </p:attrNameLst>
                                      </p:cBhvr>
                                      <p:tavLst>
                                        <p:tav tm="0">
                                          <p:val>
                                            <p:fltVal val="0"/>
                                          </p:val>
                                        </p:tav>
                                        <p:tav tm="100000">
                                          <p:val>
                                            <p:strVal val="#ppt_h"/>
                                          </p:val>
                                        </p:tav>
                                      </p:tavLst>
                                    </p:anim>
                                    <p:animEffect filter="fade" transition="in">
                                      <p:cBhvr>
                                        <p:cTn dur="500" id="45"/>
                                        <p:tgtEl>
                                          <p:spTgt spid="21"/>
                                        </p:tgtEl>
                                      </p:cBhvr>
                                    </p:animEffect>
                                  </p:childTnLst>
                                </p:cTn>
                              </p:par>
                            </p:childTnLst>
                          </p:cTn>
                        </p:par>
                        <p:par>
                          <p:cTn fill="hold" id="46" nodeType="afterGroup">
                            <p:stCondLst>
                              <p:cond delay="6000"/>
                            </p:stCondLst>
                            <p:childTnLst>
                              <p:par>
                                <p:cTn fill="hold" grpId="0" id="47" nodeType="afterEffect" presetClass="entr" presetID="22" presetSubtype="2">
                                  <p:stCondLst>
                                    <p:cond delay="0"/>
                                  </p:stCondLst>
                                  <p:childTnLst>
                                    <p:set>
                                      <p:cBhvr>
                                        <p:cTn dur="1" fill="hold" id="48">
                                          <p:stCondLst>
                                            <p:cond delay="0"/>
                                          </p:stCondLst>
                                        </p:cTn>
                                        <p:tgtEl>
                                          <p:spTgt spid="15"/>
                                        </p:tgtEl>
                                        <p:attrNameLst>
                                          <p:attrName>style.visibility</p:attrName>
                                        </p:attrNameLst>
                                      </p:cBhvr>
                                      <p:to>
                                        <p:strVal val="visible"/>
                                      </p:to>
                                    </p:set>
                                    <p:animEffect filter="wipe(right)" transition="in">
                                      <p:cBhvr>
                                        <p:cTn dur="500" id="49"/>
                                        <p:tgtEl>
                                          <p:spTgt spid="15"/>
                                        </p:tgtEl>
                                      </p:cBhvr>
                                    </p:animEffect>
                                  </p:childTnLst>
                                </p:cTn>
                              </p:par>
                            </p:childTnLst>
                          </p:cTn>
                        </p:par>
                        <p:par>
                          <p:cTn fill="hold" id="50" nodeType="afterGroup">
                            <p:stCondLst>
                              <p:cond delay="6500"/>
                            </p:stCondLst>
                            <p:childTnLst>
                              <p:par>
                                <p:cTn fill="hold" grpId="0" id="51" nodeType="afterEffect" presetClass="entr" presetID="18" presetSubtype="3">
                                  <p:stCondLst>
                                    <p:cond delay="0"/>
                                  </p:stCondLst>
                                  <p:childTnLst>
                                    <p:set>
                                      <p:cBhvr>
                                        <p:cTn dur="1" fill="hold" id="52">
                                          <p:stCondLst>
                                            <p:cond delay="0"/>
                                          </p:stCondLst>
                                        </p:cTn>
                                        <p:tgtEl>
                                          <p:spTgt spid="10"/>
                                        </p:tgtEl>
                                        <p:attrNameLst>
                                          <p:attrName>style.visibility</p:attrName>
                                        </p:attrNameLst>
                                      </p:cBhvr>
                                      <p:to>
                                        <p:strVal val="visible"/>
                                      </p:to>
                                    </p:set>
                                    <p:animEffect filter="strips(upRight)" transition="in">
                                      <p:cBhvr>
                                        <p:cTn dur="1000" id="53"/>
                                        <p:tgtEl>
                                          <p:spTgt spid="10"/>
                                        </p:tgtEl>
                                      </p:cBhvr>
                                    </p:animEffect>
                                  </p:childTnLst>
                                </p:cTn>
                              </p:par>
                            </p:childTnLst>
                          </p:cTn>
                        </p:par>
                        <p:par>
                          <p:cTn fill="hold" id="54" nodeType="afterGroup">
                            <p:stCondLst>
                              <p:cond delay="7500"/>
                            </p:stCondLst>
                            <p:childTnLst>
                              <p:par>
                                <p:cTn fill="hold" grpId="0" id="55" nodeType="afterEffect" presetClass="entr" presetID="53" presetSubtype="0">
                                  <p:stCondLst>
                                    <p:cond delay="0"/>
                                  </p:stCondLst>
                                  <p:childTnLst>
                                    <p:set>
                                      <p:cBhvr>
                                        <p:cTn dur="1" fill="hold" id="56">
                                          <p:stCondLst>
                                            <p:cond delay="0"/>
                                          </p:stCondLst>
                                        </p:cTn>
                                        <p:tgtEl>
                                          <p:spTgt spid="23"/>
                                        </p:tgtEl>
                                        <p:attrNameLst>
                                          <p:attrName>style.visibility</p:attrName>
                                        </p:attrNameLst>
                                      </p:cBhvr>
                                      <p:to>
                                        <p:strVal val="visible"/>
                                      </p:to>
                                    </p:set>
                                    <p:anim calcmode="lin" valueType="num">
                                      <p:cBhvr>
                                        <p:cTn dur="500" fill="hold" id="57"/>
                                        <p:tgtEl>
                                          <p:spTgt spid="23"/>
                                        </p:tgtEl>
                                        <p:attrNameLst>
                                          <p:attrName>ppt_w</p:attrName>
                                        </p:attrNameLst>
                                      </p:cBhvr>
                                      <p:tavLst>
                                        <p:tav tm="0">
                                          <p:val>
                                            <p:fltVal val="0"/>
                                          </p:val>
                                        </p:tav>
                                        <p:tav tm="100000">
                                          <p:val>
                                            <p:strVal val="#ppt_w"/>
                                          </p:val>
                                        </p:tav>
                                      </p:tavLst>
                                    </p:anim>
                                    <p:anim calcmode="lin" valueType="num">
                                      <p:cBhvr>
                                        <p:cTn dur="500" fill="hold" id="58"/>
                                        <p:tgtEl>
                                          <p:spTgt spid="23"/>
                                        </p:tgtEl>
                                        <p:attrNameLst>
                                          <p:attrName>ppt_h</p:attrName>
                                        </p:attrNameLst>
                                      </p:cBhvr>
                                      <p:tavLst>
                                        <p:tav tm="0">
                                          <p:val>
                                            <p:fltVal val="0"/>
                                          </p:val>
                                        </p:tav>
                                        <p:tav tm="100000">
                                          <p:val>
                                            <p:strVal val="#ppt_h"/>
                                          </p:val>
                                        </p:tav>
                                      </p:tavLst>
                                    </p:anim>
                                    <p:animEffect filter="fade" transition="in">
                                      <p:cBhvr>
                                        <p:cTn dur="500" id="59"/>
                                        <p:tgtEl>
                                          <p:spTgt spid="23"/>
                                        </p:tgtEl>
                                      </p:cBhvr>
                                    </p:animEffect>
                                  </p:childTnLst>
                                </p:cTn>
                              </p:par>
                            </p:childTnLst>
                          </p:cTn>
                        </p:par>
                        <p:par>
                          <p:cTn fill="hold" id="60" nodeType="afterGroup">
                            <p:stCondLst>
                              <p:cond delay="8000"/>
                            </p:stCondLst>
                            <p:childTnLst>
                              <p:par>
                                <p:cTn fill="hold" grpId="0" id="61" nodeType="afterEffect" presetClass="entr" presetID="22" presetSubtype="8">
                                  <p:stCondLst>
                                    <p:cond delay="0"/>
                                  </p:stCondLst>
                                  <p:childTnLst>
                                    <p:set>
                                      <p:cBhvr>
                                        <p:cTn dur="1" fill="hold" id="62">
                                          <p:stCondLst>
                                            <p:cond delay="0"/>
                                          </p:stCondLst>
                                        </p:cTn>
                                        <p:tgtEl>
                                          <p:spTgt spid="18"/>
                                        </p:tgtEl>
                                        <p:attrNameLst>
                                          <p:attrName>style.visibility</p:attrName>
                                        </p:attrNameLst>
                                      </p:cBhvr>
                                      <p:to>
                                        <p:strVal val="visible"/>
                                      </p:to>
                                    </p:set>
                                    <p:animEffect filter="wipe(left)" transition="in">
                                      <p:cBhvr>
                                        <p:cTn dur="500" id="63"/>
                                        <p:tgtEl>
                                          <p:spTgt spid="18"/>
                                        </p:tgtEl>
                                      </p:cBhvr>
                                    </p:animEffect>
                                  </p:childTnLst>
                                </p:cTn>
                              </p:par>
                            </p:childTnLst>
                          </p:cTn>
                        </p:par>
                        <p:par>
                          <p:cTn fill="hold" id="64" nodeType="afterGroup">
                            <p:stCondLst>
                              <p:cond delay="8500"/>
                            </p:stCondLst>
                            <p:childTnLst>
                              <p:par>
                                <p:cTn fill="hold" grpId="0" id="65" nodeType="afterEffect" presetClass="entr" presetID="18" presetSubtype="9">
                                  <p:stCondLst>
                                    <p:cond delay="0"/>
                                  </p:stCondLst>
                                  <p:childTnLst>
                                    <p:set>
                                      <p:cBhvr>
                                        <p:cTn dur="1" fill="hold" id="66">
                                          <p:stCondLst>
                                            <p:cond delay="0"/>
                                          </p:stCondLst>
                                        </p:cTn>
                                        <p:tgtEl>
                                          <p:spTgt spid="9"/>
                                        </p:tgtEl>
                                        <p:attrNameLst>
                                          <p:attrName>style.visibility</p:attrName>
                                        </p:attrNameLst>
                                      </p:cBhvr>
                                      <p:to>
                                        <p:strVal val="visible"/>
                                      </p:to>
                                    </p:set>
                                    <p:animEffect filter="strips(upLeft)" transition="in">
                                      <p:cBhvr>
                                        <p:cTn dur="1000" id="67"/>
                                        <p:tgtEl>
                                          <p:spTgt spid="9"/>
                                        </p:tgtEl>
                                      </p:cBhvr>
                                    </p:animEffect>
                                  </p:childTnLst>
                                </p:cTn>
                              </p:par>
                            </p:childTnLst>
                          </p:cTn>
                        </p:par>
                        <p:par>
                          <p:cTn fill="hold" id="68" nodeType="afterGroup">
                            <p:stCondLst>
                              <p:cond delay="9500"/>
                            </p:stCondLst>
                            <p:childTnLst>
                              <p:par>
                                <p:cTn fill="hold" grpId="0" id="69" nodeType="afterEffect" presetClass="entr" presetID="53" presetSubtype="0">
                                  <p:stCondLst>
                                    <p:cond delay="0"/>
                                  </p:stCondLst>
                                  <p:childTnLst>
                                    <p:set>
                                      <p:cBhvr>
                                        <p:cTn dur="1" fill="hold" id="70">
                                          <p:stCondLst>
                                            <p:cond delay="0"/>
                                          </p:stCondLst>
                                        </p:cTn>
                                        <p:tgtEl>
                                          <p:spTgt spid="20"/>
                                        </p:tgtEl>
                                        <p:attrNameLst>
                                          <p:attrName>style.visibility</p:attrName>
                                        </p:attrNameLst>
                                      </p:cBhvr>
                                      <p:to>
                                        <p:strVal val="visible"/>
                                      </p:to>
                                    </p:set>
                                    <p:anim calcmode="lin" valueType="num">
                                      <p:cBhvr>
                                        <p:cTn dur="500" fill="hold" id="71"/>
                                        <p:tgtEl>
                                          <p:spTgt spid="20"/>
                                        </p:tgtEl>
                                        <p:attrNameLst>
                                          <p:attrName>ppt_w</p:attrName>
                                        </p:attrNameLst>
                                      </p:cBhvr>
                                      <p:tavLst>
                                        <p:tav tm="0">
                                          <p:val>
                                            <p:fltVal val="0"/>
                                          </p:val>
                                        </p:tav>
                                        <p:tav tm="100000">
                                          <p:val>
                                            <p:strVal val="#ppt_w"/>
                                          </p:val>
                                        </p:tav>
                                      </p:tavLst>
                                    </p:anim>
                                    <p:anim calcmode="lin" valueType="num">
                                      <p:cBhvr>
                                        <p:cTn dur="500" fill="hold" id="72"/>
                                        <p:tgtEl>
                                          <p:spTgt spid="20"/>
                                        </p:tgtEl>
                                        <p:attrNameLst>
                                          <p:attrName>ppt_h</p:attrName>
                                        </p:attrNameLst>
                                      </p:cBhvr>
                                      <p:tavLst>
                                        <p:tav tm="0">
                                          <p:val>
                                            <p:fltVal val="0"/>
                                          </p:val>
                                        </p:tav>
                                        <p:tav tm="100000">
                                          <p:val>
                                            <p:strVal val="#ppt_h"/>
                                          </p:val>
                                        </p:tav>
                                      </p:tavLst>
                                    </p:anim>
                                    <p:animEffect filter="fade" transition="in">
                                      <p:cBhvr>
                                        <p:cTn dur="500" id="73"/>
                                        <p:tgtEl>
                                          <p:spTgt spid="20"/>
                                        </p:tgtEl>
                                      </p:cBhvr>
                                    </p:animEffect>
                                  </p:childTnLst>
                                </p:cTn>
                              </p:par>
                            </p:childTnLst>
                          </p:cTn>
                        </p:par>
                        <p:par>
                          <p:cTn fill="hold" id="74" nodeType="afterGroup">
                            <p:stCondLst>
                              <p:cond delay="10000"/>
                            </p:stCondLst>
                            <p:childTnLst>
                              <p:par>
                                <p:cTn fill="hold" grpId="0" id="75" nodeType="afterEffect" presetClass="entr" presetID="22" presetSubtype="2">
                                  <p:stCondLst>
                                    <p:cond delay="0"/>
                                  </p:stCondLst>
                                  <p:childTnLst>
                                    <p:set>
                                      <p:cBhvr>
                                        <p:cTn dur="1" fill="hold" id="76">
                                          <p:stCondLst>
                                            <p:cond delay="0"/>
                                          </p:stCondLst>
                                        </p:cTn>
                                        <p:tgtEl>
                                          <p:spTgt spid="17"/>
                                        </p:tgtEl>
                                        <p:attrNameLst>
                                          <p:attrName>style.visibility</p:attrName>
                                        </p:attrNameLst>
                                      </p:cBhvr>
                                      <p:to>
                                        <p:strVal val="visible"/>
                                      </p:to>
                                    </p:set>
                                    <p:animEffect filter="wipe(right)" transition="in">
                                      <p:cBhvr>
                                        <p:cTn dur="500" id="77"/>
                                        <p:tgtEl>
                                          <p:spTgt spid="1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P grpId="0" spid="17"/>
      <p:bldP grpId="0" spid="18"/>
      <p:bldP grpId="0" spid="19"/>
      <p:bldP grpId="0" spid="20"/>
      <p:bldP grpId="0" spid="21"/>
      <p:bldP grpId="0" spid="22"/>
      <p:bldP grpId="0" spid="23"/>
    </p:bldLst>
  </p:timing>
</p:sld>
</file>

<file path=ppt/slides/slide2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sp>
        <p:nvSpPr>
          <p:cNvPr id="4" name="等腰三角形 3"/>
          <p:cNvSpPr/>
          <p:nvPr/>
        </p:nvSpPr>
        <p:spPr>
          <a:xfrm>
            <a:off x="5095251" y="3629026"/>
            <a:ext cx="1740218" cy="1500189"/>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5" name="等腰三角形 4"/>
          <p:cNvSpPr/>
          <p:nvPr/>
        </p:nvSpPr>
        <p:spPr>
          <a:xfrm>
            <a:off x="4663778" y="3800476"/>
            <a:ext cx="1557906" cy="1343025"/>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302044" y="-2"/>
            <a:ext cx="1740218" cy="1500189"/>
          </a:xfrm>
          <a:prstGeom prst="triangle">
            <a:avLst/>
          </a:prstGeom>
          <a:noFill/>
          <a:ln w="38100">
            <a:solidFill>
              <a:srgbClr val="7680B5"/>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10399914">
            <a:off x="5368259" y="-232396"/>
            <a:ext cx="4058527" cy="5583183"/>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等腰三角形 7"/>
          <p:cNvSpPr/>
          <p:nvPr/>
        </p:nvSpPr>
        <p:spPr>
          <a:xfrm rot="10800000">
            <a:off x="1" y="-14286"/>
            <a:ext cx="1172153" cy="1010477"/>
          </a:xfrm>
          <a:prstGeom prst="triangle">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9" name="等腰三角形 8"/>
          <p:cNvSpPr/>
          <p:nvPr/>
        </p:nvSpPr>
        <p:spPr>
          <a:xfrm rot="10800000">
            <a:off x="1384148" y="505237"/>
            <a:ext cx="752739" cy="648914"/>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0" name="等腰三角形 9"/>
          <p:cNvSpPr/>
          <p:nvPr/>
        </p:nvSpPr>
        <p:spPr>
          <a:xfrm>
            <a:off x="1762034" y="4100028"/>
            <a:ext cx="1210426" cy="1043473"/>
          </a:xfrm>
          <a:prstGeom prst="triangle">
            <a:avLst/>
          </a:prstGeom>
          <a:noFill/>
          <a:ln w="1905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11" name="文本框 10"/>
          <p:cNvSpPr txBox="1"/>
          <p:nvPr/>
        </p:nvSpPr>
        <p:spPr>
          <a:xfrm>
            <a:off x="224824" y="1896986"/>
            <a:ext cx="5201623" cy="754380"/>
          </a:xfrm>
          <a:prstGeom prst="rect">
            <a:avLst/>
          </a:prstGeom>
          <a:noFill/>
        </p:spPr>
        <p:txBody>
          <a:bodyPr rtlCol="0" wrap="square">
            <a:spAutoFit/>
          </a:bodyPr>
          <a:lstStyle/>
          <a:p>
            <a:pPr lvl="0"/>
            <a:r>
              <a:rPr altLang="en-US" lang="zh-CN" smtClean="0" sz="4350">
                <a:solidFill>
                  <a:srgbClr val="404585"/>
                </a:solidFill>
                <a:latin charset="-122" panose="02000000000000000000" pitchFamily="2" typeface="方正兰亭超细黑简体"/>
                <a:ea charset="-122" panose="02000000000000000000" pitchFamily="2" typeface="方正兰亭超细黑简体"/>
              </a:rPr>
              <a:t>演示完毕，谢谢观看</a:t>
            </a:r>
          </a:p>
        </p:txBody>
      </p:sp>
      <p:sp>
        <p:nvSpPr>
          <p:cNvPr id="12" name="文本框 11"/>
          <p:cNvSpPr txBox="1"/>
          <p:nvPr/>
        </p:nvSpPr>
        <p:spPr>
          <a:xfrm>
            <a:off x="470083" y="2643112"/>
            <a:ext cx="4530542" cy="365760"/>
          </a:xfrm>
          <a:prstGeom prst="rect">
            <a:avLst/>
          </a:prstGeom>
          <a:noFill/>
        </p:spPr>
        <p:txBody>
          <a:bodyPr rtlCol="0" wrap="square">
            <a:spAutoFit/>
          </a:bodyPr>
          <a:lstStyle/>
          <a:p>
            <a:pPr algn="dist"/>
            <a:r>
              <a:rPr altLang="zh-CN" lang="en-US" sz="1800">
                <a:solidFill>
                  <a:srgbClr val="404585"/>
                </a:solidFill>
                <a:latin charset="-122" pitchFamily="50" typeface="造字工房悦黑演示版常规体"/>
                <a:ea charset="-122" pitchFamily="50" typeface="造字工房悦黑演示版常规体"/>
              </a:rPr>
              <a:t>CLICK TO ADD UP YOUR TITLE HERE</a:t>
            </a:r>
          </a:p>
        </p:txBody>
      </p:sp>
      <p:grpSp>
        <p:nvGrpSpPr>
          <p:cNvPr id="13" name="组合 12"/>
          <p:cNvGrpSpPr/>
          <p:nvPr/>
        </p:nvGrpSpPr>
        <p:grpSpPr>
          <a:xfrm>
            <a:off x="224824" y="3032903"/>
            <a:ext cx="2007266" cy="342159"/>
            <a:chOff x="299764" y="4043870"/>
            <a:chExt cx="2676355" cy="456212"/>
          </a:xfrm>
        </p:grpSpPr>
        <p:sp>
          <p:nvSpPr>
            <p:cNvPr id="14" name="圆角矩形 13"/>
            <p:cNvSpPr/>
            <p:nvPr/>
          </p:nvSpPr>
          <p:spPr>
            <a:xfrm>
              <a:off x="699050" y="4043870"/>
              <a:ext cx="1877785" cy="456212"/>
            </a:xfrm>
            <a:prstGeom prst="roundRect">
              <a:avLst/>
            </a:prstGeom>
            <a:solidFill>
              <a:srgbClr val="40458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bg1"/>
                </a:solidFill>
              </a:endParaRPr>
            </a:p>
          </p:txBody>
        </p:sp>
        <p:sp>
          <p:nvSpPr>
            <p:cNvPr id="15" name="文本框 14"/>
            <p:cNvSpPr txBox="1"/>
            <p:nvPr/>
          </p:nvSpPr>
          <p:spPr>
            <a:xfrm>
              <a:off x="299764" y="4089023"/>
              <a:ext cx="2676355" cy="327762"/>
            </a:xfrm>
            <a:prstGeom prst="rect">
              <a:avLst/>
            </a:prstGeom>
            <a:noFill/>
          </p:spPr>
          <p:txBody>
            <a:bodyPr rtlCol="0" wrap="square">
              <a:spAutoFit/>
            </a:bodyPr>
            <a:lstStyle/>
            <a:p>
              <a:pPr algn="ctr"/>
              <a:r>
                <a:rPr altLang="en-US" lang="zh-CN" sz="1013">
                  <a:solidFill>
                    <a:schemeClr val="bg1"/>
                  </a:solidFill>
                </a:rPr>
                <a:t>汇报人：优页PPT</a:t>
              </a:r>
            </a:p>
          </p:txBody>
        </p:sp>
      </p:grpSp>
    </p:spTree>
    <p:extLst>
      <p:ext uri="{BB962C8B-B14F-4D97-AF65-F5344CB8AC3E}">
        <p14:creationId val="2134109665"/>
      </p:ext>
    </p:extLst>
  </p:cSld>
  <p:clrMapOvr>
    <a:masterClrMapping/>
  </p:clrMapOvr>
  <mc:AlternateContent>
    <mc:Choice Requires="p14">
      <p:transition p14:dur="4000" spd="slow">
        <p14:vortex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grpId="0" id="5" nodeType="clickEffect" presetClass="entr" presetID="2" presetSubtype="1">
                                  <p:stCondLst>
                                    <p:cond delay="0"/>
                                  </p:stCondLst>
                                  <p:childTnLst>
                                    <p:set>
                                      <p:cBhvr>
                                        <p:cTn dur="1" fill="hold" id="6">
                                          <p:stCondLst>
                                            <p:cond delay="0"/>
                                          </p:stCondLst>
                                        </p:cTn>
                                        <p:tgtEl>
                                          <p:spTgt spid="8"/>
                                        </p:tgtEl>
                                        <p:attrNameLst>
                                          <p:attrName>style.visibility</p:attrName>
                                        </p:attrNameLst>
                                      </p:cBhvr>
                                      <p:to>
                                        <p:strVal val="visible"/>
                                      </p:to>
                                    </p:set>
                                    <p:anim calcmode="lin" valueType="num">
                                      <p:cBhvr additive="base">
                                        <p:cTn dur="500" fill="hold" id="7"/>
                                        <p:tgtEl>
                                          <p:spTgt spid="8"/>
                                        </p:tgtEl>
                                        <p:attrNameLst>
                                          <p:attrName>ppt_x</p:attrName>
                                        </p:attrNameLst>
                                      </p:cBhvr>
                                      <p:tavLst>
                                        <p:tav tm="0">
                                          <p:val>
                                            <p:strVal val="#ppt_x"/>
                                          </p:val>
                                        </p:tav>
                                        <p:tav tm="100000">
                                          <p:val>
                                            <p:strVal val="#ppt_x"/>
                                          </p:val>
                                        </p:tav>
                                      </p:tavLst>
                                    </p:anim>
                                    <p:anim calcmode="lin" valueType="num">
                                      <p:cBhvr additive="base">
                                        <p:cTn dur="500" fill="hold" id="8"/>
                                        <p:tgtEl>
                                          <p:spTgt spid="8"/>
                                        </p:tgtEl>
                                        <p:attrNameLst>
                                          <p:attrName>ppt_y</p:attrName>
                                        </p:attrNameLst>
                                      </p:cBhvr>
                                      <p:tavLst>
                                        <p:tav tm="0">
                                          <p:val>
                                            <p:strVal val="0-#ppt_h/2"/>
                                          </p:val>
                                        </p:tav>
                                        <p:tav tm="100000">
                                          <p:val>
                                            <p:strVal val="#ppt_y"/>
                                          </p:val>
                                        </p:tav>
                                      </p:tavLst>
                                    </p:anim>
                                  </p:childTnLst>
                                </p:cTn>
                              </p:par>
                              <p:par>
                                <p:cTn fill="hold" grpId="0" id="9" nodeType="withEffect" presetClass="entr" presetID="2" presetSubtype="1">
                                  <p:stCondLst>
                                    <p:cond delay="0"/>
                                  </p:stCondLst>
                                  <p:childTnLst>
                                    <p:set>
                                      <p:cBhvr>
                                        <p:cTn dur="1" fill="hold" id="10">
                                          <p:stCondLst>
                                            <p:cond delay="0"/>
                                          </p:stCondLst>
                                        </p:cTn>
                                        <p:tgtEl>
                                          <p:spTgt spid="6"/>
                                        </p:tgtEl>
                                        <p:attrNameLst>
                                          <p:attrName>style.visibility</p:attrName>
                                        </p:attrNameLst>
                                      </p:cBhvr>
                                      <p:to>
                                        <p:strVal val="visible"/>
                                      </p:to>
                                    </p:set>
                                    <p:anim calcmode="lin" valueType="num">
                                      <p:cBhvr additive="base">
                                        <p:cTn dur="500" fill="hold" id="11"/>
                                        <p:tgtEl>
                                          <p:spTgt spid="6"/>
                                        </p:tgtEl>
                                        <p:attrNameLst>
                                          <p:attrName>ppt_x</p:attrName>
                                        </p:attrNameLst>
                                      </p:cBhvr>
                                      <p:tavLst>
                                        <p:tav tm="0">
                                          <p:val>
                                            <p:strVal val="#ppt_x"/>
                                          </p:val>
                                        </p:tav>
                                        <p:tav tm="100000">
                                          <p:val>
                                            <p:strVal val="#ppt_x"/>
                                          </p:val>
                                        </p:tav>
                                      </p:tavLst>
                                    </p:anim>
                                    <p:anim calcmode="lin" valueType="num">
                                      <p:cBhvr additive="base">
                                        <p:cTn dur="500" fill="hold" id="12"/>
                                        <p:tgtEl>
                                          <p:spTgt spid="6"/>
                                        </p:tgtEl>
                                        <p:attrNameLst>
                                          <p:attrName>ppt_y</p:attrName>
                                        </p:attrNameLst>
                                      </p:cBhvr>
                                      <p:tavLst>
                                        <p:tav tm="0">
                                          <p:val>
                                            <p:strVal val="0-#ppt_h/2"/>
                                          </p:val>
                                        </p:tav>
                                        <p:tav tm="100000">
                                          <p:val>
                                            <p:strVal val="#ppt_y"/>
                                          </p:val>
                                        </p:tav>
                                      </p:tavLst>
                                    </p:anim>
                                  </p:childTnLst>
                                </p:cTn>
                              </p:par>
                              <p:par>
                                <p:cTn fill="hold" grpId="0" id="13" nodeType="withEffect" presetClass="entr" presetID="2" presetSubtype="1">
                                  <p:stCondLst>
                                    <p:cond delay="0"/>
                                  </p:stCondLst>
                                  <p:childTnLst>
                                    <p:set>
                                      <p:cBhvr>
                                        <p:cTn dur="1" fill="hold" id="14">
                                          <p:stCondLst>
                                            <p:cond delay="0"/>
                                          </p:stCondLst>
                                        </p:cTn>
                                        <p:tgtEl>
                                          <p:spTgt spid="9"/>
                                        </p:tgtEl>
                                        <p:attrNameLst>
                                          <p:attrName>style.visibility</p:attrName>
                                        </p:attrNameLst>
                                      </p:cBhvr>
                                      <p:to>
                                        <p:strVal val="visible"/>
                                      </p:to>
                                    </p:set>
                                    <p:anim calcmode="lin" valueType="num">
                                      <p:cBhvr additive="base">
                                        <p:cTn dur="500" fill="hold" id="15"/>
                                        <p:tgtEl>
                                          <p:spTgt spid="9"/>
                                        </p:tgtEl>
                                        <p:attrNameLst>
                                          <p:attrName>ppt_x</p:attrName>
                                        </p:attrNameLst>
                                      </p:cBhvr>
                                      <p:tavLst>
                                        <p:tav tm="0">
                                          <p:val>
                                            <p:strVal val="#ppt_x"/>
                                          </p:val>
                                        </p:tav>
                                        <p:tav tm="100000">
                                          <p:val>
                                            <p:strVal val="#ppt_x"/>
                                          </p:val>
                                        </p:tav>
                                      </p:tavLst>
                                    </p:anim>
                                    <p:anim calcmode="lin" valueType="num">
                                      <p:cBhvr additive="base">
                                        <p:cTn dur="500" fill="hold" id="16"/>
                                        <p:tgtEl>
                                          <p:spTgt spid="9"/>
                                        </p:tgtEl>
                                        <p:attrNameLst>
                                          <p:attrName>ppt_y</p:attrName>
                                        </p:attrNameLst>
                                      </p:cBhvr>
                                      <p:tavLst>
                                        <p:tav tm="0">
                                          <p:val>
                                            <p:strVal val="0-#ppt_h/2"/>
                                          </p:val>
                                        </p:tav>
                                        <p:tav tm="100000">
                                          <p:val>
                                            <p:strVal val="#ppt_y"/>
                                          </p:val>
                                        </p:tav>
                                      </p:tavLst>
                                    </p:anim>
                                  </p:childTnLst>
                                </p:cTn>
                              </p:par>
                              <p:par>
                                <p:cTn fill="hold" grpId="0" id="17" nodeType="withEffect" presetClass="entr" presetID="2" presetSubtype="4">
                                  <p:stCondLst>
                                    <p:cond delay="0"/>
                                  </p:stCondLst>
                                  <p:childTnLst>
                                    <p:set>
                                      <p:cBhvr>
                                        <p:cTn dur="1" fill="hold" id="18">
                                          <p:stCondLst>
                                            <p:cond delay="0"/>
                                          </p:stCondLst>
                                        </p:cTn>
                                        <p:tgtEl>
                                          <p:spTgt spid="10"/>
                                        </p:tgtEl>
                                        <p:attrNameLst>
                                          <p:attrName>style.visibility</p:attrName>
                                        </p:attrNameLst>
                                      </p:cBhvr>
                                      <p:to>
                                        <p:strVal val="visible"/>
                                      </p:to>
                                    </p:set>
                                    <p:anim calcmode="lin" valueType="num">
                                      <p:cBhvr additive="base">
                                        <p:cTn dur="500" fill="hold" id="19"/>
                                        <p:tgtEl>
                                          <p:spTgt spid="10"/>
                                        </p:tgtEl>
                                        <p:attrNameLst>
                                          <p:attrName>ppt_x</p:attrName>
                                        </p:attrNameLst>
                                      </p:cBhvr>
                                      <p:tavLst>
                                        <p:tav tm="0">
                                          <p:val>
                                            <p:strVal val="#ppt_x"/>
                                          </p:val>
                                        </p:tav>
                                        <p:tav tm="100000">
                                          <p:val>
                                            <p:strVal val="#ppt_x"/>
                                          </p:val>
                                        </p:tav>
                                      </p:tavLst>
                                    </p:anim>
                                    <p:anim calcmode="lin" valueType="num">
                                      <p:cBhvr additive="base">
                                        <p:cTn dur="500" fill="hold" id="20"/>
                                        <p:tgtEl>
                                          <p:spTgt spid="10"/>
                                        </p:tgtEl>
                                        <p:attrNameLst>
                                          <p:attrName>ppt_y</p:attrName>
                                        </p:attrNameLst>
                                      </p:cBhvr>
                                      <p:tavLst>
                                        <p:tav tm="0">
                                          <p:val>
                                            <p:strVal val="1+#ppt_h/2"/>
                                          </p:val>
                                        </p:tav>
                                        <p:tav tm="100000">
                                          <p:val>
                                            <p:strVal val="#ppt_y"/>
                                          </p:val>
                                        </p:tav>
                                      </p:tavLst>
                                    </p:anim>
                                  </p:childTnLst>
                                </p:cTn>
                              </p:par>
                              <p:par>
                                <p:cTn fill="hold" grpId="0" id="21" nodeType="withEffect" presetClass="entr" presetID="2" presetSubtype="4">
                                  <p:stCondLst>
                                    <p:cond delay="0"/>
                                  </p:stCondLst>
                                  <p:childTnLst>
                                    <p:set>
                                      <p:cBhvr>
                                        <p:cTn dur="1" fill="hold" id="22">
                                          <p:stCondLst>
                                            <p:cond delay="0"/>
                                          </p:stCondLst>
                                        </p:cTn>
                                        <p:tgtEl>
                                          <p:spTgt spid="5"/>
                                        </p:tgtEl>
                                        <p:attrNameLst>
                                          <p:attrName>style.visibility</p:attrName>
                                        </p:attrNameLst>
                                      </p:cBhvr>
                                      <p:to>
                                        <p:strVal val="visible"/>
                                      </p:to>
                                    </p:set>
                                    <p:anim calcmode="lin" valueType="num">
                                      <p:cBhvr additive="base">
                                        <p:cTn dur="500" fill="hold" id="23"/>
                                        <p:tgtEl>
                                          <p:spTgt spid="5"/>
                                        </p:tgtEl>
                                        <p:attrNameLst>
                                          <p:attrName>ppt_x</p:attrName>
                                        </p:attrNameLst>
                                      </p:cBhvr>
                                      <p:tavLst>
                                        <p:tav tm="0">
                                          <p:val>
                                            <p:strVal val="#ppt_x"/>
                                          </p:val>
                                        </p:tav>
                                        <p:tav tm="100000">
                                          <p:val>
                                            <p:strVal val="#ppt_x"/>
                                          </p:val>
                                        </p:tav>
                                      </p:tavLst>
                                    </p:anim>
                                    <p:anim calcmode="lin" valueType="num">
                                      <p:cBhvr additive="base">
                                        <p:cTn dur="500" fill="hold" id="24"/>
                                        <p:tgtEl>
                                          <p:spTgt spid="5"/>
                                        </p:tgtEl>
                                        <p:attrNameLst>
                                          <p:attrName>ppt_y</p:attrName>
                                        </p:attrNameLst>
                                      </p:cBhvr>
                                      <p:tavLst>
                                        <p:tav tm="0">
                                          <p:val>
                                            <p:strVal val="1+#ppt_h/2"/>
                                          </p:val>
                                        </p:tav>
                                        <p:tav tm="100000">
                                          <p:val>
                                            <p:strVal val="#ppt_y"/>
                                          </p:val>
                                        </p:tav>
                                      </p:tavLst>
                                    </p:anim>
                                  </p:childTnLst>
                                </p:cTn>
                              </p:par>
                              <p:par>
                                <p:cTn fill="hold" grpId="0" id="25" nodeType="withEffect" presetClass="entr" presetID="2" presetSubtype="4">
                                  <p:stCondLst>
                                    <p:cond delay="0"/>
                                  </p:stCondLst>
                                  <p:childTnLst>
                                    <p:set>
                                      <p:cBhvr>
                                        <p:cTn dur="1" fill="hold" id="26">
                                          <p:stCondLst>
                                            <p:cond delay="0"/>
                                          </p:stCondLst>
                                        </p:cTn>
                                        <p:tgtEl>
                                          <p:spTgt spid="4"/>
                                        </p:tgtEl>
                                        <p:attrNameLst>
                                          <p:attrName>style.visibility</p:attrName>
                                        </p:attrNameLst>
                                      </p:cBhvr>
                                      <p:to>
                                        <p:strVal val="visible"/>
                                      </p:to>
                                    </p:set>
                                    <p:anim calcmode="lin" valueType="num">
                                      <p:cBhvr additive="base">
                                        <p:cTn dur="500" fill="hold" id="27"/>
                                        <p:tgtEl>
                                          <p:spTgt spid="4"/>
                                        </p:tgtEl>
                                        <p:attrNameLst>
                                          <p:attrName>ppt_x</p:attrName>
                                        </p:attrNameLst>
                                      </p:cBhvr>
                                      <p:tavLst>
                                        <p:tav tm="0">
                                          <p:val>
                                            <p:strVal val="#ppt_x"/>
                                          </p:val>
                                        </p:tav>
                                        <p:tav tm="100000">
                                          <p:val>
                                            <p:strVal val="#ppt_x"/>
                                          </p:val>
                                        </p:tav>
                                      </p:tavLst>
                                    </p:anim>
                                    <p:anim calcmode="lin" valueType="num">
                                      <p:cBhvr additive="base">
                                        <p:cTn dur="500" fill="hold" id="28"/>
                                        <p:tgtEl>
                                          <p:spTgt spid="4"/>
                                        </p:tgtEl>
                                        <p:attrNameLst>
                                          <p:attrName>ppt_y</p:attrName>
                                        </p:attrNameLst>
                                      </p:cBhvr>
                                      <p:tavLst>
                                        <p:tav tm="0">
                                          <p:val>
                                            <p:strVal val="1+#ppt_h/2"/>
                                          </p:val>
                                        </p:tav>
                                        <p:tav tm="100000">
                                          <p:val>
                                            <p:strVal val="#ppt_y"/>
                                          </p:val>
                                        </p:tav>
                                      </p:tavLst>
                                    </p:anim>
                                  </p:childTnLst>
                                </p:cTn>
                              </p:par>
                            </p:childTnLst>
                          </p:cTn>
                        </p:par>
                      </p:childTnLst>
                    </p:cTn>
                  </p:par>
                  <p:par>
                    <p:cTn fill="hold" id="29" nodeType="clickPar">
                      <p:stCondLst>
                        <p:cond delay="indefinite"/>
                      </p:stCondLst>
                      <p:childTnLst>
                        <p:par>
                          <p:cTn fill="hold" id="30" nodeType="afterGroup">
                            <p:stCondLst>
                              <p:cond delay="0"/>
                            </p:stCondLst>
                            <p:childTnLst>
                              <p:par>
                                <p:cTn accel="50000" fill="hold" grpId="0" id="31" nodeType="clickEffect" presetClass="entr" presetID="38" presetSubtype="0">
                                  <p:stCondLst>
                                    <p:cond delay="0"/>
                                  </p:stCondLst>
                                  <p:iterate type="lt">
                                    <p:tmPct val="38571"/>
                                  </p:iterate>
                                  <p:childTnLst>
                                    <p:set>
                                      <p:cBhvr>
                                        <p:cTn dur="1" fill="hold" id="32">
                                          <p:stCondLst>
                                            <p:cond delay="0"/>
                                          </p:stCondLst>
                                        </p:cTn>
                                        <p:tgtEl>
                                          <p:spTgt spid="11"/>
                                        </p:tgtEl>
                                        <p:attrNameLst>
                                          <p:attrName>style.visibility</p:attrName>
                                        </p:attrNameLst>
                                      </p:cBhvr>
                                      <p:to>
                                        <p:strVal val="visible"/>
                                      </p:to>
                                    </p:set>
                                    <p:set>
                                      <p:cBhvr>
                                        <p:cTn dur="455" fill="hold" id="33">
                                          <p:stCondLst>
                                            <p:cond delay="0"/>
                                          </p:stCondLst>
                                        </p:cTn>
                                        <p:tgtEl>
                                          <p:spTgt spid="11"/>
                                        </p:tgtEl>
                                        <p:attrNameLst>
                                          <p:attrName>style.rotation</p:attrName>
                                        </p:attrNameLst>
                                      </p:cBhvr>
                                      <p:to>
                                        <p:strVal val="-45.0"/>
                                      </p:to>
                                    </p:set>
                                    <p:anim calcmode="lin" valueType="num">
                                      <p:cBhvr>
                                        <p:cTn dur="455" fill="hold" id="34">
                                          <p:stCondLst>
                                            <p:cond delay="455"/>
                                          </p:stCondLst>
                                        </p:cTn>
                                        <p:tgtEl>
                                          <p:spTgt spid="11"/>
                                        </p:tgtEl>
                                        <p:attrNameLst>
                                          <p:attrName>style.rotation</p:attrName>
                                        </p:attrNameLst>
                                      </p:cBhvr>
                                      <p:tavLst>
                                        <p:tav tm="0">
                                          <p:val>
                                            <p:fltVal val="-45"/>
                                          </p:val>
                                        </p:tav>
                                        <p:tav tm="69900">
                                          <p:val>
                                            <p:fltVal val="45"/>
                                          </p:val>
                                        </p:tav>
                                        <p:tav tm="100000">
                                          <p:val>
                                            <p:fltVal val="0"/>
                                          </p:val>
                                        </p:tav>
                                      </p:tavLst>
                                    </p:anim>
                                    <p:anim calcmode="lin" valueType="num">
                                      <p:cBhvr>
                                        <p:cTn dur="455" fill="hold" id="35">
                                          <p:stCondLst>
                                            <p:cond delay="0"/>
                                          </p:stCondLst>
                                        </p:cTn>
                                        <p:tgtEl>
                                          <p:spTgt spid="11"/>
                                        </p:tgtEl>
                                        <p:attrNameLst>
                                          <p:attrName>ppt_y</p:attrName>
                                        </p:attrNameLst>
                                      </p:cBhvr>
                                      <p:tavLst>
                                        <p:tav tm="0">
                                          <p:val>
                                            <p:strVal val="#ppt_y-1"/>
                                          </p:val>
                                        </p:tav>
                                        <p:tav tm="100000">
                                          <p:val>
                                            <p:strVal val="#ppt_y-(0.354*#ppt_w-0.172*#ppt_h)"/>
                                          </p:val>
                                        </p:tav>
                                      </p:tavLst>
                                    </p:anim>
                                    <p:anim calcmode="lin" valueType="num">
                                      <p:cBhvr>
                                        <p:cTn autoRev="1" decel="50000" dur="156" fill="hold" id="36">
                                          <p:stCondLst>
                                            <p:cond delay="455"/>
                                          </p:stCondLst>
                                        </p:cTn>
                                        <p:tgtEl>
                                          <p:spTgt spid="11"/>
                                        </p:tgtEl>
                                        <p:attrNameLst>
                                          <p:attrName>ppt_y</p:attrName>
                                        </p:attrNameLst>
                                      </p:cBhvr>
                                      <p:tavLst>
                                        <p:tav tm="0">
                                          <p:val>
                                            <p:strVal val="#ppt_y-(0.354*#ppt_w-0.172*#ppt_h)"/>
                                          </p:val>
                                        </p:tav>
                                        <p:tav tm="100000">
                                          <p:val>
                                            <p:strVal val="#ppt_y-(0.354*#ppt_w-0.172*#ppt_h)-#ppt_h/2"/>
                                          </p:val>
                                        </p:tav>
                                      </p:tavLst>
                                    </p:anim>
                                    <p:anim calcmode="lin" valueType="num">
                                      <p:cBhvr>
                                        <p:cTn dur="136" fill="hold" id="37">
                                          <p:stCondLst>
                                            <p:cond delay="864"/>
                                          </p:stCondLst>
                                        </p:cTn>
                                        <p:tgtEl>
                                          <p:spTgt spid="11"/>
                                        </p:tgtEl>
                                        <p:attrNameLst>
                                          <p:attrName>ppt_y</p:attrName>
                                        </p:attrNameLst>
                                      </p:cBhvr>
                                      <p:tavLst>
                                        <p:tav tm="0">
                                          <p:val>
                                            <p:strVal val="#ppt_y-(0.354*#ppt_w-0.172*#ppt_h)"/>
                                          </p:val>
                                        </p:tav>
                                        <p:tav tm="100000">
                                          <p:val>
                                            <p:strVal val="#ppt_y"/>
                                          </p:val>
                                        </p:tav>
                                      </p:tavLst>
                                    </p:anim>
                                  </p:childTnLst>
                                </p:cTn>
                              </p:par>
                              <p:par>
                                <p:cTn fill="hold" grpId="0" id="38" nodeType="withEffect" presetClass="entr" presetID="52" presetSubtype="0">
                                  <p:stCondLst>
                                    <p:cond delay="0"/>
                                  </p:stCondLst>
                                  <p:iterate type="lt">
                                    <p:tmPct val="10000"/>
                                  </p:iterate>
                                  <p:childTnLst>
                                    <p:set>
                                      <p:cBhvr>
                                        <p:cTn dur="1" fill="hold" id="39">
                                          <p:stCondLst>
                                            <p:cond delay="0"/>
                                          </p:stCondLst>
                                        </p:cTn>
                                        <p:tgtEl>
                                          <p:spTgt spid="12"/>
                                        </p:tgtEl>
                                        <p:attrNameLst>
                                          <p:attrName>style.visibility</p:attrName>
                                        </p:attrNameLst>
                                      </p:cBhvr>
                                      <p:to>
                                        <p:strVal val="visible"/>
                                      </p:to>
                                    </p:set>
                                    <p:animScale>
                                      <p:cBhvr>
                                        <p:cTn decel="50000" dur="1000" fill="hold" id="40">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1">
                                          <p:stCondLst>
                                            <p:cond delay="0"/>
                                          </p:stCondLst>
                                        </p:cTn>
                                        <p:tgtEl>
                                          <p:spTgt spid="12"/>
                                        </p:tgtEl>
                                        <p:attrNameLst>
                                          <p:attrName>ppt_x</p:attrName>
                                          <p:attrName>ppt_y</p:attrName>
                                        </p:attrNameLst>
                                      </p:cBhvr>
                                    </p:animMotion>
                                    <p:animEffect filter="fade" transition="in">
                                      <p:cBhvr>
                                        <p:cTn dur="1000" id="42"/>
                                        <p:tgtEl>
                                          <p:spTgt spid="12"/>
                                        </p:tgtEl>
                                      </p:cBhvr>
                                    </p:animEffect>
                                  </p:childTnLst>
                                </p:cTn>
                              </p:par>
                            </p:childTnLst>
                          </p:cTn>
                        </p:par>
                      </p:childTnLst>
                    </p:cTn>
                  </p:par>
                  <p:par>
                    <p:cTn fill="hold" id="43" nodeType="clickPar">
                      <p:stCondLst>
                        <p:cond delay="indefinite"/>
                      </p:stCondLst>
                      <p:childTnLst>
                        <p:par>
                          <p:cTn fill="hold" id="44" nodeType="afterGroup">
                            <p:stCondLst>
                              <p:cond delay="0"/>
                            </p:stCondLst>
                            <p:childTnLst>
                              <p:par>
                                <p:cTn fill="hold" id="45" nodeType="clickEffect" presetClass="entr" presetID="53" presetSubtype="0">
                                  <p:stCondLst>
                                    <p:cond delay="0"/>
                                  </p:stCondLst>
                                  <p:childTnLst>
                                    <p:set>
                                      <p:cBhvr>
                                        <p:cTn dur="1" fill="hold" id="46">
                                          <p:stCondLst>
                                            <p:cond delay="0"/>
                                          </p:stCondLst>
                                        </p:cTn>
                                        <p:tgtEl>
                                          <p:spTgt spid="13"/>
                                        </p:tgtEl>
                                        <p:attrNameLst>
                                          <p:attrName>style.visibility</p:attrName>
                                        </p:attrNameLst>
                                      </p:cBhvr>
                                      <p:to>
                                        <p:strVal val="visible"/>
                                      </p:to>
                                    </p:set>
                                    <p:anim calcmode="lin" valueType="num">
                                      <p:cBhvr>
                                        <p:cTn dur="500" fill="hold" id="47"/>
                                        <p:tgtEl>
                                          <p:spTgt spid="13"/>
                                        </p:tgtEl>
                                        <p:attrNameLst>
                                          <p:attrName>ppt_w</p:attrName>
                                        </p:attrNameLst>
                                      </p:cBhvr>
                                      <p:tavLst>
                                        <p:tav tm="0">
                                          <p:val>
                                            <p:fltVal val="0"/>
                                          </p:val>
                                        </p:tav>
                                        <p:tav tm="100000">
                                          <p:val>
                                            <p:strVal val="#ppt_w"/>
                                          </p:val>
                                        </p:tav>
                                      </p:tavLst>
                                    </p:anim>
                                    <p:anim calcmode="lin" valueType="num">
                                      <p:cBhvr>
                                        <p:cTn dur="500" fill="hold" id="48"/>
                                        <p:tgtEl>
                                          <p:spTgt spid="13"/>
                                        </p:tgtEl>
                                        <p:attrNameLst>
                                          <p:attrName>ppt_h</p:attrName>
                                        </p:attrNameLst>
                                      </p:cBhvr>
                                      <p:tavLst>
                                        <p:tav tm="0">
                                          <p:val>
                                            <p:fltVal val="0"/>
                                          </p:val>
                                        </p:tav>
                                        <p:tav tm="100000">
                                          <p:val>
                                            <p:strVal val="#ppt_h"/>
                                          </p:val>
                                        </p:tav>
                                      </p:tavLst>
                                    </p:anim>
                                    <p:animEffect filter="fade" transition="in">
                                      <p:cBhvr>
                                        <p:cTn dur="500" id="49"/>
                                        <p:tgtEl>
                                          <p:spTgt spid="13"/>
                                        </p:tgtEl>
                                      </p:cBhvr>
                                    </p:animEffect>
                                  </p:childTnLst>
                                </p:cTn>
                              </p:par>
                            </p:childTnLst>
                          </p:cTn>
                        </p:par>
                      </p:childTnLst>
                    </p:cTn>
                  </p:par>
                  <p:par>
                    <p:cTn fill="hold" id="50" nodeType="clickPar">
                      <p:stCondLst>
                        <p:cond delay="indefinite"/>
                      </p:stCondLst>
                      <p:childTnLst>
                        <p:par>
                          <p:cTn fill="hold" id="51" nodeType="afterGroup">
                            <p:stCondLst>
                              <p:cond delay="0"/>
                            </p:stCondLst>
                            <p:childTnLst>
                              <p:par>
                                <p:cTn fill="hold" id="52" nodeType="clickEffect" presetClass="entr" presetID="22" presetSubtype="1">
                                  <p:stCondLst>
                                    <p:cond delay="0"/>
                                  </p:stCondLst>
                                  <p:childTnLst>
                                    <p:set>
                                      <p:cBhvr>
                                        <p:cTn dur="1" fill="hold" id="53">
                                          <p:stCondLst>
                                            <p:cond delay="0"/>
                                          </p:stCondLst>
                                        </p:cTn>
                                        <p:tgtEl>
                                          <p:spTgt spid="7"/>
                                        </p:tgtEl>
                                        <p:attrNameLst>
                                          <p:attrName>style.visibility</p:attrName>
                                        </p:attrNameLst>
                                      </p:cBhvr>
                                      <p:to>
                                        <p:strVal val="visible"/>
                                      </p:to>
                                    </p:set>
                                    <p:animEffect filter="wipe(up)" transition="in">
                                      <p:cBhvr>
                                        <p:cTn dur="500" id="54"/>
                                        <p:tgtEl>
                                          <p:spTgt spid="7"/>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4"/>
      <p:bldP grpId="0" spid="5"/>
      <p:bldP grpId="0" spid="6"/>
      <p:bldP grpId="0" spid="8"/>
      <p:bldP grpId="0" spid="9"/>
      <p:bldP grpId="0" spid="10"/>
      <p:bldP grpId="0" spid="11"/>
      <p:bldP grpId="0" spid="12"/>
    </p:bldLst>
  </p:timing>
</p:sld>
</file>

<file path=ppt/slides/slide3.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263603" y="3757612"/>
            <a:ext cx="1987302" cy="1385888"/>
            <a:chOff x="6218370" y="4838701"/>
            <a:chExt cx="2895588" cy="2019300"/>
          </a:xfrm>
        </p:grpSpPr>
        <p:sp>
          <p:nvSpPr>
            <p:cNvPr id="5" name="等腰三角形 4"/>
            <p:cNvSpPr/>
            <p:nvPr/>
          </p:nvSpPr>
          <p:spPr>
            <a:xfrm>
              <a:off x="6793667" y="4838701"/>
              <a:ext cx="2320291" cy="200025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a:off x="6218370" y="5067301"/>
              <a:ext cx="2077208" cy="1790700"/>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7" name="等腰三角形 6"/>
          <p:cNvSpPr/>
          <p:nvPr/>
        </p:nvSpPr>
        <p:spPr>
          <a:xfrm>
            <a:off x="7326421" y="4084529"/>
            <a:ext cx="1210426" cy="1043473"/>
          </a:xfrm>
          <a:prstGeom prst="triangle">
            <a:avLst/>
          </a:prstGeom>
          <a:noFill/>
          <a:ln w="1905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8" name="文本框 7"/>
          <p:cNvSpPr txBox="1"/>
          <p:nvPr/>
        </p:nvSpPr>
        <p:spPr>
          <a:xfrm>
            <a:off x="3612227" y="1890553"/>
            <a:ext cx="3842782" cy="754380"/>
          </a:xfrm>
          <a:prstGeom prst="rect">
            <a:avLst/>
          </a:prstGeom>
          <a:noFill/>
        </p:spPr>
        <p:txBody>
          <a:bodyPr rtlCol="0" wrap="square">
            <a:spAutoFit/>
          </a:bodyPr>
          <a:lstStyle/>
          <a:p>
            <a:pPr algn="dist" lvl="0"/>
            <a:r>
              <a:rPr altLang="en-US" lang="zh-CN" smtClean="0" sz="4350">
                <a:solidFill>
                  <a:srgbClr val="404585"/>
                </a:solidFill>
                <a:latin charset="-122" panose="02000000000000000000" pitchFamily="2" typeface="方正兰亭粗黑简体"/>
                <a:ea charset="-122" panose="02000000000000000000" pitchFamily="2" typeface="方正兰亭粗黑简体"/>
              </a:rPr>
              <a:t>单击添加标题</a:t>
            </a:r>
          </a:p>
        </p:txBody>
      </p:sp>
      <p:pic>
        <p:nvPicPr>
          <p:cNvPr id="9" name="图片 8"/>
          <p:cNvPicPr>
            <a:picLocks noChangeAspect="1"/>
          </p:cNvPicPr>
          <p:nvPr/>
        </p:nvPicPr>
        <p:blipFill>
          <a:blip r:embed="rId2">
            <a:extLst>
              <a:ext uri="{28A0092B-C50C-407E-A947-70E740481C1C}">
                <a14:useLocalDpi val="0"/>
              </a:ext>
            </a:extLst>
          </a:blip>
          <a:srcRect b="71068" l="35787"/>
          <a:stretch>
            <a:fillRect/>
          </a:stretch>
        </p:blipFill>
        <p:spPr>
          <a:xfrm>
            <a:off x="1" y="1785937"/>
            <a:ext cx="5071304" cy="3357563"/>
          </a:xfrm>
          <a:custGeom>
            <a:gdLst>
              <a:gd fmla="*/ 0 w 7365980" name="connsiteX0"/>
              <a:gd fmla="*/ 0 h 4876800" name="connsiteY0"/>
              <a:gd fmla="*/ 7365980 w 7365980" name="connsiteX1"/>
              <a:gd fmla="*/ 0 h 4876800" name="connsiteY1"/>
              <a:gd fmla="*/ 7365980 w 7365980" name="connsiteX2"/>
              <a:gd fmla="*/ 4876800 h 4876800" name="connsiteY2"/>
              <a:gd fmla="*/ 0 w 7365980" name="connsiteX3"/>
              <a:gd fmla="*/ 4876800 h 4876800" name="connsiteY3"/>
              <a:gd fmla="*/ 0 w 7365980" name="connsiteX4"/>
              <a:gd fmla="*/ 0 h 4876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876800" w="7365979">
                <a:moveTo>
                  <a:pt x="0" y="0"/>
                </a:moveTo>
                <a:lnTo>
                  <a:pt x="7365980" y="0"/>
                </a:lnTo>
                <a:lnTo>
                  <a:pt x="7365980" y="4876800"/>
                </a:lnTo>
                <a:lnTo>
                  <a:pt x="0" y="4876800"/>
                </a:lnTo>
                <a:lnTo>
                  <a:pt x="0" y="0"/>
                </a:lnTo>
                <a:close/>
              </a:path>
            </a:pathLst>
          </a:custGeom>
        </p:spPr>
      </p:pic>
      <p:sp>
        <p:nvSpPr>
          <p:cNvPr id="10" name="任意多边形 9"/>
          <p:cNvSpPr/>
          <p:nvPr/>
        </p:nvSpPr>
        <p:spPr>
          <a:xfrm>
            <a:off x="1843087" y="1357312"/>
            <a:ext cx="1678388" cy="1900238"/>
          </a:xfrm>
          <a:custGeom>
            <a:gdLst>
              <a:gd fmla="*/ 0 w 2237850" name="connsiteX0"/>
              <a:gd fmla="*/ 0 h 2533650" name="connsiteY0"/>
              <a:gd fmla="*/ 2237850 w 2237850" name="connsiteX1"/>
              <a:gd fmla="*/ 0 h 2533650" name="connsiteY1"/>
              <a:gd fmla="*/ 2237850 w 2237850" name="connsiteX2"/>
              <a:gd fmla="*/ 666749 h 2533650" name="connsiteY2"/>
              <a:gd fmla="*/ 2148627 w 2237850" name="connsiteX3"/>
              <a:gd fmla="*/ 666749 h 2533650" name="connsiteY3"/>
              <a:gd fmla="*/ 2148627 w 2237850" name="connsiteX4"/>
              <a:gd fmla="*/ 89223 h 2533650" name="connsiteY4"/>
              <a:gd fmla="*/ 89223 w 2237850" name="connsiteX5"/>
              <a:gd fmla="*/ 89223 h 2533650" name="connsiteY5"/>
              <a:gd fmla="*/ 89223 w 2237850" name="connsiteX6"/>
              <a:gd fmla="*/ 2444427 h 2533650" name="connsiteY6"/>
              <a:gd fmla="*/ 2148627 w 2237850" name="connsiteX7"/>
              <a:gd fmla="*/ 2444427 h 2533650" name="connsiteY7"/>
              <a:gd fmla="*/ 2148627 w 2237850" name="connsiteX8"/>
              <a:gd fmla="*/ 1981136 h 2533650" name="connsiteY8"/>
              <a:gd fmla="*/ 2237850 w 2237850" name="connsiteX9"/>
              <a:gd fmla="*/ 1981136 h 2533650" name="connsiteY9"/>
              <a:gd fmla="*/ 2237850 w 2237850" name="connsiteX10"/>
              <a:gd fmla="*/ 2533650 h 2533650" name="connsiteY10"/>
              <a:gd fmla="*/ 0 w 2237850" name="connsiteX11"/>
              <a:gd fmla="*/ 2533650 h 2533650" name="connsiteY11"/>
              <a:gd fmla="*/ 0 w 2237850" name="connsiteX12"/>
              <a:gd fmla="*/ 0 h 253365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533650" w="2237850">
                <a:moveTo>
                  <a:pt x="0" y="0"/>
                </a:moveTo>
                <a:lnTo>
                  <a:pt x="2237850" y="0"/>
                </a:lnTo>
                <a:lnTo>
                  <a:pt x="2237850" y="666749"/>
                </a:lnTo>
                <a:lnTo>
                  <a:pt x="2148627" y="666749"/>
                </a:lnTo>
                <a:lnTo>
                  <a:pt x="2148627" y="89223"/>
                </a:lnTo>
                <a:lnTo>
                  <a:pt x="89223" y="89223"/>
                </a:lnTo>
                <a:lnTo>
                  <a:pt x="89223" y="2444427"/>
                </a:lnTo>
                <a:lnTo>
                  <a:pt x="2148627" y="2444427"/>
                </a:lnTo>
                <a:lnTo>
                  <a:pt x="2148627" y="1981136"/>
                </a:lnTo>
                <a:lnTo>
                  <a:pt x="2237850" y="1981136"/>
                </a:lnTo>
                <a:lnTo>
                  <a:pt x="2237850" y="2533650"/>
                </a:lnTo>
                <a:lnTo>
                  <a:pt x="0" y="253365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ndParaRPr>
          </a:p>
        </p:txBody>
      </p:sp>
      <p:sp>
        <p:nvSpPr>
          <p:cNvPr id="11" name="文本框 10"/>
          <p:cNvSpPr txBox="1"/>
          <p:nvPr/>
        </p:nvSpPr>
        <p:spPr>
          <a:xfrm>
            <a:off x="3621487" y="2571658"/>
            <a:ext cx="3762083" cy="320040"/>
          </a:xfrm>
          <a:prstGeom prst="rect">
            <a:avLst/>
          </a:prstGeom>
          <a:noFill/>
        </p:spPr>
        <p:txBody>
          <a:bodyPr rtlCol="0" wrap="square">
            <a:spAutoFit/>
          </a:bodyPr>
          <a:lstStyle/>
          <a:p>
            <a:pPr algn="dist"/>
            <a:r>
              <a:rPr altLang="zh-CN" lang="en-US" sz="1500">
                <a:solidFill>
                  <a:srgbClr val="404585"/>
                </a:solidFill>
                <a:latin charset="-122" pitchFamily="50" typeface="造字工房悦黑演示版常规体"/>
                <a:ea charset="-122" pitchFamily="50" typeface="造字工房悦黑演示版常规体"/>
              </a:rPr>
              <a:t>CLICK TO ADD UP YOUR TITLE HERE</a:t>
            </a:r>
          </a:p>
        </p:txBody>
      </p:sp>
      <p:sp>
        <p:nvSpPr>
          <p:cNvPr id="12" name="文本框 11"/>
          <p:cNvSpPr txBox="1"/>
          <p:nvPr/>
        </p:nvSpPr>
        <p:spPr>
          <a:xfrm>
            <a:off x="2271712" y="1329541"/>
            <a:ext cx="935438" cy="1988820"/>
          </a:xfrm>
          <a:prstGeom prst="rect">
            <a:avLst/>
          </a:prstGeom>
          <a:noFill/>
        </p:spPr>
        <p:txBody>
          <a:bodyPr rtlCol="0" wrap="square">
            <a:spAutoFit/>
          </a:bodyPr>
          <a:lstStyle/>
          <a:p>
            <a:r>
              <a:rPr altLang="zh-CN" lang="en-US" sz="12450">
                <a:solidFill>
                  <a:srgbClr val="404585"/>
                </a:solidFill>
                <a:latin charset="0" panose="020b0806030902050204" pitchFamily="34" typeface="Impact"/>
              </a:rPr>
              <a:t>1</a:t>
            </a:r>
          </a:p>
        </p:txBody>
      </p:sp>
    </p:spTree>
    <p:extLst>
      <p:ext uri="{BB962C8B-B14F-4D97-AF65-F5344CB8AC3E}">
        <p14:creationId val="1648364954"/>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ppt_x"/>
                                          </p:val>
                                        </p:tav>
                                        <p:tav tm="100000">
                                          <p:val>
                                            <p:strVal val="#ppt_x"/>
                                          </p:val>
                                        </p:tav>
                                      </p:tavLst>
                                    </p:anim>
                                    <p:anim calcmode="lin" valueType="num">
                                      <p:cBhvr additive="base">
                                        <p:cTn dur="500" fill="hold" id="17"/>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2" presetSubtype="0">
                                  <p:stCondLst>
                                    <p:cond delay="0"/>
                                  </p:stCondLst>
                                  <p:iterate type="lt">
                                    <p:tmPct val="26000"/>
                                  </p:iterate>
                                  <p:childTnLst>
                                    <p:set>
                                      <p:cBhvr>
                                        <p:cTn dur="1" fill="hold" id="33">
                                          <p:stCondLst>
                                            <p:cond delay="0"/>
                                          </p:stCondLst>
                                        </p:cTn>
                                        <p:tgtEl>
                                          <p:spTgt spid="8"/>
                                        </p:tgtEl>
                                        <p:attrNameLst>
                                          <p:attrName>style.visibility</p:attrName>
                                        </p:attrNameLst>
                                      </p:cBhvr>
                                      <p:to>
                                        <p:strVal val="visible"/>
                                      </p:to>
                                    </p:set>
                                    <p:animScale>
                                      <p:cBhvr>
                                        <p:cTn decel="50000" dur="1000" fill="hold" id="34">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8"/>
                                        </p:tgtEl>
                                        <p:attrNameLst>
                                          <p:attrName>ppt_x</p:attrName>
                                          <p:attrName>ppt_y</p:attrName>
                                        </p:attrNameLst>
                                      </p:cBhvr>
                                    </p:animMotion>
                                    <p:animEffect filter="fade" transition="in">
                                      <p:cBhvr>
                                        <p:cTn dur="1000" id="36"/>
                                        <p:tgtEl>
                                          <p:spTgt spid="8"/>
                                        </p:tgtEl>
                                      </p:cBhvr>
                                    </p:animEffect>
                                  </p:childTnLst>
                                </p:cTn>
                              </p:par>
                              <p:par>
                                <p:cTn fill="hold" grpId="0" id="37" nodeType="withEffect" presetClass="entr" presetID="52" presetSubtype="0">
                                  <p:stCondLst>
                                    <p:cond delay="0"/>
                                  </p:stCondLst>
                                  <p:iterate type="lt">
                                    <p:tmPct val="5417"/>
                                  </p:iterate>
                                  <p:childTnLst>
                                    <p:set>
                                      <p:cBhvr>
                                        <p:cTn dur="1" fill="hold" id="38">
                                          <p:stCondLst>
                                            <p:cond delay="0"/>
                                          </p:stCondLst>
                                        </p:cTn>
                                        <p:tgtEl>
                                          <p:spTgt spid="11"/>
                                        </p:tgtEl>
                                        <p:attrNameLst>
                                          <p:attrName>style.visibility</p:attrName>
                                        </p:attrNameLst>
                                      </p:cBhvr>
                                      <p:to>
                                        <p:strVal val="visible"/>
                                      </p:to>
                                    </p:set>
                                    <p:animScale>
                                      <p:cBhvr>
                                        <p:cTn decel="50000" dur="1000" fill="hold" id="39">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0">
                                          <p:stCondLst>
                                            <p:cond delay="0"/>
                                          </p:stCondLst>
                                        </p:cTn>
                                        <p:tgtEl>
                                          <p:spTgt spid="11"/>
                                        </p:tgtEl>
                                        <p:attrNameLst>
                                          <p:attrName>ppt_x</p:attrName>
                                          <p:attrName>ppt_y</p:attrName>
                                        </p:attrNameLst>
                                      </p:cBhvr>
                                    </p:animMotion>
                                    <p:animEffect filter="fade" transition="in">
                                      <p:cBhvr>
                                        <p:cTn dur="1000" id="4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11"/>
      <p:bldP grpId="0" spid="12"/>
    </p:bldLst>
  </p:timing>
</p:sld>
</file>

<file path=ppt/slides/slide4.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sp>
        <p:nvSpPr>
          <p:cNvPr id="9" name="矩形 8"/>
          <p:cNvSpPr/>
          <p:nvPr/>
        </p:nvSpPr>
        <p:spPr>
          <a:xfrm>
            <a:off x="333816" y="1226188"/>
            <a:ext cx="5427803" cy="3143681"/>
          </a:xfrm>
          <a:prstGeom prst="rect">
            <a:avLst/>
          </a:prstGeom>
          <a:blipFill dpi="0" rotWithShape="1">
            <a:blip r:embed="rId3">
              <a:extLst>
                <a:ext uri="{28A0092B-C50C-407E-A947-70E740481C1C}">
                  <a14:useLocalDpi val="0"/>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p>
        </p:txBody>
      </p:sp>
      <p:sp>
        <p:nvSpPr>
          <p:cNvPr id="10" name="矩形 9"/>
          <p:cNvSpPr/>
          <p:nvPr/>
        </p:nvSpPr>
        <p:spPr>
          <a:xfrm>
            <a:off x="4949911" y="1423068"/>
            <a:ext cx="3790128" cy="1039705"/>
          </a:xfrm>
          <a:prstGeom prst="rect">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24">
              <a:latin charset="-122" panose="020b0300000000000000" pitchFamily="34" typeface="冬青黑体简体中文 W3"/>
              <a:ea charset="-122" panose="020b0300000000000000" pitchFamily="34" typeface="冬青黑体简体中文 W3"/>
            </a:endParaRPr>
          </a:p>
        </p:txBody>
      </p:sp>
      <p:sp>
        <p:nvSpPr>
          <p:cNvPr id="11" name="矩形 10"/>
          <p:cNvSpPr/>
          <p:nvPr/>
        </p:nvSpPr>
        <p:spPr>
          <a:xfrm>
            <a:off x="6954880" y="4015221"/>
            <a:ext cx="1785159" cy="354647"/>
          </a:xfrm>
          <a:prstGeom prst="rect">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424">
              <a:latin charset="-122" panose="020b0300000000000000" pitchFamily="34" typeface="冬青黑体简体中文 W3"/>
              <a:ea charset="-122" panose="020b0300000000000000" pitchFamily="34" typeface="冬青黑体简体中文 W3"/>
            </a:endParaRPr>
          </a:p>
        </p:txBody>
      </p:sp>
      <p:sp>
        <p:nvSpPr>
          <p:cNvPr id="12" name="Content Placeholder 2"/>
          <p:cNvSpPr txBox="1"/>
          <p:nvPr/>
        </p:nvSpPr>
        <p:spPr>
          <a:xfrm>
            <a:off x="5036849" y="1588197"/>
            <a:ext cx="775977" cy="417750"/>
          </a:xfrm>
          <a:prstGeom prst="rect">
            <a:avLst/>
          </a:prstGeom>
        </p:spPr>
        <p:txBody>
          <a:bodyPr anchor="t" bIns="34288" lIns="68576" rIns="68576" rtlCol="0" tIns="3428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spcBef>
                <a:spcPct val="0"/>
              </a:spcBef>
              <a:spcAft>
                <a:spcPct val="0"/>
              </a:spcAft>
            </a:pPr>
            <a:r>
              <a:rPr altLang="en-US" lang="zh-CN" sz="996">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请替换</a:t>
            </a:r>
          </a:p>
          <a:p>
            <a:pPr algn="just">
              <a:spcBef>
                <a:spcPct val="0"/>
              </a:spcBef>
              <a:spcAft>
                <a:spcPct val="0"/>
              </a:spcAft>
            </a:pPr>
            <a:r>
              <a:rPr altLang="en-US" lang="zh-CN" sz="996">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文字内容</a:t>
            </a:r>
          </a:p>
        </p:txBody>
      </p:sp>
      <p:sp>
        <p:nvSpPr>
          <p:cNvPr id="13" name="Content Placeholder 2"/>
          <p:cNvSpPr txBox="1"/>
          <p:nvPr/>
        </p:nvSpPr>
        <p:spPr>
          <a:xfrm>
            <a:off x="5986678" y="2726118"/>
            <a:ext cx="2753361" cy="837308"/>
          </a:xfrm>
          <a:prstGeom prst="rect">
            <a:avLst/>
          </a:prstGeom>
        </p:spPr>
        <p:txBody>
          <a:bodyPr anchor="t" bIns="34288" lIns="68576" rIns="68576" rtlCol="0" tIns="3428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50000"/>
              </a:lnSpc>
              <a:spcBef>
                <a:spcPct val="0"/>
              </a:spcBef>
              <a:spcAft>
                <a:spcPct val="0"/>
              </a:spcAft>
            </a:pPr>
            <a:r>
              <a:rPr altLang="en-US" lang="zh-CN" sz="569">
                <a:solidFill>
                  <a:schemeClr val="bg1">
                    <a:lumMod val="65000"/>
                  </a:schemeClr>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14" name="Content Placeholder 2"/>
          <p:cNvSpPr txBox="1"/>
          <p:nvPr/>
        </p:nvSpPr>
        <p:spPr>
          <a:xfrm>
            <a:off x="5986678" y="1588198"/>
            <a:ext cx="2753361" cy="837308"/>
          </a:xfrm>
          <a:prstGeom prst="rect">
            <a:avLst/>
          </a:prstGeom>
        </p:spPr>
        <p:txBody>
          <a:bodyPr anchor="t" bIns="34288" lIns="68576" rIns="68576" rtlCol="0" tIns="3428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lnSpc>
                <a:spcPct val="150000"/>
              </a:lnSpc>
              <a:spcBef>
                <a:spcPct val="0"/>
              </a:spcBef>
              <a:spcAft>
                <a:spcPct val="0"/>
              </a:spcAft>
            </a:pPr>
            <a:r>
              <a:rPr altLang="en-US" lang="zh-CN" sz="569">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请替换文字内容，点击添加相关标题文字，修改文字内容，也可以直接复制你的内容到此。请替换文字内容，点击添加相关标题文字，修改文字内容，也可以直接复制你的内容到此。请替换文字内容，点击添加相关标题文字，修改文字内容，也可以直接复制你的内容到此。</a:t>
            </a:r>
          </a:p>
        </p:txBody>
      </p:sp>
      <p:sp>
        <p:nvSpPr>
          <p:cNvPr id="15" name="Content Placeholder 2"/>
          <p:cNvSpPr txBox="1"/>
          <p:nvPr/>
        </p:nvSpPr>
        <p:spPr>
          <a:xfrm>
            <a:off x="7022907" y="4076071"/>
            <a:ext cx="1145380" cy="222458"/>
          </a:xfrm>
          <a:prstGeom prst="rect">
            <a:avLst/>
          </a:prstGeom>
        </p:spPr>
        <p:txBody>
          <a:bodyPr anchor="t" bIns="34288" lIns="68576" rIns="68576" rtlCol="0" tIns="34288"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just">
              <a:spcBef>
                <a:spcPct val="0"/>
              </a:spcBef>
              <a:spcAft>
                <a:spcPct val="0"/>
              </a:spcAft>
            </a:pPr>
            <a:r>
              <a:rPr altLang="en-US" lang="zh-CN" sz="996">
                <a:solidFill>
                  <a:schemeClr val="bg1"/>
                </a:solidFill>
                <a:latin charset="0" panose="020b0604020202020204" pitchFamily="34" typeface="Arial"/>
                <a:ea charset="-122" panose="020b0503020204020204" pitchFamily="34" typeface="微软雅黑"/>
                <a:cs charset="0" panose="020b0604020202020204" pitchFamily="34" typeface="Arial"/>
                <a:sym charset="0" panose="020b0604020202020204" pitchFamily="34" typeface="Arial"/>
              </a:rPr>
              <a:t>请替换文字内容</a:t>
            </a:r>
          </a:p>
        </p:txBody>
      </p:sp>
    </p:spTree>
    <p:extLst>
      <p:ext uri="{BB962C8B-B14F-4D97-AF65-F5344CB8AC3E}">
        <p14:creationId val="4285489544"/>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16" presetSubtype="21">
                                  <p:stCondLst>
                                    <p:cond delay="0"/>
                                  </p:stCondLst>
                                  <p:childTnLst>
                                    <p:set>
                                      <p:cBhvr>
                                        <p:cTn dur="1" fill="hold" id="10">
                                          <p:stCondLst>
                                            <p:cond delay="0"/>
                                          </p:stCondLst>
                                        </p:cTn>
                                        <p:tgtEl>
                                          <p:spTgt spid="9"/>
                                        </p:tgtEl>
                                        <p:attrNameLst>
                                          <p:attrName>style.visibility</p:attrName>
                                        </p:attrNameLst>
                                      </p:cBhvr>
                                      <p:to>
                                        <p:strVal val="visible"/>
                                      </p:to>
                                    </p:set>
                                    <p:animEffect filter="barn(inVertical)" transition="in">
                                      <p:cBhvr>
                                        <p:cTn dur="500" id="11"/>
                                        <p:tgtEl>
                                          <p:spTgt spid="9"/>
                                        </p:tgtEl>
                                      </p:cBhvr>
                                    </p:animEffect>
                                  </p:childTnLst>
                                </p:cTn>
                              </p:par>
                            </p:childTnLst>
                          </p:cTn>
                        </p:par>
                        <p:par>
                          <p:cTn fill="hold" id="12" nodeType="afterGroup">
                            <p:stCondLst>
                              <p:cond delay="1000"/>
                            </p:stCondLst>
                            <p:childTnLst>
                              <p:par>
                                <p:cTn fill="hold" grpId="0" id="13" nodeType="afterEffect" presetClass="entr" presetID="22" presetSubtype="8">
                                  <p:stCondLst>
                                    <p:cond delay="0"/>
                                  </p:stCondLst>
                                  <p:childTnLst>
                                    <p:set>
                                      <p:cBhvr>
                                        <p:cTn dur="1" fill="hold" id="14">
                                          <p:stCondLst>
                                            <p:cond delay="0"/>
                                          </p:stCondLst>
                                        </p:cTn>
                                        <p:tgtEl>
                                          <p:spTgt spid="10"/>
                                        </p:tgtEl>
                                        <p:attrNameLst>
                                          <p:attrName>style.visibility</p:attrName>
                                        </p:attrNameLst>
                                      </p:cBhvr>
                                      <p:to>
                                        <p:strVal val="visible"/>
                                      </p:to>
                                    </p:set>
                                    <p:animEffect filter="wipe(left)" transition="in">
                                      <p:cBhvr>
                                        <p:cTn dur="500" id="15"/>
                                        <p:tgtEl>
                                          <p:spTgt spid="10"/>
                                        </p:tgtEl>
                                      </p:cBhvr>
                                    </p:animEffect>
                                  </p:childTnLst>
                                </p:cTn>
                              </p:par>
                            </p:childTnLst>
                          </p:cTn>
                        </p:par>
                        <p:par>
                          <p:cTn fill="hold" id="16" nodeType="afterGroup">
                            <p:stCondLst>
                              <p:cond delay="1500"/>
                            </p:stCondLst>
                            <p:childTnLst>
                              <p:par>
                                <p:cTn fill="hold" grpId="0" id="17" nodeType="afterEffect" presetClass="entr" presetID="2" presetSubtype="1">
                                  <p:stCondLst>
                                    <p:cond delay="0"/>
                                  </p:stCondLst>
                                  <p:childTnLst>
                                    <p:set>
                                      <p:cBhvr>
                                        <p:cTn dur="1" fill="hold" id="18">
                                          <p:stCondLst>
                                            <p:cond delay="0"/>
                                          </p:stCondLst>
                                        </p:cTn>
                                        <p:tgtEl>
                                          <p:spTgt spid="12"/>
                                        </p:tgtEl>
                                        <p:attrNameLst>
                                          <p:attrName>style.visibility</p:attrName>
                                        </p:attrNameLst>
                                      </p:cBhvr>
                                      <p:to>
                                        <p:strVal val="visible"/>
                                      </p:to>
                                    </p:set>
                                    <p:anim calcmode="lin" valueType="num">
                                      <p:cBhvr additive="base">
                                        <p:cTn dur="500" fill="hold" id="19"/>
                                        <p:tgtEl>
                                          <p:spTgt spid="12"/>
                                        </p:tgtEl>
                                        <p:attrNameLst>
                                          <p:attrName>ppt_x</p:attrName>
                                        </p:attrNameLst>
                                      </p:cBhvr>
                                      <p:tavLst>
                                        <p:tav tm="0">
                                          <p:val>
                                            <p:strVal val="#ppt_x"/>
                                          </p:val>
                                        </p:tav>
                                        <p:tav tm="100000">
                                          <p:val>
                                            <p:strVal val="#ppt_x"/>
                                          </p:val>
                                        </p:tav>
                                      </p:tavLst>
                                    </p:anim>
                                    <p:anim calcmode="lin" valueType="num">
                                      <p:cBhvr additive="base">
                                        <p:cTn dur="500" fill="hold" id="20"/>
                                        <p:tgtEl>
                                          <p:spTgt spid="12"/>
                                        </p:tgtEl>
                                        <p:attrNameLst>
                                          <p:attrName>ppt_y</p:attrName>
                                        </p:attrNameLst>
                                      </p:cBhvr>
                                      <p:tavLst>
                                        <p:tav tm="0">
                                          <p:val>
                                            <p:strVal val="0-#ppt_h/2"/>
                                          </p:val>
                                        </p:tav>
                                        <p:tav tm="100000">
                                          <p:val>
                                            <p:strVal val="#ppt_y"/>
                                          </p:val>
                                        </p:tav>
                                      </p:tavLst>
                                    </p:anim>
                                  </p:childTnLst>
                                </p:cTn>
                              </p:par>
                            </p:childTnLst>
                          </p:cTn>
                        </p:par>
                        <p:par>
                          <p:cTn fill="hold" id="21" nodeType="afterGroup">
                            <p:stCondLst>
                              <p:cond delay="2000"/>
                            </p:stCondLst>
                            <p:childTnLst>
                              <p:par>
                                <p:cTn fill="hold" grpId="0" id="22" nodeType="afterEffect" presetClass="entr" presetID="2" presetSubtype="1">
                                  <p:stCondLst>
                                    <p:cond delay="0"/>
                                  </p:stCondLst>
                                  <p:childTnLst>
                                    <p:set>
                                      <p:cBhvr>
                                        <p:cTn dur="1" fill="hold" id="23">
                                          <p:stCondLst>
                                            <p:cond delay="0"/>
                                          </p:stCondLst>
                                        </p:cTn>
                                        <p:tgtEl>
                                          <p:spTgt spid="14"/>
                                        </p:tgtEl>
                                        <p:attrNameLst>
                                          <p:attrName>style.visibility</p:attrName>
                                        </p:attrNameLst>
                                      </p:cBhvr>
                                      <p:to>
                                        <p:strVal val="visible"/>
                                      </p:to>
                                    </p:set>
                                    <p:anim calcmode="lin" valueType="num">
                                      <p:cBhvr additive="base">
                                        <p:cTn dur="500" fill="hold" id="24"/>
                                        <p:tgtEl>
                                          <p:spTgt spid="14"/>
                                        </p:tgtEl>
                                        <p:attrNameLst>
                                          <p:attrName>ppt_x</p:attrName>
                                        </p:attrNameLst>
                                      </p:cBhvr>
                                      <p:tavLst>
                                        <p:tav tm="0">
                                          <p:val>
                                            <p:strVal val="#ppt_x"/>
                                          </p:val>
                                        </p:tav>
                                        <p:tav tm="100000">
                                          <p:val>
                                            <p:strVal val="#ppt_x"/>
                                          </p:val>
                                        </p:tav>
                                      </p:tavLst>
                                    </p:anim>
                                    <p:anim calcmode="lin" valueType="num">
                                      <p:cBhvr additive="base">
                                        <p:cTn dur="500" fill="hold" id="25"/>
                                        <p:tgtEl>
                                          <p:spTgt spid="14"/>
                                        </p:tgtEl>
                                        <p:attrNameLst>
                                          <p:attrName>ppt_y</p:attrName>
                                        </p:attrNameLst>
                                      </p:cBhvr>
                                      <p:tavLst>
                                        <p:tav tm="0">
                                          <p:val>
                                            <p:strVal val="0-#ppt_h/2"/>
                                          </p:val>
                                        </p:tav>
                                        <p:tav tm="100000">
                                          <p:val>
                                            <p:strVal val="#ppt_y"/>
                                          </p:val>
                                        </p:tav>
                                      </p:tavLst>
                                    </p:anim>
                                  </p:childTnLst>
                                </p:cTn>
                              </p:par>
                            </p:childTnLst>
                          </p:cTn>
                        </p:par>
                        <p:par>
                          <p:cTn fill="hold" id="26" nodeType="afterGroup">
                            <p:stCondLst>
                              <p:cond delay="2500"/>
                            </p:stCondLst>
                            <p:childTnLst>
                              <p:par>
                                <p:cTn fill="hold" grpId="0" id="27" nodeType="afterEffect" presetClass="entr" presetID="2" presetSubtype="1">
                                  <p:stCondLst>
                                    <p:cond delay="0"/>
                                  </p:stCondLst>
                                  <p:childTnLst>
                                    <p:set>
                                      <p:cBhvr>
                                        <p:cTn dur="1" fill="hold" id="28">
                                          <p:stCondLst>
                                            <p:cond delay="0"/>
                                          </p:stCondLst>
                                        </p:cTn>
                                        <p:tgtEl>
                                          <p:spTgt spid="13"/>
                                        </p:tgtEl>
                                        <p:attrNameLst>
                                          <p:attrName>style.visibility</p:attrName>
                                        </p:attrNameLst>
                                      </p:cBhvr>
                                      <p:to>
                                        <p:strVal val="visible"/>
                                      </p:to>
                                    </p:set>
                                    <p:anim calcmode="lin" valueType="num">
                                      <p:cBhvr additive="base">
                                        <p:cTn dur="500" fill="hold" id="29"/>
                                        <p:tgtEl>
                                          <p:spTgt spid="13"/>
                                        </p:tgtEl>
                                        <p:attrNameLst>
                                          <p:attrName>ppt_x</p:attrName>
                                        </p:attrNameLst>
                                      </p:cBhvr>
                                      <p:tavLst>
                                        <p:tav tm="0">
                                          <p:val>
                                            <p:strVal val="#ppt_x"/>
                                          </p:val>
                                        </p:tav>
                                        <p:tav tm="100000">
                                          <p:val>
                                            <p:strVal val="#ppt_x"/>
                                          </p:val>
                                        </p:tav>
                                      </p:tavLst>
                                    </p:anim>
                                    <p:anim calcmode="lin" valueType="num">
                                      <p:cBhvr additive="base">
                                        <p:cTn dur="500" fill="hold" id="30"/>
                                        <p:tgtEl>
                                          <p:spTgt spid="13"/>
                                        </p:tgtEl>
                                        <p:attrNameLst>
                                          <p:attrName>ppt_y</p:attrName>
                                        </p:attrNameLst>
                                      </p:cBhvr>
                                      <p:tavLst>
                                        <p:tav tm="0">
                                          <p:val>
                                            <p:strVal val="0-#ppt_h/2"/>
                                          </p:val>
                                        </p:tav>
                                        <p:tav tm="100000">
                                          <p:val>
                                            <p:strVal val="#ppt_y"/>
                                          </p:val>
                                        </p:tav>
                                      </p:tavLst>
                                    </p:anim>
                                  </p:childTnLst>
                                </p:cTn>
                              </p:par>
                            </p:childTnLst>
                          </p:cTn>
                        </p:par>
                        <p:par>
                          <p:cTn fill="hold" id="31" nodeType="afterGroup">
                            <p:stCondLst>
                              <p:cond delay="3000"/>
                            </p:stCondLst>
                            <p:childTnLst>
                              <p:par>
                                <p:cTn fill="hold" grpId="0" id="32" nodeType="afterEffect" presetClass="entr" presetID="22" presetSubtype="2">
                                  <p:stCondLst>
                                    <p:cond delay="0"/>
                                  </p:stCondLst>
                                  <p:childTnLst>
                                    <p:set>
                                      <p:cBhvr>
                                        <p:cTn dur="1" fill="hold" id="33">
                                          <p:stCondLst>
                                            <p:cond delay="0"/>
                                          </p:stCondLst>
                                        </p:cTn>
                                        <p:tgtEl>
                                          <p:spTgt spid="11"/>
                                        </p:tgtEl>
                                        <p:attrNameLst>
                                          <p:attrName>style.visibility</p:attrName>
                                        </p:attrNameLst>
                                      </p:cBhvr>
                                      <p:to>
                                        <p:strVal val="visible"/>
                                      </p:to>
                                    </p:set>
                                    <p:animEffect filter="wipe(right)" transition="in">
                                      <p:cBhvr>
                                        <p:cTn dur="500" id="34"/>
                                        <p:tgtEl>
                                          <p:spTgt spid="11"/>
                                        </p:tgtEl>
                                      </p:cBhvr>
                                    </p:animEffect>
                                  </p:childTnLst>
                                </p:cTn>
                              </p:par>
                            </p:childTnLst>
                          </p:cTn>
                        </p:par>
                        <p:par>
                          <p:cTn fill="hold" id="35" nodeType="afterGroup">
                            <p:stCondLst>
                              <p:cond delay="3500"/>
                            </p:stCondLst>
                            <p:childTnLst>
                              <p:par>
                                <p:cTn fill="hold" grpId="0" id="36" nodeType="afterEffect" presetClass="entr" presetID="2" presetSubtype="1">
                                  <p:stCondLst>
                                    <p:cond delay="0"/>
                                  </p:stCondLst>
                                  <p:childTnLst>
                                    <p:set>
                                      <p:cBhvr>
                                        <p:cTn dur="1" fill="hold" id="37">
                                          <p:stCondLst>
                                            <p:cond delay="0"/>
                                          </p:stCondLst>
                                        </p:cTn>
                                        <p:tgtEl>
                                          <p:spTgt spid="15"/>
                                        </p:tgtEl>
                                        <p:attrNameLst>
                                          <p:attrName>style.visibility</p:attrName>
                                        </p:attrNameLst>
                                      </p:cBhvr>
                                      <p:to>
                                        <p:strVal val="visible"/>
                                      </p:to>
                                    </p:set>
                                    <p:anim calcmode="lin" valueType="num">
                                      <p:cBhvr additive="base">
                                        <p:cTn dur="500" fill="hold" id="38"/>
                                        <p:tgtEl>
                                          <p:spTgt spid="15"/>
                                        </p:tgtEl>
                                        <p:attrNameLst>
                                          <p:attrName>ppt_x</p:attrName>
                                        </p:attrNameLst>
                                      </p:cBhvr>
                                      <p:tavLst>
                                        <p:tav tm="0">
                                          <p:val>
                                            <p:strVal val="#ppt_x"/>
                                          </p:val>
                                        </p:tav>
                                        <p:tav tm="100000">
                                          <p:val>
                                            <p:strVal val="#ppt_x"/>
                                          </p:val>
                                        </p:tav>
                                      </p:tavLst>
                                    </p:anim>
                                    <p:anim calcmode="lin" valueType="num">
                                      <p:cBhvr additive="base">
                                        <p:cTn dur="500" fill="hold" id="39"/>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Lst>
  </p:timing>
</p:sld>
</file>

<file path=ppt/slides/slide5.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cxnSp>
        <p:nvCxnSpPr>
          <p:cNvPr id="9" name="直接连接符 8"/>
          <p:cNvCxnSpPr/>
          <p:nvPr/>
        </p:nvCxnSpPr>
        <p:spPr>
          <a:xfrm flipH="1">
            <a:off x="26997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flipH="1">
            <a:off x="44999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直接连接符 10"/>
          <p:cNvCxnSpPr/>
          <p:nvPr/>
        </p:nvCxnSpPr>
        <p:spPr>
          <a:xfrm flipH="1">
            <a:off x="6300192" y="3003798"/>
            <a:ext cx="0" cy="1296144"/>
          </a:xfrm>
          <a:prstGeom prst="line">
            <a:avLst/>
          </a:prstGeom>
          <a:ln>
            <a:solidFill>
              <a:schemeClr val="bg1">
                <a:lumMod val="85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12" name="组合 11"/>
          <p:cNvGrpSpPr/>
          <p:nvPr/>
        </p:nvGrpSpPr>
        <p:grpSpPr>
          <a:xfrm>
            <a:off x="880128" y="3039802"/>
            <a:ext cx="1819664" cy="1222885"/>
            <a:chOff x="880128" y="3075806"/>
            <a:chExt cx="1819664" cy="1222885"/>
          </a:xfrm>
        </p:grpSpPr>
        <p:sp>
          <p:nvSpPr>
            <p:cNvPr id="13" name="文本框 25"/>
            <p:cNvSpPr txBox="1"/>
            <p:nvPr/>
          </p:nvSpPr>
          <p:spPr>
            <a:xfrm>
              <a:off x="880128" y="3435846"/>
              <a:ext cx="1819664" cy="854500"/>
            </a:xfrm>
            <a:prstGeom prst="rect">
              <a:avLst/>
            </a:prstGeom>
            <a:noFill/>
          </p:spPr>
          <p:txBody>
            <a:bodyPr bIns="43202" lIns="86404" rIns="86404" tIns="43202" wrap="square">
              <a:spAutoFit/>
            </a:bodyPr>
            <a:lstStyle/>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p:txBody>
        </p:sp>
        <p:sp>
          <p:nvSpPr>
            <p:cNvPr id="14" name="矩形 13"/>
            <p:cNvSpPr/>
            <p:nvPr/>
          </p:nvSpPr>
          <p:spPr>
            <a:xfrm>
              <a:off x="1050821" y="3075806"/>
              <a:ext cx="1478280" cy="335280"/>
            </a:xfrm>
            <a:prstGeom prst="rect">
              <a:avLst/>
            </a:prstGeom>
          </p:spPr>
          <p:txBody>
            <a:bodyPr wrap="none">
              <a:spAutoFit/>
            </a:bodyPr>
            <a:lstStyle/>
            <a:p>
              <a:pPr algn="ctr" lvl="0"/>
              <a:r>
                <a:rPr altLang="en-US" b="1" lang="zh-CN" smtClean="0" spc="100" sz="1600">
                  <a:solidFill>
                    <a:schemeClr val="tx1">
                      <a:lumMod val="65000"/>
                      <a:lumOff val="35000"/>
                    </a:schemeClr>
                  </a:solidFill>
                  <a:latin charset="-122" panose="020b0503020204020204" pitchFamily="34" typeface="微软雅黑"/>
                  <a:ea charset="-122" panose="020b0503020204020204" pitchFamily="34" typeface="微软雅黑"/>
                </a:rPr>
                <a:t>单击添加文本</a:t>
              </a:r>
            </a:p>
          </p:txBody>
        </p:sp>
      </p:grpSp>
      <p:grpSp>
        <p:nvGrpSpPr>
          <p:cNvPr id="15" name="组合 14"/>
          <p:cNvGrpSpPr/>
          <p:nvPr/>
        </p:nvGrpSpPr>
        <p:grpSpPr>
          <a:xfrm>
            <a:off x="2699792" y="3039802"/>
            <a:ext cx="1819664" cy="1222885"/>
            <a:chOff x="2699792" y="3075806"/>
            <a:chExt cx="1819664" cy="1222885"/>
          </a:xfrm>
        </p:grpSpPr>
        <p:sp>
          <p:nvSpPr>
            <p:cNvPr id="16" name="文本框 15"/>
            <p:cNvSpPr txBox="1"/>
            <p:nvPr/>
          </p:nvSpPr>
          <p:spPr>
            <a:xfrm>
              <a:off x="2699792" y="3435846"/>
              <a:ext cx="1819664" cy="854500"/>
            </a:xfrm>
            <a:prstGeom prst="rect">
              <a:avLst/>
            </a:prstGeom>
            <a:noFill/>
          </p:spPr>
          <p:txBody>
            <a:bodyPr bIns="43202" lIns="86404" rIns="86404" tIns="43202" wrap="square">
              <a:spAutoFit/>
            </a:bodyPr>
            <a:lstStyle/>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p:txBody>
        </p:sp>
        <p:sp>
          <p:nvSpPr>
            <p:cNvPr id="17" name="矩形 16"/>
            <p:cNvSpPr/>
            <p:nvPr/>
          </p:nvSpPr>
          <p:spPr>
            <a:xfrm>
              <a:off x="2870485" y="3075806"/>
              <a:ext cx="1478280" cy="335280"/>
            </a:xfrm>
            <a:prstGeom prst="rect">
              <a:avLst/>
            </a:prstGeom>
          </p:spPr>
          <p:txBody>
            <a:bodyPr wrap="none">
              <a:spAutoFit/>
            </a:bodyPr>
            <a:lstStyle/>
            <a:p>
              <a:pPr algn="ctr" lvl="0"/>
              <a:r>
                <a:rPr altLang="en-US" b="1" lang="zh-CN" smtClean="0" spc="100" sz="1600">
                  <a:solidFill>
                    <a:schemeClr val="tx1">
                      <a:lumMod val="65000"/>
                      <a:lumOff val="35000"/>
                    </a:schemeClr>
                  </a:solidFill>
                  <a:latin charset="-122" panose="020b0503020204020204" pitchFamily="34" typeface="微软雅黑"/>
                  <a:ea charset="-122" panose="020b0503020204020204" pitchFamily="34" typeface="微软雅黑"/>
                </a:rPr>
                <a:t>单击添加文本</a:t>
              </a:r>
            </a:p>
          </p:txBody>
        </p:sp>
      </p:grpSp>
      <p:grpSp>
        <p:nvGrpSpPr>
          <p:cNvPr id="18" name="组合 17"/>
          <p:cNvGrpSpPr/>
          <p:nvPr/>
        </p:nvGrpSpPr>
        <p:grpSpPr>
          <a:xfrm>
            <a:off x="4499992" y="3039802"/>
            <a:ext cx="1819664" cy="1222885"/>
            <a:chOff x="4499992" y="3075806"/>
            <a:chExt cx="1819664" cy="1222885"/>
          </a:xfrm>
        </p:grpSpPr>
        <p:sp>
          <p:nvSpPr>
            <p:cNvPr id="19" name="文本框 25"/>
            <p:cNvSpPr txBox="1"/>
            <p:nvPr/>
          </p:nvSpPr>
          <p:spPr>
            <a:xfrm>
              <a:off x="4499992" y="3435846"/>
              <a:ext cx="1819664" cy="854500"/>
            </a:xfrm>
            <a:prstGeom prst="rect">
              <a:avLst/>
            </a:prstGeom>
            <a:noFill/>
          </p:spPr>
          <p:txBody>
            <a:bodyPr bIns="43202" lIns="86404" rIns="86404" tIns="43202" wrap="square">
              <a:spAutoFit/>
            </a:bodyPr>
            <a:lstStyle/>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p:txBody>
        </p:sp>
        <p:sp>
          <p:nvSpPr>
            <p:cNvPr id="20" name="矩形 19"/>
            <p:cNvSpPr/>
            <p:nvPr/>
          </p:nvSpPr>
          <p:spPr>
            <a:xfrm>
              <a:off x="4670685" y="3075806"/>
              <a:ext cx="1478280" cy="335280"/>
            </a:xfrm>
            <a:prstGeom prst="rect">
              <a:avLst/>
            </a:prstGeom>
          </p:spPr>
          <p:txBody>
            <a:bodyPr wrap="none">
              <a:spAutoFit/>
            </a:bodyPr>
            <a:lstStyle/>
            <a:p>
              <a:pPr algn="ctr" lvl="0"/>
              <a:r>
                <a:rPr altLang="en-US" b="1" lang="zh-CN" smtClean="0" spc="100" sz="1600">
                  <a:solidFill>
                    <a:schemeClr val="tx1">
                      <a:lumMod val="65000"/>
                      <a:lumOff val="35000"/>
                    </a:schemeClr>
                  </a:solidFill>
                  <a:latin charset="-122" panose="020b0503020204020204" pitchFamily="34" typeface="微软雅黑"/>
                  <a:ea charset="-122" panose="020b0503020204020204" pitchFamily="34" typeface="微软雅黑"/>
                </a:rPr>
                <a:t>单击添加文本</a:t>
              </a:r>
            </a:p>
          </p:txBody>
        </p:sp>
      </p:grpSp>
      <p:grpSp>
        <p:nvGrpSpPr>
          <p:cNvPr id="21" name="组合 20"/>
          <p:cNvGrpSpPr/>
          <p:nvPr/>
        </p:nvGrpSpPr>
        <p:grpSpPr>
          <a:xfrm>
            <a:off x="6372200" y="3039802"/>
            <a:ext cx="1819664" cy="1222885"/>
            <a:chOff x="6372200" y="3075806"/>
            <a:chExt cx="1819664" cy="1222885"/>
          </a:xfrm>
        </p:grpSpPr>
        <p:sp>
          <p:nvSpPr>
            <p:cNvPr id="22" name="文本框 25"/>
            <p:cNvSpPr txBox="1"/>
            <p:nvPr/>
          </p:nvSpPr>
          <p:spPr>
            <a:xfrm>
              <a:off x="6372199" y="3435846"/>
              <a:ext cx="1819664" cy="854500"/>
            </a:xfrm>
            <a:prstGeom prst="rect">
              <a:avLst/>
            </a:prstGeom>
            <a:noFill/>
          </p:spPr>
          <p:txBody>
            <a:bodyPr bIns="43202" lIns="86404" rIns="86404" tIns="43202" wrap="square">
              <a:spAutoFit/>
            </a:bodyPr>
            <a:lstStyle/>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a:p>
              <a:pPr algn="ctr">
                <a:lnSpc>
                  <a:spcPct val="120000"/>
                </a:lnSpc>
                <a:defRPr/>
              </a:pPr>
              <a:r>
                <a:rPr altLang="en-US" lang="zh-CN" smtClean="0" sz="1400">
                  <a:solidFill>
                    <a:schemeClr val="tx1">
                      <a:lumMod val="65000"/>
                      <a:lumOff val="35000"/>
                    </a:schemeClr>
                  </a:solidFill>
                  <a:latin charset="-122" panose="020b0503020204020204" pitchFamily="34" typeface="微软雅黑"/>
                  <a:ea charset="-122" panose="020b0503020204020204" pitchFamily="34" typeface="微软雅黑"/>
                </a:rPr>
                <a:t>单击此处输入文本</a:t>
              </a:r>
            </a:p>
          </p:txBody>
        </p:sp>
        <p:sp>
          <p:nvSpPr>
            <p:cNvPr id="23" name="矩形 22"/>
            <p:cNvSpPr/>
            <p:nvPr/>
          </p:nvSpPr>
          <p:spPr>
            <a:xfrm>
              <a:off x="6542892" y="3075806"/>
              <a:ext cx="1478280" cy="335280"/>
            </a:xfrm>
            <a:prstGeom prst="rect">
              <a:avLst/>
            </a:prstGeom>
          </p:spPr>
          <p:txBody>
            <a:bodyPr wrap="none">
              <a:spAutoFit/>
            </a:bodyPr>
            <a:lstStyle/>
            <a:p>
              <a:pPr algn="ctr" lvl="0"/>
              <a:r>
                <a:rPr altLang="en-US" b="1" lang="zh-CN" smtClean="0" spc="100" sz="1600">
                  <a:solidFill>
                    <a:schemeClr val="tx1">
                      <a:lumMod val="65000"/>
                      <a:lumOff val="35000"/>
                    </a:schemeClr>
                  </a:solidFill>
                  <a:latin charset="-122" panose="020b0503020204020204" pitchFamily="34" typeface="微软雅黑"/>
                  <a:ea charset="-122" panose="020b0503020204020204" pitchFamily="34" typeface="微软雅黑"/>
                </a:rPr>
                <a:t>单击添加文本</a:t>
              </a:r>
            </a:p>
          </p:txBody>
        </p:sp>
      </p:grpSp>
      <p:grpSp>
        <p:nvGrpSpPr>
          <p:cNvPr id="24" name="组合 23"/>
          <p:cNvGrpSpPr/>
          <p:nvPr/>
        </p:nvGrpSpPr>
        <p:grpSpPr>
          <a:xfrm>
            <a:off x="4572000" y="1347615"/>
            <a:ext cx="1584176" cy="1440160"/>
            <a:chOff x="4572000" y="1347615"/>
            <a:chExt cx="1584176" cy="1440160"/>
          </a:xfrm>
        </p:grpSpPr>
        <p:sp>
          <p:nvSpPr>
            <p:cNvPr id="25" name="流程图: 手动操作 24"/>
            <p:cNvSpPr/>
            <p:nvPr/>
          </p:nvSpPr>
          <p:spPr>
            <a:xfrm rot="16200000">
              <a:off x="4644008" y="1275607"/>
              <a:ext cx="1440160" cy="1584176"/>
            </a:xfrm>
            <a:prstGeom prst="flowChartManualOperation">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6" name="KSO_Shape"/>
            <p:cNvSpPr/>
            <p:nvPr/>
          </p:nvSpPr>
          <p:spPr bwMode="auto">
            <a:xfrm>
              <a:off x="5124222" y="1864334"/>
              <a:ext cx="479731" cy="471736"/>
            </a:xfrm>
            <a:custGeom>
              <a:gdLst>
                <a:gd fmla="*/ 1840657 w 4293" name="T0"/>
                <a:gd fmla="*/ 1035711 h 4218" name="T1"/>
                <a:gd fmla="*/ 1891688 w 4293" name="T2"/>
                <a:gd fmla="*/ 969592 h 4218" name="T3"/>
                <a:gd fmla="*/ 1900119 w 4293" name="T4"/>
                <a:gd fmla="*/ 893267 h 4218" name="T5"/>
                <a:gd fmla="*/ 1886363 w 4293" name="T6"/>
                <a:gd fmla="*/ 838242 h 4218" name="T7"/>
                <a:gd fmla="*/ 1857075 w 4293" name="T8"/>
                <a:gd fmla="*/ 794311 h 4218" name="T9"/>
                <a:gd fmla="*/ 1814032 w 4293" name="T10"/>
                <a:gd fmla="*/ 763249 h 4218" name="T11"/>
                <a:gd fmla="*/ 1759895 w 4293" name="T12"/>
                <a:gd fmla="*/ 746386 h 4218" name="T13"/>
                <a:gd fmla="*/ 1644965 w 4293" name="T14"/>
                <a:gd fmla="*/ 734849 h 4218" name="T15"/>
                <a:gd fmla="*/ 1326356 w 4293" name="T16"/>
                <a:gd fmla="*/ 703342 h 4218" name="T17"/>
                <a:gd fmla="*/ 1318368 w 4293" name="T18"/>
                <a:gd fmla="*/ 626574 h 4218" name="T19"/>
                <a:gd fmla="*/ 1345881 w 4293" name="T20"/>
                <a:gd fmla="*/ 542261 h 4218" name="T21"/>
                <a:gd fmla="*/ 1429305 w 4293" name="T22"/>
                <a:gd fmla="*/ 433987 h 4218" name="T23"/>
                <a:gd fmla="*/ 1468354 w 4293" name="T24"/>
                <a:gd fmla="*/ 354112 h 4218" name="T25"/>
                <a:gd fmla="*/ 1489654 w 4293" name="T26"/>
                <a:gd fmla="*/ 267581 h 4218" name="T27"/>
                <a:gd fmla="*/ 1491429 w 4293" name="T28"/>
                <a:gd fmla="*/ 171287 h 4218" name="T29"/>
                <a:gd fmla="*/ 1472348 w 4293" name="T30"/>
                <a:gd fmla="*/ 96294 h 4218" name="T31"/>
                <a:gd fmla="*/ 1422648 w 4293" name="T32"/>
                <a:gd fmla="*/ 19969 h 4218" name="T33"/>
                <a:gd fmla="*/ 1390255 w 4293" name="T34"/>
                <a:gd fmla="*/ 887 h 4218" name="T35"/>
                <a:gd fmla="*/ 1350318 w 4293" name="T36"/>
                <a:gd fmla="*/ 3106 h 4218" name="T37"/>
                <a:gd fmla="*/ 1312600 w 4293" name="T38"/>
                <a:gd fmla="*/ 30175 h 4218" name="T39"/>
                <a:gd fmla="*/ 1249588 w 4293" name="T40"/>
                <a:gd fmla="*/ 130019 h 4218" name="T41"/>
                <a:gd fmla="*/ 1131551 w 4293" name="T42"/>
                <a:gd fmla="*/ 309293 h 4218" name="T43"/>
                <a:gd fmla="*/ 1049902 w 4293" name="T44"/>
                <a:gd fmla="*/ 440643 h 4218" name="T45"/>
                <a:gd fmla="*/ 922991 w 4293" name="T46"/>
                <a:gd fmla="*/ 556018 h 4218" name="T47"/>
                <a:gd fmla="*/ 753036 w 4293" name="T48"/>
                <a:gd fmla="*/ 679824 h 4218" name="T49"/>
                <a:gd fmla="*/ 608375 w 4293" name="T50"/>
                <a:gd fmla="*/ 799192 h 4218" name="T51"/>
                <a:gd fmla="*/ 531607 w 4293" name="T52"/>
                <a:gd fmla="*/ 838242 h 4218" name="T53"/>
                <a:gd fmla="*/ 410908 w 4293" name="T54"/>
                <a:gd fmla="*/ 868861 h 4218" name="T55"/>
                <a:gd fmla="*/ 219654 w 4293" name="T56"/>
                <a:gd fmla="*/ 893267 h 4218" name="T57"/>
                <a:gd fmla="*/ 71443 w 4293" name="T58"/>
                <a:gd fmla="*/ 898592 h 4218" name="T59"/>
                <a:gd fmla="*/ 46150 w 4293" name="T60"/>
                <a:gd fmla="*/ 917230 h 4218" name="T61"/>
                <a:gd fmla="*/ 24850 w 4293" name="T62"/>
                <a:gd fmla="*/ 970479 h 4218" name="T63"/>
                <a:gd fmla="*/ 1775 w 4293" name="T64"/>
                <a:gd fmla="*/ 1184367 h 4218" name="T65"/>
                <a:gd fmla="*/ 6212 w 4293" name="T66"/>
                <a:gd fmla="*/ 1471916 h 4218" name="T67"/>
                <a:gd fmla="*/ 30618 w 4293" name="T68"/>
                <a:gd fmla="*/ 1621016 h 4218" name="T69"/>
                <a:gd fmla="*/ 53249 w 4293" name="T70"/>
                <a:gd fmla="*/ 1663616 h 4218" name="T71"/>
                <a:gd fmla="*/ 75881 w 4293" name="T72"/>
                <a:gd fmla="*/ 1673378 h 4218" name="T73"/>
                <a:gd fmla="*/ 354109 w 4293" name="T74"/>
                <a:gd fmla="*/ 1683584 h 4218" name="T75"/>
                <a:gd fmla="*/ 513857 w 4293" name="T76"/>
                <a:gd fmla="*/ 1709766 h 4218" name="T77"/>
                <a:gd fmla="*/ 715318 w 4293" name="T78"/>
                <a:gd fmla="*/ 1778547 h 4218" name="T79"/>
                <a:gd fmla="*/ 956272 w 4293" name="T80"/>
                <a:gd fmla="*/ 1831353 h 4218" name="T81"/>
                <a:gd fmla="*/ 1241157 w 4293" name="T82"/>
                <a:gd fmla="*/ 1866853 h 4218" name="T83"/>
                <a:gd fmla="*/ 1461254 w 4293" name="T84"/>
                <a:gd fmla="*/ 1866409 h 4218" name="T85"/>
                <a:gd fmla="*/ 1561985 w 4293" name="T86"/>
                <a:gd fmla="*/ 1845997 h 4218" name="T87"/>
                <a:gd fmla="*/ 1617453 w 4293" name="T88"/>
                <a:gd fmla="*/ 1815378 h 4218" name="T89"/>
                <a:gd fmla="*/ 1654727 w 4293" name="T90"/>
                <a:gd fmla="*/ 1759909 h 4218" name="T91"/>
                <a:gd fmla="*/ 1668927 w 4293" name="T92"/>
                <a:gd fmla="*/ 1700891 h 4218" name="T93"/>
                <a:gd fmla="*/ 1660052 w 4293" name="T94"/>
                <a:gd fmla="*/ 1650747 h 4218" name="T95"/>
                <a:gd fmla="*/ 1664046 w 4293" name="T96"/>
                <a:gd fmla="*/ 1623234 h 4218" name="T97"/>
                <a:gd fmla="*/ 1754126 w 4293" name="T98"/>
                <a:gd fmla="*/ 1587291 h 4218" name="T99"/>
                <a:gd fmla="*/ 1788295 w 4293" name="T100"/>
                <a:gd fmla="*/ 1548241 h 4218" name="T101"/>
                <a:gd fmla="*/ 1806488 w 4293" name="T102"/>
                <a:gd fmla="*/ 1500760 h 4218" name="T103"/>
                <a:gd fmla="*/ 1810926 w 4293" name="T104"/>
                <a:gd fmla="*/ 1440854 h 4218" name="T105"/>
                <a:gd fmla="*/ 1791401 w 4293" name="T106"/>
                <a:gd fmla="*/ 1379172 h 4218" name="T107"/>
                <a:gd fmla="*/ 1753239 w 4293" name="T108"/>
                <a:gd fmla="*/ 1348997 h 4218" name="T109"/>
                <a:gd fmla="*/ 1836663 w 4293" name="T110"/>
                <a:gd fmla="*/ 1327698 h 4218" name="T111"/>
                <a:gd fmla="*/ 1870832 w 4293" name="T112"/>
                <a:gd fmla="*/ 1297966 h 4218" name="T113"/>
                <a:gd fmla="*/ 1894350 w 4293" name="T114"/>
                <a:gd fmla="*/ 1253148 h 4218" name="T115"/>
                <a:gd fmla="*/ 1904556 w 4293" name="T116"/>
                <a:gd fmla="*/ 1202117 h 4218" name="T117"/>
                <a:gd fmla="*/ 1900119 w 4293" name="T118"/>
                <a:gd fmla="*/ 1147979 h 4218" name="T119"/>
                <a:gd fmla="*/ 1880150 w 4293" name="T120"/>
                <a:gd fmla="*/ 1104935 h 4218" name="T121"/>
                <a:gd fmla="*/ 1847313 w 4293" name="T122"/>
                <a:gd fmla="*/ 1074317 h 4218" name="T123"/>
                <a:gd fmla="*/ 1803826 w 4293" name="T124"/>
                <a:gd fmla="*/ 1058342 h 4218" name="T125"/>
                <a:gd fmla="*/ 0 60000 65536" name="T126"/>
                <a:gd fmla="*/ 0 60000 65536" name="T127"/>
                <a:gd fmla="*/ 0 60000 65536" name="T128"/>
                <a:gd fmla="*/ 0 60000 65536" name="T129"/>
                <a:gd fmla="*/ 0 60000 65536" name="T130"/>
                <a:gd fmla="*/ 0 60000 65536" name="T131"/>
                <a:gd fmla="*/ 0 60000 65536" name="T132"/>
                <a:gd fmla="*/ 0 60000 65536" name="T133"/>
                <a:gd fmla="*/ 0 60000 65536" name="T134"/>
                <a:gd fmla="*/ 0 60000 65536" name="T135"/>
                <a:gd fmla="*/ 0 60000 65536" name="T136"/>
                <a:gd fmla="*/ 0 60000 65536" name="T137"/>
                <a:gd fmla="*/ 0 60000 65536" name="T138"/>
                <a:gd fmla="*/ 0 60000 65536" name="T139"/>
                <a:gd fmla="*/ 0 60000 65536" name="T140"/>
                <a:gd fmla="*/ 0 60000 65536" name="T141"/>
                <a:gd fmla="*/ 0 60000 65536" name="T142"/>
                <a:gd fmla="*/ 0 60000 65536" name="T143"/>
                <a:gd fmla="*/ 0 60000 65536" name="T144"/>
                <a:gd fmla="*/ 0 60000 65536" name="T145"/>
                <a:gd fmla="*/ 0 60000 65536" name="T146"/>
                <a:gd fmla="*/ 0 60000 65536" name="T147"/>
                <a:gd fmla="*/ 0 60000 65536" name="T148"/>
                <a:gd fmla="*/ 0 60000 65536" name="T149"/>
                <a:gd fmla="*/ 0 60000 65536" name="T150"/>
                <a:gd fmla="*/ 0 60000 65536" name="T151"/>
                <a:gd fmla="*/ 0 60000 65536" name="T152"/>
                <a:gd fmla="*/ 0 60000 65536" name="T153"/>
                <a:gd fmla="*/ 0 60000 65536" name="T154"/>
                <a:gd fmla="*/ 0 60000 65536" name="T155"/>
                <a:gd fmla="*/ 0 60000 65536" name="T156"/>
                <a:gd fmla="*/ 0 60000 65536" name="T157"/>
                <a:gd fmla="*/ 0 60000 65536" name="T158"/>
                <a:gd fmla="*/ 0 60000 65536" name="T159"/>
                <a:gd fmla="*/ 0 60000 65536" name="T160"/>
                <a:gd fmla="*/ 0 60000 65536" name="T161"/>
                <a:gd fmla="*/ 0 60000 65536" name="T162"/>
                <a:gd fmla="*/ 0 60000 65536" name="T163"/>
                <a:gd fmla="*/ 0 60000 65536" name="T164"/>
                <a:gd fmla="*/ 0 60000 65536" name="T165"/>
                <a:gd fmla="*/ 0 60000 65536" name="T166"/>
                <a:gd fmla="*/ 0 60000 65536" name="T167"/>
                <a:gd fmla="*/ 0 60000 65536" name="T168"/>
                <a:gd fmla="*/ 0 60000 65536" name="T169"/>
                <a:gd fmla="*/ 0 60000 65536" name="T170"/>
                <a:gd fmla="*/ 0 60000 65536" name="T171"/>
                <a:gd fmla="*/ 0 60000 65536" name="T172"/>
                <a:gd fmla="*/ 0 60000 65536" name="T173"/>
                <a:gd fmla="*/ 0 60000 65536" name="T174"/>
                <a:gd fmla="*/ 0 60000 65536" name="T175"/>
                <a:gd fmla="*/ 0 60000 65536" name="T176"/>
                <a:gd fmla="*/ 0 60000 65536" name="T177"/>
                <a:gd fmla="*/ 0 60000 65536" name="T178"/>
                <a:gd fmla="*/ 0 60000 65536" name="T179"/>
                <a:gd fmla="*/ 0 60000 65536" name="T180"/>
                <a:gd fmla="*/ 0 60000 65536" name="T181"/>
                <a:gd fmla="*/ 0 60000 65536" name="T182"/>
                <a:gd fmla="*/ 0 60000 65536" name="T183"/>
                <a:gd fmla="*/ 0 60000 65536" name="T184"/>
                <a:gd fmla="*/ 0 60000 65536" name="T185"/>
                <a:gd fmla="*/ 0 60000 65536" name="T186"/>
                <a:gd fmla="*/ 0 60000 65536" name="T187"/>
                <a:gd fmla="*/ 0 60000 65536" name="T188"/>
              </a:gd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b="b" l="0" r="r" t="0"/>
              <a:pathLst>
                <a:path h="4218" w="4293">
                  <a:moveTo>
                    <a:pt x="4018" y="2379"/>
                  </a:moveTo>
                  <a:lnTo>
                    <a:pt x="4018" y="2379"/>
                  </a:lnTo>
                  <a:lnTo>
                    <a:pt x="4047" y="2374"/>
                  </a:lnTo>
                  <a:lnTo>
                    <a:pt x="4074" y="2367"/>
                  </a:lnTo>
                  <a:lnTo>
                    <a:pt x="4100" y="2359"/>
                  </a:lnTo>
                  <a:lnTo>
                    <a:pt x="4125" y="2347"/>
                  </a:lnTo>
                  <a:lnTo>
                    <a:pt x="4148" y="2334"/>
                  </a:lnTo>
                  <a:lnTo>
                    <a:pt x="4171" y="2320"/>
                  </a:lnTo>
                  <a:lnTo>
                    <a:pt x="4191" y="2302"/>
                  </a:lnTo>
                  <a:lnTo>
                    <a:pt x="4209" y="2283"/>
                  </a:lnTo>
                  <a:lnTo>
                    <a:pt x="4225" y="2262"/>
                  </a:lnTo>
                  <a:lnTo>
                    <a:pt x="4241" y="2238"/>
                  </a:lnTo>
                  <a:lnTo>
                    <a:pt x="4253" y="2213"/>
                  </a:lnTo>
                  <a:lnTo>
                    <a:pt x="4263" y="2185"/>
                  </a:lnTo>
                  <a:lnTo>
                    <a:pt x="4273" y="2155"/>
                  </a:lnTo>
                  <a:lnTo>
                    <a:pt x="4279" y="2123"/>
                  </a:lnTo>
                  <a:lnTo>
                    <a:pt x="4282" y="2089"/>
                  </a:lnTo>
                  <a:lnTo>
                    <a:pt x="4283" y="2053"/>
                  </a:lnTo>
                  <a:lnTo>
                    <a:pt x="4283" y="2033"/>
                  </a:lnTo>
                  <a:lnTo>
                    <a:pt x="4282" y="2013"/>
                  </a:lnTo>
                  <a:lnTo>
                    <a:pt x="4280" y="1993"/>
                  </a:lnTo>
                  <a:lnTo>
                    <a:pt x="4276" y="1975"/>
                  </a:lnTo>
                  <a:lnTo>
                    <a:pt x="4273" y="1956"/>
                  </a:lnTo>
                  <a:lnTo>
                    <a:pt x="4269" y="1938"/>
                  </a:lnTo>
                  <a:lnTo>
                    <a:pt x="4263" y="1920"/>
                  </a:lnTo>
                  <a:lnTo>
                    <a:pt x="4257" y="1904"/>
                  </a:lnTo>
                  <a:lnTo>
                    <a:pt x="4251" y="1889"/>
                  </a:lnTo>
                  <a:lnTo>
                    <a:pt x="4243" y="1872"/>
                  </a:lnTo>
                  <a:lnTo>
                    <a:pt x="4236" y="1858"/>
                  </a:lnTo>
                  <a:lnTo>
                    <a:pt x="4227" y="1842"/>
                  </a:lnTo>
                  <a:lnTo>
                    <a:pt x="4217" y="1828"/>
                  </a:lnTo>
                  <a:lnTo>
                    <a:pt x="4208" y="1815"/>
                  </a:lnTo>
                  <a:lnTo>
                    <a:pt x="4197" y="1802"/>
                  </a:lnTo>
                  <a:lnTo>
                    <a:pt x="4185" y="1790"/>
                  </a:lnTo>
                  <a:lnTo>
                    <a:pt x="4173" y="1778"/>
                  </a:lnTo>
                  <a:lnTo>
                    <a:pt x="4160" y="1768"/>
                  </a:lnTo>
                  <a:lnTo>
                    <a:pt x="4147" y="1757"/>
                  </a:lnTo>
                  <a:lnTo>
                    <a:pt x="4133" y="1746"/>
                  </a:lnTo>
                  <a:lnTo>
                    <a:pt x="4119" y="1737"/>
                  </a:lnTo>
                  <a:lnTo>
                    <a:pt x="4105" y="1729"/>
                  </a:lnTo>
                  <a:lnTo>
                    <a:pt x="4088" y="1720"/>
                  </a:lnTo>
                  <a:lnTo>
                    <a:pt x="4073" y="1713"/>
                  </a:lnTo>
                  <a:lnTo>
                    <a:pt x="4056" y="1706"/>
                  </a:lnTo>
                  <a:lnTo>
                    <a:pt x="4039" y="1700"/>
                  </a:lnTo>
                  <a:lnTo>
                    <a:pt x="4022" y="1695"/>
                  </a:lnTo>
                  <a:lnTo>
                    <a:pt x="4004" y="1690"/>
                  </a:lnTo>
                  <a:lnTo>
                    <a:pt x="3985" y="1686"/>
                  </a:lnTo>
                  <a:lnTo>
                    <a:pt x="3966" y="1682"/>
                  </a:lnTo>
                  <a:lnTo>
                    <a:pt x="3947" y="1680"/>
                  </a:lnTo>
                  <a:lnTo>
                    <a:pt x="3927" y="1678"/>
                  </a:lnTo>
                  <a:lnTo>
                    <a:pt x="3923" y="1678"/>
                  </a:lnTo>
                  <a:lnTo>
                    <a:pt x="3874" y="1672"/>
                  </a:lnTo>
                  <a:lnTo>
                    <a:pt x="3820" y="1666"/>
                  </a:lnTo>
                  <a:lnTo>
                    <a:pt x="3707" y="1656"/>
                  </a:lnTo>
                  <a:lnTo>
                    <a:pt x="3583" y="1647"/>
                  </a:lnTo>
                  <a:lnTo>
                    <a:pt x="3458" y="1640"/>
                  </a:lnTo>
                  <a:lnTo>
                    <a:pt x="3212" y="1628"/>
                  </a:lnTo>
                  <a:lnTo>
                    <a:pt x="3098" y="1622"/>
                  </a:lnTo>
                  <a:lnTo>
                    <a:pt x="2997" y="1617"/>
                  </a:lnTo>
                  <a:lnTo>
                    <a:pt x="2989" y="1585"/>
                  </a:lnTo>
                  <a:lnTo>
                    <a:pt x="2982" y="1556"/>
                  </a:lnTo>
                  <a:lnTo>
                    <a:pt x="2976" y="1529"/>
                  </a:lnTo>
                  <a:lnTo>
                    <a:pt x="2972" y="1504"/>
                  </a:lnTo>
                  <a:lnTo>
                    <a:pt x="2970" y="1479"/>
                  </a:lnTo>
                  <a:lnTo>
                    <a:pt x="2969" y="1456"/>
                  </a:lnTo>
                  <a:lnTo>
                    <a:pt x="2969" y="1434"/>
                  </a:lnTo>
                  <a:lnTo>
                    <a:pt x="2971" y="1412"/>
                  </a:lnTo>
                  <a:lnTo>
                    <a:pt x="2974" y="1391"/>
                  </a:lnTo>
                  <a:lnTo>
                    <a:pt x="2978" y="1369"/>
                  </a:lnTo>
                  <a:lnTo>
                    <a:pt x="2984" y="1347"/>
                  </a:lnTo>
                  <a:lnTo>
                    <a:pt x="2991" y="1325"/>
                  </a:lnTo>
                  <a:lnTo>
                    <a:pt x="3000" y="1301"/>
                  </a:lnTo>
                  <a:lnTo>
                    <a:pt x="3010" y="1276"/>
                  </a:lnTo>
                  <a:lnTo>
                    <a:pt x="3033" y="1222"/>
                  </a:lnTo>
                  <a:lnTo>
                    <a:pt x="3077" y="1173"/>
                  </a:lnTo>
                  <a:lnTo>
                    <a:pt x="3117" y="1125"/>
                  </a:lnTo>
                  <a:lnTo>
                    <a:pt x="3155" y="1077"/>
                  </a:lnTo>
                  <a:lnTo>
                    <a:pt x="3189" y="1028"/>
                  </a:lnTo>
                  <a:lnTo>
                    <a:pt x="3206" y="1003"/>
                  </a:lnTo>
                  <a:lnTo>
                    <a:pt x="3221" y="978"/>
                  </a:lnTo>
                  <a:lnTo>
                    <a:pt x="3237" y="953"/>
                  </a:lnTo>
                  <a:lnTo>
                    <a:pt x="3251" y="928"/>
                  </a:lnTo>
                  <a:lnTo>
                    <a:pt x="3264" y="902"/>
                  </a:lnTo>
                  <a:lnTo>
                    <a:pt x="3277" y="877"/>
                  </a:lnTo>
                  <a:lnTo>
                    <a:pt x="3287" y="851"/>
                  </a:lnTo>
                  <a:lnTo>
                    <a:pt x="3299" y="825"/>
                  </a:lnTo>
                  <a:lnTo>
                    <a:pt x="3309" y="798"/>
                  </a:lnTo>
                  <a:lnTo>
                    <a:pt x="3318" y="772"/>
                  </a:lnTo>
                  <a:lnTo>
                    <a:pt x="3327" y="745"/>
                  </a:lnTo>
                  <a:lnTo>
                    <a:pt x="3335" y="716"/>
                  </a:lnTo>
                  <a:lnTo>
                    <a:pt x="3342" y="689"/>
                  </a:lnTo>
                  <a:lnTo>
                    <a:pt x="3348" y="661"/>
                  </a:lnTo>
                  <a:lnTo>
                    <a:pt x="3353" y="632"/>
                  </a:lnTo>
                  <a:lnTo>
                    <a:pt x="3357" y="603"/>
                  </a:lnTo>
                  <a:lnTo>
                    <a:pt x="3360" y="573"/>
                  </a:lnTo>
                  <a:lnTo>
                    <a:pt x="3363" y="543"/>
                  </a:lnTo>
                  <a:lnTo>
                    <a:pt x="3364" y="513"/>
                  </a:lnTo>
                  <a:lnTo>
                    <a:pt x="3364" y="482"/>
                  </a:lnTo>
                  <a:lnTo>
                    <a:pt x="3364" y="450"/>
                  </a:lnTo>
                  <a:lnTo>
                    <a:pt x="3363" y="418"/>
                  </a:lnTo>
                  <a:lnTo>
                    <a:pt x="3361" y="386"/>
                  </a:lnTo>
                  <a:lnTo>
                    <a:pt x="3358" y="353"/>
                  </a:lnTo>
                  <a:lnTo>
                    <a:pt x="3355" y="328"/>
                  </a:lnTo>
                  <a:lnTo>
                    <a:pt x="3349" y="301"/>
                  </a:lnTo>
                  <a:lnTo>
                    <a:pt x="3341" y="273"/>
                  </a:lnTo>
                  <a:lnTo>
                    <a:pt x="3330" y="245"/>
                  </a:lnTo>
                  <a:lnTo>
                    <a:pt x="3318" y="217"/>
                  </a:lnTo>
                  <a:lnTo>
                    <a:pt x="3305" y="188"/>
                  </a:lnTo>
                  <a:lnTo>
                    <a:pt x="3291" y="161"/>
                  </a:lnTo>
                  <a:lnTo>
                    <a:pt x="3276" y="134"/>
                  </a:lnTo>
                  <a:lnTo>
                    <a:pt x="3258" y="109"/>
                  </a:lnTo>
                  <a:lnTo>
                    <a:pt x="3241" y="85"/>
                  </a:lnTo>
                  <a:lnTo>
                    <a:pt x="3223" y="64"/>
                  </a:lnTo>
                  <a:lnTo>
                    <a:pt x="3206" y="45"/>
                  </a:lnTo>
                  <a:lnTo>
                    <a:pt x="3187" y="29"/>
                  </a:lnTo>
                  <a:lnTo>
                    <a:pt x="3169" y="16"/>
                  </a:lnTo>
                  <a:lnTo>
                    <a:pt x="3160" y="12"/>
                  </a:lnTo>
                  <a:lnTo>
                    <a:pt x="3151" y="7"/>
                  </a:lnTo>
                  <a:lnTo>
                    <a:pt x="3142" y="5"/>
                  </a:lnTo>
                  <a:lnTo>
                    <a:pt x="3133" y="2"/>
                  </a:lnTo>
                  <a:lnTo>
                    <a:pt x="3119" y="1"/>
                  </a:lnTo>
                  <a:lnTo>
                    <a:pt x="3105" y="0"/>
                  </a:lnTo>
                  <a:lnTo>
                    <a:pt x="3092" y="0"/>
                  </a:lnTo>
                  <a:lnTo>
                    <a:pt x="3079" y="1"/>
                  </a:lnTo>
                  <a:lnTo>
                    <a:pt x="3067" y="2"/>
                  </a:lnTo>
                  <a:lnTo>
                    <a:pt x="3055" y="5"/>
                  </a:lnTo>
                  <a:lnTo>
                    <a:pt x="3043" y="7"/>
                  </a:lnTo>
                  <a:lnTo>
                    <a:pt x="3033" y="12"/>
                  </a:lnTo>
                  <a:lnTo>
                    <a:pt x="3022" y="16"/>
                  </a:lnTo>
                  <a:lnTo>
                    <a:pt x="3013" y="21"/>
                  </a:lnTo>
                  <a:lnTo>
                    <a:pt x="3003" y="27"/>
                  </a:lnTo>
                  <a:lnTo>
                    <a:pt x="2994" y="34"/>
                  </a:lnTo>
                  <a:lnTo>
                    <a:pt x="2975" y="50"/>
                  </a:lnTo>
                  <a:lnTo>
                    <a:pt x="2958" y="68"/>
                  </a:lnTo>
                  <a:lnTo>
                    <a:pt x="2940" y="89"/>
                  </a:lnTo>
                  <a:lnTo>
                    <a:pt x="2924" y="112"/>
                  </a:lnTo>
                  <a:lnTo>
                    <a:pt x="2907" y="137"/>
                  </a:lnTo>
                  <a:lnTo>
                    <a:pt x="2891" y="166"/>
                  </a:lnTo>
                  <a:lnTo>
                    <a:pt x="2855" y="226"/>
                  </a:lnTo>
                  <a:lnTo>
                    <a:pt x="2816" y="293"/>
                  </a:lnTo>
                  <a:lnTo>
                    <a:pt x="2775" y="361"/>
                  </a:lnTo>
                  <a:lnTo>
                    <a:pt x="2737" y="419"/>
                  </a:lnTo>
                  <a:lnTo>
                    <a:pt x="2701" y="471"/>
                  </a:lnTo>
                  <a:lnTo>
                    <a:pt x="2666" y="521"/>
                  </a:lnTo>
                  <a:lnTo>
                    <a:pt x="2630" y="572"/>
                  </a:lnTo>
                  <a:lnTo>
                    <a:pt x="2592" y="630"/>
                  </a:lnTo>
                  <a:lnTo>
                    <a:pt x="2550" y="697"/>
                  </a:lnTo>
                  <a:lnTo>
                    <a:pt x="2502" y="778"/>
                  </a:lnTo>
                  <a:lnTo>
                    <a:pt x="2455" y="859"/>
                  </a:lnTo>
                  <a:lnTo>
                    <a:pt x="2434" y="895"/>
                  </a:lnTo>
                  <a:lnTo>
                    <a:pt x="2412" y="929"/>
                  </a:lnTo>
                  <a:lnTo>
                    <a:pt x="2390" y="961"/>
                  </a:lnTo>
                  <a:lnTo>
                    <a:pt x="2366" y="993"/>
                  </a:lnTo>
                  <a:lnTo>
                    <a:pt x="2340" y="1025"/>
                  </a:lnTo>
                  <a:lnTo>
                    <a:pt x="2309" y="1057"/>
                  </a:lnTo>
                  <a:lnTo>
                    <a:pt x="2276" y="1090"/>
                  </a:lnTo>
                  <a:lnTo>
                    <a:pt x="2237" y="1127"/>
                  </a:lnTo>
                  <a:lnTo>
                    <a:pt x="2192" y="1165"/>
                  </a:lnTo>
                  <a:lnTo>
                    <a:pt x="2140" y="1206"/>
                  </a:lnTo>
                  <a:lnTo>
                    <a:pt x="2080" y="1253"/>
                  </a:lnTo>
                  <a:lnTo>
                    <a:pt x="2012" y="1304"/>
                  </a:lnTo>
                  <a:lnTo>
                    <a:pt x="1934" y="1359"/>
                  </a:lnTo>
                  <a:lnTo>
                    <a:pt x="1845" y="1422"/>
                  </a:lnTo>
                  <a:lnTo>
                    <a:pt x="1805" y="1450"/>
                  </a:lnTo>
                  <a:lnTo>
                    <a:pt x="1766" y="1479"/>
                  </a:lnTo>
                  <a:lnTo>
                    <a:pt x="1697" y="1532"/>
                  </a:lnTo>
                  <a:lnTo>
                    <a:pt x="1637" y="1581"/>
                  </a:lnTo>
                  <a:lnTo>
                    <a:pt x="1583" y="1626"/>
                  </a:lnTo>
                  <a:lnTo>
                    <a:pt x="1493" y="1705"/>
                  </a:lnTo>
                  <a:lnTo>
                    <a:pt x="1452" y="1739"/>
                  </a:lnTo>
                  <a:lnTo>
                    <a:pt x="1413" y="1772"/>
                  </a:lnTo>
                  <a:lnTo>
                    <a:pt x="1393" y="1787"/>
                  </a:lnTo>
                  <a:lnTo>
                    <a:pt x="1371" y="1801"/>
                  </a:lnTo>
                  <a:lnTo>
                    <a:pt x="1350" y="1815"/>
                  </a:lnTo>
                  <a:lnTo>
                    <a:pt x="1328" y="1828"/>
                  </a:lnTo>
                  <a:lnTo>
                    <a:pt x="1305" y="1841"/>
                  </a:lnTo>
                  <a:lnTo>
                    <a:pt x="1280" y="1854"/>
                  </a:lnTo>
                  <a:lnTo>
                    <a:pt x="1255" y="1866"/>
                  </a:lnTo>
                  <a:lnTo>
                    <a:pt x="1228" y="1878"/>
                  </a:lnTo>
                  <a:lnTo>
                    <a:pt x="1198" y="1889"/>
                  </a:lnTo>
                  <a:lnTo>
                    <a:pt x="1168" y="1899"/>
                  </a:lnTo>
                  <a:lnTo>
                    <a:pt x="1133" y="1910"/>
                  </a:lnTo>
                  <a:lnTo>
                    <a:pt x="1098" y="1920"/>
                  </a:lnTo>
                  <a:lnTo>
                    <a:pt x="1060" y="1930"/>
                  </a:lnTo>
                  <a:lnTo>
                    <a:pt x="1018" y="1939"/>
                  </a:lnTo>
                  <a:lnTo>
                    <a:pt x="973" y="1949"/>
                  </a:lnTo>
                  <a:lnTo>
                    <a:pt x="926" y="1958"/>
                  </a:lnTo>
                  <a:lnTo>
                    <a:pt x="882" y="1967"/>
                  </a:lnTo>
                  <a:lnTo>
                    <a:pt x="822" y="1976"/>
                  </a:lnTo>
                  <a:lnTo>
                    <a:pt x="746" y="1988"/>
                  </a:lnTo>
                  <a:lnTo>
                    <a:pt x="656" y="1999"/>
                  </a:lnTo>
                  <a:lnTo>
                    <a:pt x="552" y="2008"/>
                  </a:lnTo>
                  <a:lnTo>
                    <a:pt x="495" y="2013"/>
                  </a:lnTo>
                  <a:lnTo>
                    <a:pt x="436" y="2016"/>
                  </a:lnTo>
                  <a:lnTo>
                    <a:pt x="373" y="2020"/>
                  </a:lnTo>
                  <a:lnTo>
                    <a:pt x="308" y="2022"/>
                  </a:lnTo>
                  <a:lnTo>
                    <a:pt x="240" y="2024"/>
                  </a:lnTo>
                  <a:lnTo>
                    <a:pt x="171" y="2025"/>
                  </a:lnTo>
                  <a:lnTo>
                    <a:pt x="161" y="2025"/>
                  </a:lnTo>
                  <a:lnTo>
                    <a:pt x="153" y="2027"/>
                  </a:lnTo>
                  <a:lnTo>
                    <a:pt x="144" y="2031"/>
                  </a:lnTo>
                  <a:lnTo>
                    <a:pt x="136" y="2034"/>
                  </a:lnTo>
                  <a:lnTo>
                    <a:pt x="128" y="2040"/>
                  </a:lnTo>
                  <a:lnTo>
                    <a:pt x="120" y="2048"/>
                  </a:lnTo>
                  <a:lnTo>
                    <a:pt x="111" y="2057"/>
                  </a:lnTo>
                  <a:lnTo>
                    <a:pt x="104" y="2067"/>
                  </a:lnTo>
                  <a:lnTo>
                    <a:pt x="96" y="2079"/>
                  </a:lnTo>
                  <a:lnTo>
                    <a:pt x="89" y="2092"/>
                  </a:lnTo>
                  <a:lnTo>
                    <a:pt x="82" y="2108"/>
                  </a:lnTo>
                  <a:lnTo>
                    <a:pt x="75" y="2125"/>
                  </a:lnTo>
                  <a:lnTo>
                    <a:pt x="69" y="2144"/>
                  </a:lnTo>
                  <a:lnTo>
                    <a:pt x="62" y="2164"/>
                  </a:lnTo>
                  <a:lnTo>
                    <a:pt x="56" y="2187"/>
                  </a:lnTo>
                  <a:lnTo>
                    <a:pt x="50" y="2211"/>
                  </a:lnTo>
                  <a:lnTo>
                    <a:pt x="39" y="2266"/>
                  </a:lnTo>
                  <a:lnTo>
                    <a:pt x="30" y="2329"/>
                  </a:lnTo>
                  <a:lnTo>
                    <a:pt x="21" y="2400"/>
                  </a:lnTo>
                  <a:lnTo>
                    <a:pt x="14" y="2481"/>
                  </a:lnTo>
                  <a:lnTo>
                    <a:pt x="8" y="2569"/>
                  </a:lnTo>
                  <a:lnTo>
                    <a:pt x="4" y="2669"/>
                  </a:lnTo>
                  <a:lnTo>
                    <a:pt x="1" y="2779"/>
                  </a:lnTo>
                  <a:lnTo>
                    <a:pt x="0" y="2899"/>
                  </a:lnTo>
                  <a:lnTo>
                    <a:pt x="1" y="3018"/>
                  </a:lnTo>
                  <a:lnTo>
                    <a:pt x="4" y="3127"/>
                  </a:lnTo>
                  <a:lnTo>
                    <a:pt x="8" y="3227"/>
                  </a:lnTo>
                  <a:lnTo>
                    <a:pt x="14" y="3317"/>
                  </a:lnTo>
                  <a:lnTo>
                    <a:pt x="21" y="3397"/>
                  </a:lnTo>
                  <a:lnTo>
                    <a:pt x="30" y="3468"/>
                  </a:lnTo>
                  <a:lnTo>
                    <a:pt x="39" y="3531"/>
                  </a:lnTo>
                  <a:lnTo>
                    <a:pt x="50" y="3585"/>
                  </a:lnTo>
                  <a:lnTo>
                    <a:pt x="56" y="3609"/>
                  </a:lnTo>
                  <a:lnTo>
                    <a:pt x="62" y="3632"/>
                  </a:lnTo>
                  <a:lnTo>
                    <a:pt x="69" y="3653"/>
                  </a:lnTo>
                  <a:lnTo>
                    <a:pt x="75" y="3672"/>
                  </a:lnTo>
                  <a:lnTo>
                    <a:pt x="82" y="3688"/>
                  </a:lnTo>
                  <a:lnTo>
                    <a:pt x="89" y="3704"/>
                  </a:lnTo>
                  <a:lnTo>
                    <a:pt x="96" y="3717"/>
                  </a:lnTo>
                  <a:lnTo>
                    <a:pt x="104" y="3729"/>
                  </a:lnTo>
                  <a:lnTo>
                    <a:pt x="111" y="3739"/>
                  </a:lnTo>
                  <a:lnTo>
                    <a:pt x="120" y="3749"/>
                  </a:lnTo>
                  <a:lnTo>
                    <a:pt x="128" y="3756"/>
                  </a:lnTo>
                  <a:lnTo>
                    <a:pt x="136" y="3762"/>
                  </a:lnTo>
                  <a:lnTo>
                    <a:pt x="144" y="3767"/>
                  </a:lnTo>
                  <a:lnTo>
                    <a:pt x="153" y="3769"/>
                  </a:lnTo>
                  <a:lnTo>
                    <a:pt x="161" y="3771"/>
                  </a:lnTo>
                  <a:lnTo>
                    <a:pt x="171" y="3771"/>
                  </a:lnTo>
                  <a:lnTo>
                    <a:pt x="323" y="3772"/>
                  </a:lnTo>
                  <a:lnTo>
                    <a:pt x="470" y="3776"/>
                  </a:lnTo>
                  <a:lnTo>
                    <a:pt x="540" y="3778"/>
                  </a:lnTo>
                  <a:lnTo>
                    <a:pt x="608" y="3781"/>
                  </a:lnTo>
                  <a:lnTo>
                    <a:pt x="673" y="3784"/>
                  </a:lnTo>
                  <a:lnTo>
                    <a:pt x="737" y="3789"/>
                  </a:lnTo>
                  <a:lnTo>
                    <a:pt x="798" y="3794"/>
                  </a:lnTo>
                  <a:lnTo>
                    <a:pt x="857" y="3800"/>
                  </a:lnTo>
                  <a:lnTo>
                    <a:pt x="913" y="3807"/>
                  </a:lnTo>
                  <a:lnTo>
                    <a:pt x="968" y="3814"/>
                  </a:lnTo>
                  <a:lnTo>
                    <a:pt x="1020" y="3822"/>
                  </a:lnTo>
                  <a:lnTo>
                    <a:pt x="1068" y="3832"/>
                  </a:lnTo>
                  <a:lnTo>
                    <a:pt x="1114" y="3841"/>
                  </a:lnTo>
                  <a:lnTo>
                    <a:pt x="1158" y="3853"/>
                  </a:lnTo>
                  <a:lnTo>
                    <a:pt x="1229" y="3883"/>
                  </a:lnTo>
                  <a:lnTo>
                    <a:pt x="1303" y="3911"/>
                  </a:lnTo>
                  <a:lnTo>
                    <a:pt x="1378" y="3937"/>
                  </a:lnTo>
                  <a:lnTo>
                    <a:pt x="1455" y="3962"/>
                  </a:lnTo>
                  <a:lnTo>
                    <a:pt x="1534" y="3986"/>
                  </a:lnTo>
                  <a:lnTo>
                    <a:pt x="1612" y="4008"/>
                  </a:lnTo>
                  <a:lnTo>
                    <a:pt x="1691" y="4028"/>
                  </a:lnTo>
                  <a:lnTo>
                    <a:pt x="1770" y="4048"/>
                  </a:lnTo>
                  <a:lnTo>
                    <a:pt x="1850" y="4066"/>
                  </a:lnTo>
                  <a:lnTo>
                    <a:pt x="1928" y="4083"/>
                  </a:lnTo>
                  <a:lnTo>
                    <a:pt x="2005" y="4098"/>
                  </a:lnTo>
                  <a:lnTo>
                    <a:pt x="2081" y="4112"/>
                  </a:lnTo>
                  <a:lnTo>
                    <a:pt x="2155" y="4127"/>
                  </a:lnTo>
                  <a:lnTo>
                    <a:pt x="2228" y="4138"/>
                  </a:lnTo>
                  <a:lnTo>
                    <a:pt x="2365" y="4160"/>
                  </a:lnTo>
                  <a:lnTo>
                    <a:pt x="2485" y="4175"/>
                  </a:lnTo>
                  <a:lnTo>
                    <a:pt x="2597" y="4189"/>
                  </a:lnTo>
                  <a:lnTo>
                    <a:pt x="2700" y="4200"/>
                  </a:lnTo>
                  <a:lnTo>
                    <a:pt x="2797" y="4207"/>
                  </a:lnTo>
                  <a:lnTo>
                    <a:pt x="2886" y="4213"/>
                  </a:lnTo>
                  <a:lnTo>
                    <a:pt x="2968" y="4217"/>
                  </a:lnTo>
                  <a:lnTo>
                    <a:pt x="3043" y="4218"/>
                  </a:lnTo>
                  <a:lnTo>
                    <a:pt x="3113" y="4218"/>
                  </a:lnTo>
                  <a:lnTo>
                    <a:pt x="3178" y="4215"/>
                  </a:lnTo>
                  <a:lnTo>
                    <a:pt x="3238" y="4211"/>
                  </a:lnTo>
                  <a:lnTo>
                    <a:pt x="3293" y="4206"/>
                  </a:lnTo>
                  <a:lnTo>
                    <a:pt x="3345" y="4199"/>
                  </a:lnTo>
                  <a:lnTo>
                    <a:pt x="3393" y="4192"/>
                  </a:lnTo>
                  <a:lnTo>
                    <a:pt x="3438" y="4182"/>
                  </a:lnTo>
                  <a:lnTo>
                    <a:pt x="3479" y="4173"/>
                  </a:lnTo>
                  <a:lnTo>
                    <a:pt x="3520" y="4163"/>
                  </a:lnTo>
                  <a:lnTo>
                    <a:pt x="3520" y="4160"/>
                  </a:lnTo>
                  <a:lnTo>
                    <a:pt x="3540" y="4153"/>
                  </a:lnTo>
                  <a:lnTo>
                    <a:pt x="3560" y="4145"/>
                  </a:lnTo>
                  <a:lnTo>
                    <a:pt x="3578" y="4137"/>
                  </a:lnTo>
                  <a:lnTo>
                    <a:pt x="3595" y="4127"/>
                  </a:lnTo>
                  <a:lnTo>
                    <a:pt x="3613" y="4116"/>
                  </a:lnTo>
                  <a:lnTo>
                    <a:pt x="3630" y="4104"/>
                  </a:lnTo>
                  <a:lnTo>
                    <a:pt x="3645" y="4091"/>
                  </a:lnTo>
                  <a:lnTo>
                    <a:pt x="3659" y="4077"/>
                  </a:lnTo>
                  <a:lnTo>
                    <a:pt x="3673" y="4061"/>
                  </a:lnTo>
                  <a:lnTo>
                    <a:pt x="3687" y="4045"/>
                  </a:lnTo>
                  <a:lnTo>
                    <a:pt x="3698" y="4026"/>
                  </a:lnTo>
                  <a:lnTo>
                    <a:pt x="3710" y="4007"/>
                  </a:lnTo>
                  <a:lnTo>
                    <a:pt x="3720" y="3987"/>
                  </a:lnTo>
                  <a:lnTo>
                    <a:pt x="3729" y="3966"/>
                  </a:lnTo>
                  <a:lnTo>
                    <a:pt x="3737" y="3942"/>
                  </a:lnTo>
                  <a:lnTo>
                    <a:pt x="3746" y="3918"/>
                  </a:lnTo>
                  <a:lnTo>
                    <a:pt x="3752" y="3894"/>
                  </a:lnTo>
                  <a:lnTo>
                    <a:pt x="3756" y="3873"/>
                  </a:lnTo>
                  <a:lnTo>
                    <a:pt x="3760" y="3852"/>
                  </a:lnTo>
                  <a:lnTo>
                    <a:pt x="3761" y="3833"/>
                  </a:lnTo>
                  <a:lnTo>
                    <a:pt x="3762" y="3814"/>
                  </a:lnTo>
                  <a:lnTo>
                    <a:pt x="3762" y="3795"/>
                  </a:lnTo>
                  <a:lnTo>
                    <a:pt x="3760" y="3778"/>
                  </a:lnTo>
                  <a:lnTo>
                    <a:pt x="3758" y="3763"/>
                  </a:lnTo>
                  <a:lnTo>
                    <a:pt x="3753" y="3748"/>
                  </a:lnTo>
                  <a:lnTo>
                    <a:pt x="3747" y="3733"/>
                  </a:lnTo>
                  <a:lnTo>
                    <a:pt x="3741" y="3720"/>
                  </a:lnTo>
                  <a:lnTo>
                    <a:pt x="3733" y="3707"/>
                  </a:lnTo>
                  <a:lnTo>
                    <a:pt x="3724" y="3696"/>
                  </a:lnTo>
                  <a:lnTo>
                    <a:pt x="3714" y="3685"/>
                  </a:lnTo>
                  <a:lnTo>
                    <a:pt x="3702" y="3675"/>
                  </a:lnTo>
                  <a:lnTo>
                    <a:pt x="3689" y="3666"/>
                  </a:lnTo>
                  <a:lnTo>
                    <a:pt x="3750" y="3658"/>
                  </a:lnTo>
                  <a:lnTo>
                    <a:pt x="3784" y="3652"/>
                  </a:lnTo>
                  <a:lnTo>
                    <a:pt x="3816" y="3643"/>
                  </a:lnTo>
                  <a:lnTo>
                    <a:pt x="3846" y="3633"/>
                  </a:lnTo>
                  <a:lnTo>
                    <a:pt x="3875" y="3622"/>
                  </a:lnTo>
                  <a:lnTo>
                    <a:pt x="3902" y="3609"/>
                  </a:lnTo>
                  <a:lnTo>
                    <a:pt x="3928" y="3594"/>
                  </a:lnTo>
                  <a:lnTo>
                    <a:pt x="3953" y="3577"/>
                  </a:lnTo>
                  <a:lnTo>
                    <a:pt x="3974" y="3558"/>
                  </a:lnTo>
                  <a:lnTo>
                    <a:pt x="3985" y="3549"/>
                  </a:lnTo>
                  <a:lnTo>
                    <a:pt x="3996" y="3538"/>
                  </a:lnTo>
                  <a:lnTo>
                    <a:pt x="4005" y="3526"/>
                  </a:lnTo>
                  <a:lnTo>
                    <a:pt x="4013" y="3514"/>
                  </a:lnTo>
                  <a:lnTo>
                    <a:pt x="4023" y="3503"/>
                  </a:lnTo>
                  <a:lnTo>
                    <a:pt x="4030" y="3489"/>
                  </a:lnTo>
                  <a:lnTo>
                    <a:pt x="4038" y="3475"/>
                  </a:lnTo>
                  <a:lnTo>
                    <a:pt x="4045" y="3462"/>
                  </a:lnTo>
                  <a:lnTo>
                    <a:pt x="4051" y="3447"/>
                  </a:lnTo>
                  <a:lnTo>
                    <a:pt x="4057" y="3431"/>
                  </a:lnTo>
                  <a:lnTo>
                    <a:pt x="4062" y="3416"/>
                  </a:lnTo>
                  <a:lnTo>
                    <a:pt x="4067" y="3399"/>
                  </a:lnTo>
                  <a:lnTo>
                    <a:pt x="4071" y="3382"/>
                  </a:lnTo>
                  <a:lnTo>
                    <a:pt x="4074" y="3364"/>
                  </a:lnTo>
                  <a:lnTo>
                    <a:pt x="4077" y="3345"/>
                  </a:lnTo>
                  <a:lnTo>
                    <a:pt x="4080" y="3326"/>
                  </a:lnTo>
                  <a:lnTo>
                    <a:pt x="4081" y="3299"/>
                  </a:lnTo>
                  <a:lnTo>
                    <a:pt x="4082" y="3272"/>
                  </a:lnTo>
                  <a:lnTo>
                    <a:pt x="4081" y="3247"/>
                  </a:lnTo>
                  <a:lnTo>
                    <a:pt x="4078" y="3223"/>
                  </a:lnTo>
                  <a:lnTo>
                    <a:pt x="4075" y="3201"/>
                  </a:lnTo>
                  <a:lnTo>
                    <a:pt x="4070" y="3180"/>
                  </a:lnTo>
                  <a:lnTo>
                    <a:pt x="4064" y="3160"/>
                  </a:lnTo>
                  <a:lnTo>
                    <a:pt x="4056" y="3141"/>
                  </a:lnTo>
                  <a:lnTo>
                    <a:pt x="4048" y="3125"/>
                  </a:lnTo>
                  <a:lnTo>
                    <a:pt x="4037" y="3108"/>
                  </a:lnTo>
                  <a:lnTo>
                    <a:pt x="4025" y="3094"/>
                  </a:lnTo>
                  <a:lnTo>
                    <a:pt x="4013" y="3080"/>
                  </a:lnTo>
                  <a:lnTo>
                    <a:pt x="3999" y="3068"/>
                  </a:lnTo>
                  <a:lnTo>
                    <a:pt x="3984" y="3057"/>
                  </a:lnTo>
                  <a:lnTo>
                    <a:pt x="3967" y="3048"/>
                  </a:lnTo>
                  <a:lnTo>
                    <a:pt x="3951" y="3040"/>
                  </a:lnTo>
                  <a:lnTo>
                    <a:pt x="3983" y="3038"/>
                  </a:lnTo>
                  <a:lnTo>
                    <a:pt x="4013" y="3035"/>
                  </a:lnTo>
                  <a:lnTo>
                    <a:pt x="4044" y="3029"/>
                  </a:lnTo>
                  <a:lnTo>
                    <a:pt x="4073" y="3022"/>
                  </a:lnTo>
                  <a:lnTo>
                    <a:pt x="4100" y="3011"/>
                  </a:lnTo>
                  <a:lnTo>
                    <a:pt x="4127" y="2999"/>
                  </a:lnTo>
                  <a:lnTo>
                    <a:pt x="4139" y="2992"/>
                  </a:lnTo>
                  <a:lnTo>
                    <a:pt x="4152" y="2985"/>
                  </a:lnTo>
                  <a:lnTo>
                    <a:pt x="4164" y="2977"/>
                  </a:lnTo>
                  <a:lnTo>
                    <a:pt x="4174" y="2967"/>
                  </a:lnTo>
                  <a:lnTo>
                    <a:pt x="4185" y="2958"/>
                  </a:lnTo>
                  <a:lnTo>
                    <a:pt x="4196" y="2947"/>
                  </a:lnTo>
                  <a:lnTo>
                    <a:pt x="4206" y="2936"/>
                  </a:lnTo>
                  <a:lnTo>
                    <a:pt x="4216" y="2925"/>
                  </a:lnTo>
                  <a:lnTo>
                    <a:pt x="4225" y="2913"/>
                  </a:lnTo>
                  <a:lnTo>
                    <a:pt x="4234" y="2900"/>
                  </a:lnTo>
                  <a:lnTo>
                    <a:pt x="4242" y="2886"/>
                  </a:lnTo>
                  <a:lnTo>
                    <a:pt x="4249" y="2871"/>
                  </a:lnTo>
                  <a:lnTo>
                    <a:pt x="4256" y="2856"/>
                  </a:lnTo>
                  <a:lnTo>
                    <a:pt x="4263" y="2841"/>
                  </a:lnTo>
                  <a:lnTo>
                    <a:pt x="4269" y="2824"/>
                  </a:lnTo>
                  <a:lnTo>
                    <a:pt x="4274" y="2806"/>
                  </a:lnTo>
                  <a:lnTo>
                    <a:pt x="4279" y="2787"/>
                  </a:lnTo>
                  <a:lnTo>
                    <a:pt x="4283" y="2768"/>
                  </a:lnTo>
                  <a:lnTo>
                    <a:pt x="4287" y="2748"/>
                  </a:lnTo>
                  <a:lnTo>
                    <a:pt x="4289" y="2728"/>
                  </a:lnTo>
                  <a:lnTo>
                    <a:pt x="4292" y="2709"/>
                  </a:lnTo>
                  <a:lnTo>
                    <a:pt x="4293" y="2690"/>
                  </a:lnTo>
                  <a:lnTo>
                    <a:pt x="4293" y="2671"/>
                  </a:lnTo>
                  <a:lnTo>
                    <a:pt x="4293" y="2653"/>
                  </a:lnTo>
                  <a:lnTo>
                    <a:pt x="4292" y="2637"/>
                  </a:lnTo>
                  <a:lnTo>
                    <a:pt x="4289" y="2619"/>
                  </a:lnTo>
                  <a:lnTo>
                    <a:pt x="4286" y="2603"/>
                  </a:lnTo>
                  <a:lnTo>
                    <a:pt x="4282" y="2587"/>
                  </a:lnTo>
                  <a:lnTo>
                    <a:pt x="4277" y="2572"/>
                  </a:lnTo>
                  <a:lnTo>
                    <a:pt x="4273" y="2556"/>
                  </a:lnTo>
                  <a:lnTo>
                    <a:pt x="4267" y="2542"/>
                  </a:lnTo>
                  <a:lnTo>
                    <a:pt x="4261" y="2528"/>
                  </a:lnTo>
                  <a:lnTo>
                    <a:pt x="4254" y="2515"/>
                  </a:lnTo>
                  <a:lnTo>
                    <a:pt x="4245" y="2502"/>
                  </a:lnTo>
                  <a:lnTo>
                    <a:pt x="4237" y="2490"/>
                  </a:lnTo>
                  <a:lnTo>
                    <a:pt x="4228" y="2478"/>
                  </a:lnTo>
                  <a:lnTo>
                    <a:pt x="4218" y="2468"/>
                  </a:lnTo>
                  <a:lnTo>
                    <a:pt x="4209" y="2457"/>
                  </a:lnTo>
                  <a:lnTo>
                    <a:pt x="4197" y="2447"/>
                  </a:lnTo>
                  <a:lnTo>
                    <a:pt x="4186" y="2438"/>
                  </a:lnTo>
                  <a:lnTo>
                    <a:pt x="4174" y="2430"/>
                  </a:lnTo>
                  <a:lnTo>
                    <a:pt x="4163" y="2421"/>
                  </a:lnTo>
                  <a:lnTo>
                    <a:pt x="4150" y="2414"/>
                  </a:lnTo>
                  <a:lnTo>
                    <a:pt x="4137" y="2407"/>
                  </a:lnTo>
                  <a:lnTo>
                    <a:pt x="4123" y="2401"/>
                  </a:lnTo>
                  <a:lnTo>
                    <a:pt x="4109" y="2397"/>
                  </a:lnTo>
                  <a:lnTo>
                    <a:pt x="4095" y="2392"/>
                  </a:lnTo>
                  <a:lnTo>
                    <a:pt x="4080" y="2388"/>
                  </a:lnTo>
                  <a:lnTo>
                    <a:pt x="4065" y="2385"/>
                  </a:lnTo>
                  <a:lnTo>
                    <a:pt x="4050" y="2382"/>
                  </a:lnTo>
                  <a:lnTo>
                    <a:pt x="4033" y="2380"/>
                  </a:lnTo>
                  <a:lnTo>
                    <a:pt x="4018" y="2379"/>
                  </a:lnTo>
                  <a:close/>
                </a:path>
              </a:pathLst>
            </a:custGeom>
            <a:solidFill>
              <a:schemeClr val="bg1"/>
            </a:solidFill>
            <a:ln>
              <a:noFill/>
            </a:ln>
          </p:spPr>
          <p:txBody>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27" name="组合 26"/>
          <p:cNvGrpSpPr/>
          <p:nvPr/>
        </p:nvGrpSpPr>
        <p:grpSpPr>
          <a:xfrm>
            <a:off x="6300192" y="1347615"/>
            <a:ext cx="1584176" cy="1440160"/>
            <a:chOff x="6300192" y="1347615"/>
            <a:chExt cx="1584176" cy="1440160"/>
          </a:xfrm>
        </p:grpSpPr>
        <p:sp>
          <p:nvSpPr>
            <p:cNvPr id="28" name="流程图: 手动操作 27"/>
            <p:cNvSpPr/>
            <p:nvPr/>
          </p:nvSpPr>
          <p:spPr>
            <a:xfrm rot="16200000">
              <a:off x="6372200" y="1275607"/>
              <a:ext cx="1440160" cy="1584176"/>
            </a:xfrm>
            <a:prstGeom prst="flowChartManualOperation">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29" name="KSO_Shape"/>
            <p:cNvSpPr/>
            <p:nvPr/>
          </p:nvSpPr>
          <p:spPr bwMode="auto">
            <a:xfrm>
              <a:off x="6781990" y="1826331"/>
              <a:ext cx="546830" cy="547743"/>
            </a:xfrm>
            <a:custGeom>
              <a:rect b="b" l="0" r="r" t="0"/>
              <a:pathLst>
                <a:path h="1912938" w="1909763">
                  <a:moveTo>
                    <a:pt x="275590" y="1223963"/>
                  </a:moveTo>
                  <a:lnTo>
                    <a:pt x="276860" y="1225231"/>
                  </a:lnTo>
                  <a:lnTo>
                    <a:pt x="281623" y="1228085"/>
                  </a:lnTo>
                  <a:lnTo>
                    <a:pt x="285433" y="1229987"/>
                  </a:lnTo>
                  <a:lnTo>
                    <a:pt x="290513" y="1232207"/>
                  </a:lnTo>
                  <a:lnTo>
                    <a:pt x="296545" y="1235060"/>
                  </a:lnTo>
                  <a:lnTo>
                    <a:pt x="304165" y="1237280"/>
                  </a:lnTo>
                  <a:lnTo>
                    <a:pt x="312738" y="1239816"/>
                  </a:lnTo>
                  <a:lnTo>
                    <a:pt x="323215" y="1242036"/>
                  </a:lnTo>
                  <a:lnTo>
                    <a:pt x="335280" y="1244255"/>
                  </a:lnTo>
                  <a:lnTo>
                    <a:pt x="348933" y="1246157"/>
                  </a:lnTo>
                  <a:lnTo>
                    <a:pt x="364173" y="1248060"/>
                  </a:lnTo>
                  <a:lnTo>
                    <a:pt x="381318" y="1249328"/>
                  </a:lnTo>
                  <a:lnTo>
                    <a:pt x="400368" y="1249962"/>
                  </a:lnTo>
                  <a:lnTo>
                    <a:pt x="421958" y="1250279"/>
                  </a:lnTo>
                  <a:lnTo>
                    <a:pt x="425768" y="1261376"/>
                  </a:lnTo>
                  <a:lnTo>
                    <a:pt x="430213" y="1272474"/>
                  </a:lnTo>
                  <a:lnTo>
                    <a:pt x="434658" y="1282937"/>
                  </a:lnTo>
                  <a:lnTo>
                    <a:pt x="440055" y="1293083"/>
                  </a:lnTo>
                  <a:lnTo>
                    <a:pt x="445453" y="1303229"/>
                  </a:lnTo>
                  <a:lnTo>
                    <a:pt x="451485" y="1313375"/>
                  </a:lnTo>
                  <a:lnTo>
                    <a:pt x="457835" y="1322886"/>
                  </a:lnTo>
                  <a:lnTo>
                    <a:pt x="464185" y="1332081"/>
                  </a:lnTo>
                  <a:lnTo>
                    <a:pt x="471488" y="1341276"/>
                  </a:lnTo>
                  <a:lnTo>
                    <a:pt x="478473" y="1349837"/>
                  </a:lnTo>
                  <a:lnTo>
                    <a:pt x="485775" y="1358080"/>
                  </a:lnTo>
                  <a:lnTo>
                    <a:pt x="493395" y="1366324"/>
                  </a:lnTo>
                  <a:lnTo>
                    <a:pt x="500698" y="1374250"/>
                  </a:lnTo>
                  <a:lnTo>
                    <a:pt x="508635" y="1381860"/>
                  </a:lnTo>
                  <a:lnTo>
                    <a:pt x="516573" y="1388835"/>
                  </a:lnTo>
                  <a:lnTo>
                    <a:pt x="524510" y="1395493"/>
                  </a:lnTo>
                  <a:lnTo>
                    <a:pt x="532448" y="1402469"/>
                  </a:lnTo>
                  <a:lnTo>
                    <a:pt x="540385" y="1408810"/>
                  </a:lnTo>
                  <a:lnTo>
                    <a:pt x="555943" y="1420541"/>
                  </a:lnTo>
                  <a:lnTo>
                    <a:pt x="571500" y="1430687"/>
                  </a:lnTo>
                  <a:lnTo>
                    <a:pt x="586105" y="1439565"/>
                  </a:lnTo>
                  <a:lnTo>
                    <a:pt x="600075" y="1447492"/>
                  </a:lnTo>
                  <a:lnTo>
                    <a:pt x="612775" y="1453833"/>
                  </a:lnTo>
                  <a:lnTo>
                    <a:pt x="624523" y="1458589"/>
                  </a:lnTo>
                  <a:lnTo>
                    <a:pt x="634365" y="1462394"/>
                  </a:lnTo>
                  <a:lnTo>
                    <a:pt x="634365" y="1467784"/>
                  </a:lnTo>
                  <a:lnTo>
                    <a:pt x="634683" y="1473808"/>
                  </a:lnTo>
                  <a:lnTo>
                    <a:pt x="635318" y="1479832"/>
                  </a:lnTo>
                  <a:lnTo>
                    <a:pt x="636270" y="1486173"/>
                  </a:lnTo>
                  <a:lnTo>
                    <a:pt x="638810" y="1499173"/>
                  </a:lnTo>
                  <a:lnTo>
                    <a:pt x="641668" y="1512489"/>
                  </a:lnTo>
                  <a:lnTo>
                    <a:pt x="645795" y="1526440"/>
                  </a:lnTo>
                  <a:lnTo>
                    <a:pt x="650558" y="1540074"/>
                  </a:lnTo>
                  <a:lnTo>
                    <a:pt x="655321" y="1553707"/>
                  </a:lnTo>
                  <a:lnTo>
                    <a:pt x="660083" y="1566707"/>
                  </a:lnTo>
                  <a:lnTo>
                    <a:pt x="665481" y="1579389"/>
                  </a:lnTo>
                  <a:lnTo>
                    <a:pt x="670243" y="1590803"/>
                  </a:lnTo>
                  <a:lnTo>
                    <a:pt x="679133" y="1610144"/>
                  </a:lnTo>
                  <a:lnTo>
                    <a:pt x="685165" y="1623144"/>
                  </a:lnTo>
                  <a:lnTo>
                    <a:pt x="687388" y="1627900"/>
                  </a:lnTo>
                  <a:lnTo>
                    <a:pt x="0" y="1912938"/>
                  </a:lnTo>
                  <a:lnTo>
                    <a:pt x="275590" y="1223963"/>
                  </a:lnTo>
                  <a:close/>
                  <a:moveTo>
                    <a:pt x="923427" y="530225"/>
                  </a:moveTo>
                  <a:lnTo>
                    <a:pt x="931362" y="531813"/>
                  </a:lnTo>
                  <a:lnTo>
                    <a:pt x="941201" y="533401"/>
                  </a:lnTo>
                  <a:lnTo>
                    <a:pt x="951993" y="536259"/>
                  </a:lnTo>
                  <a:lnTo>
                    <a:pt x="965007" y="539435"/>
                  </a:lnTo>
                  <a:lnTo>
                    <a:pt x="978972" y="544199"/>
                  </a:lnTo>
                  <a:lnTo>
                    <a:pt x="994208" y="549281"/>
                  </a:lnTo>
                  <a:lnTo>
                    <a:pt x="1010713" y="555950"/>
                  </a:lnTo>
                  <a:lnTo>
                    <a:pt x="1028805" y="564526"/>
                  </a:lnTo>
                  <a:lnTo>
                    <a:pt x="1038327" y="568972"/>
                  </a:lnTo>
                  <a:lnTo>
                    <a:pt x="1047849" y="574053"/>
                  </a:lnTo>
                  <a:lnTo>
                    <a:pt x="1057689" y="579453"/>
                  </a:lnTo>
                  <a:lnTo>
                    <a:pt x="1067845" y="585487"/>
                  </a:lnTo>
                  <a:lnTo>
                    <a:pt x="1078320" y="591521"/>
                  </a:lnTo>
                  <a:lnTo>
                    <a:pt x="1088794" y="598191"/>
                  </a:lnTo>
                  <a:lnTo>
                    <a:pt x="1099903" y="605495"/>
                  </a:lnTo>
                  <a:lnTo>
                    <a:pt x="1111012" y="613118"/>
                  </a:lnTo>
                  <a:lnTo>
                    <a:pt x="1122439" y="621058"/>
                  </a:lnTo>
                  <a:lnTo>
                    <a:pt x="1133548" y="630268"/>
                  </a:lnTo>
                  <a:lnTo>
                    <a:pt x="1145609" y="639161"/>
                  </a:lnTo>
                  <a:lnTo>
                    <a:pt x="1157353" y="649006"/>
                  </a:lnTo>
                  <a:lnTo>
                    <a:pt x="1169415" y="659487"/>
                  </a:lnTo>
                  <a:lnTo>
                    <a:pt x="1181476" y="670285"/>
                  </a:lnTo>
                  <a:lnTo>
                    <a:pt x="1193855" y="681719"/>
                  </a:lnTo>
                  <a:lnTo>
                    <a:pt x="1206234" y="693787"/>
                  </a:lnTo>
                  <a:lnTo>
                    <a:pt x="1224326" y="712208"/>
                  </a:lnTo>
                  <a:lnTo>
                    <a:pt x="1241148" y="730311"/>
                  </a:lnTo>
                  <a:lnTo>
                    <a:pt x="1257336" y="748731"/>
                  </a:lnTo>
                  <a:lnTo>
                    <a:pt x="1272888" y="767152"/>
                  </a:lnTo>
                  <a:lnTo>
                    <a:pt x="1287172" y="785573"/>
                  </a:lnTo>
                  <a:lnTo>
                    <a:pt x="1300185" y="803993"/>
                  </a:lnTo>
                  <a:lnTo>
                    <a:pt x="1312246" y="822096"/>
                  </a:lnTo>
                  <a:lnTo>
                    <a:pt x="1323356" y="840199"/>
                  </a:lnTo>
                  <a:lnTo>
                    <a:pt x="1333513" y="857984"/>
                  </a:lnTo>
                  <a:lnTo>
                    <a:pt x="1343035" y="875770"/>
                  </a:lnTo>
                  <a:lnTo>
                    <a:pt x="1346843" y="884345"/>
                  </a:lnTo>
                  <a:lnTo>
                    <a:pt x="1350970" y="892920"/>
                  </a:lnTo>
                  <a:lnTo>
                    <a:pt x="1354461" y="901813"/>
                  </a:lnTo>
                  <a:lnTo>
                    <a:pt x="1357635" y="910388"/>
                  </a:lnTo>
                  <a:lnTo>
                    <a:pt x="1360809" y="918963"/>
                  </a:lnTo>
                  <a:lnTo>
                    <a:pt x="1363349" y="927220"/>
                  </a:lnTo>
                  <a:lnTo>
                    <a:pt x="1365570" y="935478"/>
                  </a:lnTo>
                  <a:lnTo>
                    <a:pt x="1367792" y="943735"/>
                  </a:lnTo>
                  <a:lnTo>
                    <a:pt x="1369697" y="951675"/>
                  </a:lnTo>
                  <a:lnTo>
                    <a:pt x="1370966" y="959933"/>
                  </a:lnTo>
                  <a:lnTo>
                    <a:pt x="1372236" y="967873"/>
                  </a:lnTo>
                  <a:lnTo>
                    <a:pt x="1373188" y="975495"/>
                  </a:lnTo>
                  <a:lnTo>
                    <a:pt x="774247" y="1579563"/>
                  </a:lnTo>
                  <a:lnTo>
                    <a:pt x="771708" y="1576387"/>
                  </a:lnTo>
                  <a:lnTo>
                    <a:pt x="768851" y="1572258"/>
                  </a:lnTo>
                  <a:lnTo>
                    <a:pt x="765042" y="1566542"/>
                  </a:lnTo>
                  <a:lnTo>
                    <a:pt x="760281" y="1559237"/>
                  </a:lnTo>
                  <a:lnTo>
                    <a:pt x="755520" y="1550344"/>
                  </a:lnTo>
                  <a:lnTo>
                    <a:pt x="749807" y="1540181"/>
                  </a:lnTo>
                  <a:lnTo>
                    <a:pt x="744728" y="1528113"/>
                  </a:lnTo>
                  <a:lnTo>
                    <a:pt x="739333" y="1515091"/>
                  </a:lnTo>
                  <a:lnTo>
                    <a:pt x="734254" y="1500164"/>
                  </a:lnTo>
                  <a:lnTo>
                    <a:pt x="731715" y="1492224"/>
                  </a:lnTo>
                  <a:lnTo>
                    <a:pt x="729493" y="1483967"/>
                  </a:lnTo>
                  <a:lnTo>
                    <a:pt x="727271" y="1475392"/>
                  </a:lnTo>
                  <a:lnTo>
                    <a:pt x="725367" y="1466181"/>
                  </a:lnTo>
                  <a:lnTo>
                    <a:pt x="724097" y="1457289"/>
                  </a:lnTo>
                  <a:lnTo>
                    <a:pt x="722510" y="1447443"/>
                  </a:lnTo>
                  <a:lnTo>
                    <a:pt x="721241" y="1437280"/>
                  </a:lnTo>
                  <a:lnTo>
                    <a:pt x="720288" y="1427117"/>
                  </a:lnTo>
                  <a:lnTo>
                    <a:pt x="719336" y="1416319"/>
                  </a:lnTo>
                  <a:lnTo>
                    <a:pt x="719336" y="1405203"/>
                  </a:lnTo>
                  <a:lnTo>
                    <a:pt x="719336" y="1394087"/>
                  </a:lnTo>
                  <a:lnTo>
                    <a:pt x="719971" y="1382018"/>
                  </a:lnTo>
                  <a:lnTo>
                    <a:pt x="705688" y="1375349"/>
                  </a:lnTo>
                  <a:lnTo>
                    <a:pt x="692039" y="1368362"/>
                  </a:lnTo>
                  <a:lnTo>
                    <a:pt x="679343" y="1361692"/>
                  </a:lnTo>
                  <a:lnTo>
                    <a:pt x="667282" y="1355023"/>
                  </a:lnTo>
                  <a:lnTo>
                    <a:pt x="655855" y="1348035"/>
                  </a:lnTo>
                  <a:lnTo>
                    <a:pt x="645381" y="1341366"/>
                  </a:lnTo>
                  <a:lnTo>
                    <a:pt x="635224" y="1334696"/>
                  </a:lnTo>
                  <a:lnTo>
                    <a:pt x="625385" y="1327709"/>
                  </a:lnTo>
                  <a:lnTo>
                    <a:pt x="616497" y="1321357"/>
                  </a:lnTo>
                  <a:lnTo>
                    <a:pt x="608245" y="1314688"/>
                  </a:lnTo>
                  <a:lnTo>
                    <a:pt x="599992" y="1308018"/>
                  </a:lnTo>
                  <a:lnTo>
                    <a:pt x="592692" y="1301349"/>
                  </a:lnTo>
                  <a:lnTo>
                    <a:pt x="585709" y="1294679"/>
                  </a:lnTo>
                  <a:lnTo>
                    <a:pt x="579361" y="1288327"/>
                  </a:lnTo>
                  <a:lnTo>
                    <a:pt x="573013" y="1281975"/>
                  </a:lnTo>
                  <a:lnTo>
                    <a:pt x="567300" y="1275306"/>
                  </a:lnTo>
                  <a:lnTo>
                    <a:pt x="561904" y="1268636"/>
                  </a:lnTo>
                  <a:lnTo>
                    <a:pt x="556825" y="1262285"/>
                  </a:lnTo>
                  <a:lnTo>
                    <a:pt x="552064" y="1255933"/>
                  </a:lnTo>
                  <a:lnTo>
                    <a:pt x="547621" y="1249898"/>
                  </a:lnTo>
                  <a:lnTo>
                    <a:pt x="539686" y="1237194"/>
                  </a:lnTo>
                  <a:lnTo>
                    <a:pt x="532703" y="1224808"/>
                  </a:lnTo>
                  <a:lnTo>
                    <a:pt x="526355" y="1212739"/>
                  </a:lnTo>
                  <a:lnTo>
                    <a:pt x="520641" y="1200988"/>
                  </a:lnTo>
                  <a:lnTo>
                    <a:pt x="509850" y="1177804"/>
                  </a:lnTo>
                  <a:lnTo>
                    <a:pt x="497471" y="1178122"/>
                  </a:lnTo>
                  <a:lnTo>
                    <a:pt x="485727" y="1178122"/>
                  </a:lnTo>
                  <a:lnTo>
                    <a:pt x="474300" y="1178122"/>
                  </a:lnTo>
                  <a:lnTo>
                    <a:pt x="463509" y="1177804"/>
                  </a:lnTo>
                  <a:lnTo>
                    <a:pt x="453352" y="1177169"/>
                  </a:lnTo>
                  <a:lnTo>
                    <a:pt x="443512" y="1175898"/>
                  </a:lnTo>
                  <a:lnTo>
                    <a:pt x="433673" y="1174628"/>
                  </a:lnTo>
                  <a:lnTo>
                    <a:pt x="424785" y="1173675"/>
                  </a:lnTo>
                  <a:lnTo>
                    <a:pt x="416215" y="1172087"/>
                  </a:lnTo>
                  <a:lnTo>
                    <a:pt x="408280" y="1170182"/>
                  </a:lnTo>
                  <a:lnTo>
                    <a:pt x="393045" y="1167006"/>
                  </a:lnTo>
                  <a:lnTo>
                    <a:pt x="379714" y="1162877"/>
                  </a:lnTo>
                  <a:lnTo>
                    <a:pt x="367653" y="1158431"/>
                  </a:lnTo>
                  <a:lnTo>
                    <a:pt x="357496" y="1153984"/>
                  </a:lnTo>
                  <a:lnTo>
                    <a:pt x="348926" y="1149855"/>
                  </a:lnTo>
                  <a:lnTo>
                    <a:pt x="341308" y="1146044"/>
                  </a:lnTo>
                  <a:lnTo>
                    <a:pt x="335595" y="1142551"/>
                  </a:lnTo>
                  <a:lnTo>
                    <a:pt x="331151" y="1139375"/>
                  </a:lnTo>
                  <a:lnTo>
                    <a:pt x="327660" y="1137152"/>
                  </a:lnTo>
                  <a:lnTo>
                    <a:pt x="325438" y="1134928"/>
                  </a:lnTo>
                  <a:lnTo>
                    <a:pt x="923427" y="530225"/>
                  </a:lnTo>
                  <a:close/>
                  <a:moveTo>
                    <a:pt x="1084432" y="388938"/>
                  </a:moveTo>
                  <a:lnTo>
                    <a:pt x="1089844" y="389573"/>
                  </a:lnTo>
                  <a:lnTo>
                    <a:pt x="1097165" y="389891"/>
                  </a:lnTo>
                  <a:lnTo>
                    <a:pt x="1106715" y="390843"/>
                  </a:lnTo>
                  <a:lnTo>
                    <a:pt x="1118175" y="392748"/>
                  </a:lnTo>
                  <a:lnTo>
                    <a:pt x="1132499" y="396241"/>
                  </a:lnTo>
                  <a:lnTo>
                    <a:pt x="1140458" y="398146"/>
                  </a:lnTo>
                  <a:lnTo>
                    <a:pt x="1148734" y="400686"/>
                  </a:lnTo>
                  <a:lnTo>
                    <a:pt x="1157329" y="403226"/>
                  </a:lnTo>
                  <a:lnTo>
                    <a:pt x="1166879" y="406718"/>
                  </a:lnTo>
                  <a:lnTo>
                    <a:pt x="1176747" y="410528"/>
                  </a:lnTo>
                  <a:lnTo>
                    <a:pt x="1187252" y="414656"/>
                  </a:lnTo>
                  <a:lnTo>
                    <a:pt x="1197756" y="419418"/>
                  </a:lnTo>
                  <a:lnTo>
                    <a:pt x="1208579" y="424816"/>
                  </a:lnTo>
                  <a:lnTo>
                    <a:pt x="1220358" y="430848"/>
                  </a:lnTo>
                  <a:lnTo>
                    <a:pt x="1232136" y="437198"/>
                  </a:lnTo>
                  <a:lnTo>
                    <a:pt x="1244550" y="444183"/>
                  </a:lnTo>
                  <a:lnTo>
                    <a:pt x="1256965" y="452121"/>
                  </a:lnTo>
                  <a:lnTo>
                    <a:pt x="1270017" y="460376"/>
                  </a:lnTo>
                  <a:lnTo>
                    <a:pt x="1283386" y="469901"/>
                  </a:lnTo>
                  <a:lnTo>
                    <a:pt x="1296438" y="480061"/>
                  </a:lnTo>
                  <a:lnTo>
                    <a:pt x="1310444" y="490856"/>
                  </a:lnTo>
                  <a:lnTo>
                    <a:pt x="1324450" y="502286"/>
                  </a:lnTo>
                  <a:lnTo>
                    <a:pt x="1338775" y="514986"/>
                  </a:lnTo>
                  <a:lnTo>
                    <a:pt x="1353100" y="528003"/>
                  </a:lnTo>
                  <a:lnTo>
                    <a:pt x="1367743" y="542291"/>
                  </a:lnTo>
                  <a:lnTo>
                    <a:pt x="1382386" y="557531"/>
                  </a:lnTo>
                  <a:lnTo>
                    <a:pt x="1396074" y="572136"/>
                  </a:lnTo>
                  <a:lnTo>
                    <a:pt x="1408489" y="586423"/>
                  </a:lnTo>
                  <a:lnTo>
                    <a:pt x="1420267" y="600393"/>
                  </a:lnTo>
                  <a:lnTo>
                    <a:pt x="1430772" y="613728"/>
                  </a:lnTo>
                  <a:lnTo>
                    <a:pt x="1440640" y="627381"/>
                  </a:lnTo>
                  <a:lnTo>
                    <a:pt x="1449235" y="640081"/>
                  </a:lnTo>
                  <a:lnTo>
                    <a:pt x="1457511" y="653098"/>
                  </a:lnTo>
                  <a:lnTo>
                    <a:pt x="1464833" y="665163"/>
                  </a:lnTo>
                  <a:lnTo>
                    <a:pt x="1471517" y="676911"/>
                  </a:lnTo>
                  <a:lnTo>
                    <a:pt x="1477566" y="688341"/>
                  </a:lnTo>
                  <a:lnTo>
                    <a:pt x="1482341" y="699136"/>
                  </a:lnTo>
                  <a:lnTo>
                    <a:pt x="1487434" y="709613"/>
                  </a:lnTo>
                  <a:lnTo>
                    <a:pt x="1490935" y="720408"/>
                  </a:lnTo>
                  <a:lnTo>
                    <a:pt x="1494755" y="729616"/>
                  </a:lnTo>
                  <a:lnTo>
                    <a:pt x="1497939" y="739141"/>
                  </a:lnTo>
                  <a:lnTo>
                    <a:pt x="1500167" y="747713"/>
                  </a:lnTo>
                  <a:lnTo>
                    <a:pt x="1502395" y="756286"/>
                  </a:lnTo>
                  <a:lnTo>
                    <a:pt x="1503987" y="763906"/>
                  </a:lnTo>
                  <a:lnTo>
                    <a:pt x="1505260" y="771526"/>
                  </a:lnTo>
                  <a:lnTo>
                    <a:pt x="1507170" y="784543"/>
                  </a:lnTo>
                  <a:lnTo>
                    <a:pt x="1508125" y="795338"/>
                  </a:lnTo>
                  <a:lnTo>
                    <a:pt x="1508125" y="804228"/>
                  </a:lnTo>
                  <a:lnTo>
                    <a:pt x="1507807" y="810261"/>
                  </a:lnTo>
                  <a:lnTo>
                    <a:pt x="1506852" y="815341"/>
                  </a:lnTo>
                  <a:lnTo>
                    <a:pt x="1444778" y="877888"/>
                  </a:lnTo>
                  <a:lnTo>
                    <a:pt x="1442550" y="864553"/>
                  </a:lnTo>
                  <a:lnTo>
                    <a:pt x="1439048" y="851218"/>
                  </a:lnTo>
                  <a:lnTo>
                    <a:pt x="1435228" y="836296"/>
                  </a:lnTo>
                  <a:lnTo>
                    <a:pt x="1430135" y="821691"/>
                  </a:lnTo>
                  <a:lnTo>
                    <a:pt x="1424087" y="806451"/>
                  </a:lnTo>
                  <a:lnTo>
                    <a:pt x="1416765" y="790576"/>
                  </a:lnTo>
                  <a:lnTo>
                    <a:pt x="1408807" y="774383"/>
                  </a:lnTo>
                  <a:lnTo>
                    <a:pt x="1399894" y="757873"/>
                  </a:lnTo>
                  <a:lnTo>
                    <a:pt x="1390026" y="741363"/>
                  </a:lnTo>
                  <a:lnTo>
                    <a:pt x="1378884" y="724536"/>
                  </a:lnTo>
                  <a:lnTo>
                    <a:pt x="1367106" y="707073"/>
                  </a:lnTo>
                  <a:lnTo>
                    <a:pt x="1353737" y="689928"/>
                  </a:lnTo>
                  <a:lnTo>
                    <a:pt x="1340048" y="672466"/>
                  </a:lnTo>
                  <a:lnTo>
                    <a:pt x="1325087" y="655003"/>
                  </a:lnTo>
                  <a:lnTo>
                    <a:pt x="1308852" y="637541"/>
                  </a:lnTo>
                  <a:lnTo>
                    <a:pt x="1291981" y="620396"/>
                  </a:lnTo>
                  <a:lnTo>
                    <a:pt x="1278611" y="607061"/>
                  </a:lnTo>
                  <a:lnTo>
                    <a:pt x="1264923" y="594361"/>
                  </a:lnTo>
                  <a:lnTo>
                    <a:pt x="1251235" y="582296"/>
                  </a:lnTo>
                  <a:lnTo>
                    <a:pt x="1238184" y="570866"/>
                  </a:lnTo>
                  <a:lnTo>
                    <a:pt x="1224814" y="560388"/>
                  </a:lnTo>
                  <a:lnTo>
                    <a:pt x="1212081" y="550228"/>
                  </a:lnTo>
                  <a:lnTo>
                    <a:pt x="1199348" y="541021"/>
                  </a:lnTo>
                  <a:lnTo>
                    <a:pt x="1187252" y="532448"/>
                  </a:lnTo>
                  <a:lnTo>
                    <a:pt x="1175155" y="524511"/>
                  </a:lnTo>
                  <a:lnTo>
                    <a:pt x="1163059" y="516573"/>
                  </a:lnTo>
                  <a:lnTo>
                    <a:pt x="1151917" y="509588"/>
                  </a:lnTo>
                  <a:lnTo>
                    <a:pt x="1140776" y="502921"/>
                  </a:lnTo>
                  <a:lnTo>
                    <a:pt x="1129953" y="496888"/>
                  </a:lnTo>
                  <a:lnTo>
                    <a:pt x="1119766" y="491808"/>
                  </a:lnTo>
                  <a:lnTo>
                    <a:pt x="1109580" y="486411"/>
                  </a:lnTo>
                  <a:lnTo>
                    <a:pt x="1100030" y="481966"/>
                  </a:lnTo>
                  <a:lnTo>
                    <a:pt x="1082522" y="474028"/>
                  </a:lnTo>
                  <a:lnTo>
                    <a:pt x="1066287" y="467678"/>
                  </a:lnTo>
                  <a:lnTo>
                    <a:pt x="1052599" y="462598"/>
                  </a:lnTo>
                  <a:lnTo>
                    <a:pt x="1040821" y="459106"/>
                  </a:lnTo>
                  <a:lnTo>
                    <a:pt x="1031590" y="456248"/>
                  </a:lnTo>
                  <a:lnTo>
                    <a:pt x="1024905" y="454343"/>
                  </a:lnTo>
                  <a:lnTo>
                    <a:pt x="1019175" y="453391"/>
                  </a:lnTo>
                  <a:lnTo>
                    <a:pt x="1084432" y="388938"/>
                  </a:lnTo>
                  <a:close/>
                  <a:moveTo>
                    <a:pt x="1213168" y="238125"/>
                  </a:moveTo>
                  <a:lnTo>
                    <a:pt x="1218883" y="238125"/>
                  </a:lnTo>
                  <a:lnTo>
                    <a:pt x="1226186" y="238759"/>
                  </a:lnTo>
                  <a:lnTo>
                    <a:pt x="1236028" y="239709"/>
                  </a:lnTo>
                  <a:lnTo>
                    <a:pt x="1248411" y="242245"/>
                  </a:lnTo>
                  <a:lnTo>
                    <a:pt x="1263016" y="245414"/>
                  </a:lnTo>
                  <a:lnTo>
                    <a:pt x="1270953" y="247315"/>
                  </a:lnTo>
                  <a:lnTo>
                    <a:pt x="1280161" y="249850"/>
                  </a:lnTo>
                  <a:lnTo>
                    <a:pt x="1289051" y="253020"/>
                  </a:lnTo>
                  <a:lnTo>
                    <a:pt x="1298893" y="256506"/>
                  </a:lnTo>
                  <a:lnTo>
                    <a:pt x="1309053" y="260625"/>
                  </a:lnTo>
                  <a:lnTo>
                    <a:pt x="1319848" y="264745"/>
                  </a:lnTo>
                  <a:lnTo>
                    <a:pt x="1330961" y="269816"/>
                  </a:lnTo>
                  <a:lnTo>
                    <a:pt x="1342391" y="275203"/>
                  </a:lnTo>
                  <a:lnTo>
                    <a:pt x="1354456" y="281541"/>
                  </a:lnTo>
                  <a:lnTo>
                    <a:pt x="1366838" y="288196"/>
                  </a:lnTo>
                  <a:lnTo>
                    <a:pt x="1379538" y="295802"/>
                  </a:lnTo>
                  <a:lnTo>
                    <a:pt x="1392873" y="303725"/>
                  </a:lnTo>
                  <a:lnTo>
                    <a:pt x="1405891" y="312598"/>
                  </a:lnTo>
                  <a:lnTo>
                    <a:pt x="1419861" y="322422"/>
                  </a:lnTo>
                  <a:lnTo>
                    <a:pt x="1433831" y="332880"/>
                  </a:lnTo>
                  <a:lnTo>
                    <a:pt x="1448436" y="344289"/>
                  </a:lnTo>
                  <a:lnTo>
                    <a:pt x="1463041" y="356332"/>
                  </a:lnTo>
                  <a:lnTo>
                    <a:pt x="1477963" y="369325"/>
                  </a:lnTo>
                  <a:lnTo>
                    <a:pt x="1492886" y="383269"/>
                  </a:lnTo>
                  <a:lnTo>
                    <a:pt x="1508126" y="398164"/>
                  </a:lnTo>
                  <a:lnTo>
                    <a:pt x="1523366" y="413692"/>
                  </a:lnTo>
                  <a:lnTo>
                    <a:pt x="1537653" y="428587"/>
                  </a:lnTo>
                  <a:lnTo>
                    <a:pt x="1550353" y="443481"/>
                  </a:lnTo>
                  <a:lnTo>
                    <a:pt x="1562418" y="458376"/>
                  </a:lnTo>
                  <a:lnTo>
                    <a:pt x="1573848" y="472637"/>
                  </a:lnTo>
                  <a:lnTo>
                    <a:pt x="1583691" y="486264"/>
                  </a:lnTo>
                  <a:lnTo>
                    <a:pt x="1593216" y="499891"/>
                  </a:lnTo>
                  <a:lnTo>
                    <a:pt x="1601471" y="512884"/>
                  </a:lnTo>
                  <a:lnTo>
                    <a:pt x="1609091" y="525878"/>
                  </a:lnTo>
                  <a:lnTo>
                    <a:pt x="1616076" y="538237"/>
                  </a:lnTo>
                  <a:lnTo>
                    <a:pt x="1622108" y="549963"/>
                  </a:lnTo>
                  <a:lnTo>
                    <a:pt x="1627823" y="561371"/>
                  </a:lnTo>
                  <a:lnTo>
                    <a:pt x="1632268" y="572780"/>
                  </a:lnTo>
                  <a:lnTo>
                    <a:pt x="1636713" y="583238"/>
                  </a:lnTo>
                  <a:lnTo>
                    <a:pt x="1640206" y="593379"/>
                  </a:lnTo>
                  <a:lnTo>
                    <a:pt x="1643699" y="603203"/>
                  </a:lnTo>
                  <a:lnTo>
                    <a:pt x="1646239" y="612077"/>
                  </a:lnTo>
                  <a:lnTo>
                    <a:pt x="1648143" y="620633"/>
                  </a:lnTo>
                  <a:lnTo>
                    <a:pt x="1650049" y="628873"/>
                  </a:lnTo>
                  <a:lnTo>
                    <a:pt x="1651636" y="636478"/>
                  </a:lnTo>
                  <a:lnTo>
                    <a:pt x="1652589" y="643767"/>
                  </a:lnTo>
                  <a:lnTo>
                    <a:pt x="1653541" y="650422"/>
                  </a:lnTo>
                  <a:lnTo>
                    <a:pt x="1654176" y="661514"/>
                  </a:lnTo>
                  <a:lnTo>
                    <a:pt x="1654176" y="670705"/>
                  </a:lnTo>
                  <a:lnTo>
                    <a:pt x="1653859" y="677043"/>
                  </a:lnTo>
                  <a:lnTo>
                    <a:pt x="1652906" y="682747"/>
                  </a:lnTo>
                  <a:lnTo>
                    <a:pt x="1588136" y="747713"/>
                  </a:lnTo>
                  <a:lnTo>
                    <a:pt x="1585596" y="733769"/>
                  </a:lnTo>
                  <a:lnTo>
                    <a:pt x="1582421" y="719508"/>
                  </a:lnTo>
                  <a:lnTo>
                    <a:pt x="1578293" y="704297"/>
                  </a:lnTo>
                  <a:lnTo>
                    <a:pt x="1572896" y="689085"/>
                  </a:lnTo>
                  <a:lnTo>
                    <a:pt x="1566546" y="672923"/>
                  </a:lnTo>
                  <a:lnTo>
                    <a:pt x="1559561" y="656761"/>
                  </a:lnTo>
                  <a:lnTo>
                    <a:pt x="1550671" y="639964"/>
                  </a:lnTo>
                  <a:lnTo>
                    <a:pt x="1541463" y="622534"/>
                  </a:lnTo>
                  <a:lnTo>
                    <a:pt x="1531303" y="605105"/>
                  </a:lnTo>
                  <a:lnTo>
                    <a:pt x="1519556" y="587358"/>
                  </a:lnTo>
                  <a:lnTo>
                    <a:pt x="1507173" y="569294"/>
                  </a:lnTo>
                  <a:lnTo>
                    <a:pt x="1493521" y="551230"/>
                  </a:lnTo>
                  <a:lnTo>
                    <a:pt x="1479233" y="533166"/>
                  </a:lnTo>
                  <a:lnTo>
                    <a:pt x="1463676" y="514786"/>
                  </a:lnTo>
                  <a:lnTo>
                    <a:pt x="1446848" y="497039"/>
                  </a:lnTo>
                  <a:lnTo>
                    <a:pt x="1429386" y="478975"/>
                  </a:lnTo>
                  <a:lnTo>
                    <a:pt x="1415098" y="465031"/>
                  </a:lnTo>
                  <a:lnTo>
                    <a:pt x="1400811" y="451721"/>
                  </a:lnTo>
                  <a:lnTo>
                    <a:pt x="1386841" y="439362"/>
                  </a:lnTo>
                  <a:lnTo>
                    <a:pt x="1372871" y="427636"/>
                  </a:lnTo>
                  <a:lnTo>
                    <a:pt x="1359536" y="416544"/>
                  </a:lnTo>
                  <a:lnTo>
                    <a:pt x="1345883" y="406086"/>
                  </a:lnTo>
                  <a:lnTo>
                    <a:pt x="1332548" y="396262"/>
                  </a:lnTo>
                  <a:lnTo>
                    <a:pt x="1319848" y="387389"/>
                  </a:lnTo>
                  <a:lnTo>
                    <a:pt x="1307148" y="378832"/>
                  </a:lnTo>
                  <a:lnTo>
                    <a:pt x="1295083" y="370909"/>
                  </a:lnTo>
                  <a:lnTo>
                    <a:pt x="1283018" y="363620"/>
                  </a:lnTo>
                  <a:lnTo>
                    <a:pt x="1271271" y="356648"/>
                  </a:lnTo>
                  <a:lnTo>
                    <a:pt x="1260158" y="350627"/>
                  </a:lnTo>
                  <a:lnTo>
                    <a:pt x="1249681" y="344606"/>
                  </a:lnTo>
                  <a:lnTo>
                    <a:pt x="1239203" y="339219"/>
                  </a:lnTo>
                  <a:lnTo>
                    <a:pt x="1229361" y="334782"/>
                  </a:lnTo>
                  <a:lnTo>
                    <a:pt x="1210628" y="326542"/>
                  </a:lnTo>
                  <a:lnTo>
                    <a:pt x="1193801" y="319887"/>
                  </a:lnTo>
                  <a:lnTo>
                    <a:pt x="1179513" y="314500"/>
                  </a:lnTo>
                  <a:lnTo>
                    <a:pt x="1167766" y="310697"/>
                  </a:lnTo>
                  <a:lnTo>
                    <a:pt x="1157923" y="307845"/>
                  </a:lnTo>
                  <a:lnTo>
                    <a:pt x="1150621" y="306260"/>
                  </a:lnTo>
                  <a:lnTo>
                    <a:pt x="1144588" y="304992"/>
                  </a:lnTo>
                  <a:lnTo>
                    <a:pt x="1213168" y="238125"/>
                  </a:lnTo>
                  <a:close/>
                  <a:moveTo>
                    <a:pt x="1555569" y="0"/>
                  </a:moveTo>
                  <a:lnTo>
                    <a:pt x="1566687" y="0"/>
                  </a:lnTo>
                  <a:lnTo>
                    <a:pt x="1578441" y="0"/>
                  </a:lnTo>
                  <a:lnTo>
                    <a:pt x="1589876" y="1272"/>
                  </a:lnTo>
                  <a:lnTo>
                    <a:pt x="1601948" y="2862"/>
                  </a:lnTo>
                  <a:lnTo>
                    <a:pt x="1614337" y="5088"/>
                  </a:lnTo>
                  <a:lnTo>
                    <a:pt x="1627043" y="7950"/>
                  </a:lnTo>
                  <a:lnTo>
                    <a:pt x="1640385" y="11766"/>
                  </a:lnTo>
                  <a:lnTo>
                    <a:pt x="1653409" y="16218"/>
                  </a:lnTo>
                  <a:lnTo>
                    <a:pt x="1667386" y="21624"/>
                  </a:lnTo>
                  <a:lnTo>
                    <a:pt x="1681363" y="27984"/>
                  </a:lnTo>
                  <a:lnTo>
                    <a:pt x="1695976" y="35298"/>
                  </a:lnTo>
                  <a:lnTo>
                    <a:pt x="1710588" y="42930"/>
                  </a:lnTo>
                  <a:lnTo>
                    <a:pt x="1725836" y="52152"/>
                  </a:lnTo>
                  <a:lnTo>
                    <a:pt x="1741084" y="62010"/>
                  </a:lnTo>
                  <a:lnTo>
                    <a:pt x="1756649" y="72822"/>
                  </a:lnTo>
                  <a:lnTo>
                    <a:pt x="1772850" y="84588"/>
                  </a:lnTo>
                  <a:lnTo>
                    <a:pt x="1789051" y="97626"/>
                  </a:lnTo>
                  <a:lnTo>
                    <a:pt x="1804617" y="111300"/>
                  </a:lnTo>
                  <a:lnTo>
                    <a:pt x="1819547" y="124656"/>
                  </a:lnTo>
                  <a:lnTo>
                    <a:pt x="1832571" y="138330"/>
                  </a:lnTo>
                  <a:lnTo>
                    <a:pt x="1844642" y="151686"/>
                  </a:lnTo>
                  <a:lnTo>
                    <a:pt x="1856078" y="165042"/>
                  </a:lnTo>
                  <a:lnTo>
                    <a:pt x="1865608" y="178398"/>
                  </a:lnTo>
                  <a:lnTo>
                    <a:pt x="1874502" y="191755"/>
                  </a:lnTo>
                  <a:lnTo>
                    <a:pt x="1881809" y="204475"/>
                  </a:lnTo>
                  <a:lnTo>
                    <a:pt x="1888797" y="217831"/>
                  </a:lnTo>
                  <a:lnTo>
                    <a:pt x="1894197" y="230869"/>
                  </a:lnTo>
                  <a:lnTo>
                    <a:pt x="1898962" y="243907"/>
                  </a:lnTo>
                  <a:lnTo>
                    <a:pt x="1902457" y="256309"/>
                  </a:lnTo>
                  <a:lnTo>
                    <a:pt x="1905633" y="268711"/>
                  </a:lnTo>
                  <a:lnTo>
                    <a:pt x="1907857" y="281113"/>
                  </a:lnTo>
                  <a:lnTo>
                    <a:pt x="1908810" y="293197"/>
                  </a:lnTo>
                  <a:lnTo>
                    <a:pt x="1909763" y="305281"/>
                  </a:lnTo>
                  <a:lnTo>
                    <a:pt x="1909763" y="316729"/>
                  </a:lnTo>
                  <a:lnTo>
                    <a:pt x="1908492" y="328177"/>
                  </a:lnTo>
                  <a:lnTo>
                    <a:pt x="1907539" y="339307"/>
                  </a:lnTo>
                  <a:lnTo>
                    <a:pt x="1905316" y="350437"/>
                  </a:lnTo>
                  <a:lnTo>
                    <a:pt x="1902457" y="360931"/>
                  </a:lnTo>
                  <a:lnTo>
                    <a:pt x="1899598" y="371425"/>
                  </a:lnTo>
                  <a:lnTo>
                    <a:pt x="1895786" y="381601"/>
                  </a:lnTo>
                  <a:lnTo>
                    <a:pt x="1891656" y="391459"/>
                  </a:lnTo>
                  <a:lnTo>
                    <a:pt x="1887527" y="400681"/>
                  </a:lnTo>
                  <a:lnTo>
                    <a:pt x="1882762" y="409903"/>
                  </a:lnTo>
                  <a:lnTo>
                    <a:pt x="1877361" y="418490"/>
                  </a:lnTo>
                  <a:lnTo>
                    <a:pt x="1871643" y="426758"/>
                  </a:lnTo>
                  <a:lnTo>
                    <a:pt x="1865925" y="434708"/>
                  </a:lnTo>
                  <a:lnTo>
                    <a:pt x="1860208" y="442340"/>
                  </a:lnTo>
                  <a:lnTo>
                    <a:pt x="1854172" y="449336"/>
                  </a:lnTo>
                  <a:lnTo>
                    <a:pt x="1847501" y="456014"/>
                  </a:lnTo>
                  <a:lnTo>
                    <a:pt x="1841783" y="463328"/>
                  </a:lnTo>
                  <a:lnTo>
                    <a:pt x="1830983" y="476048"/>
                  </a:lnTo>
                  <a:lnTo>
                    <a:pt x="1801122" y="514208"/>
                  </a:lnTo>
                  <a:lnTo>
                    <a:pt x="1764909" y="560636"/>
                  </a:lnTo>
                  <a:lnTo>
                    <a:pt x="1730283" y="604838"/>
                  </a:lnTo>
                  <a:lnTo>
                    <a:pt x="1729648" y="593708"/>
                  </a:lnTo>
                  <a:lnTo>
                    <a:pt x="1728377" y="581306"/>
                  </a:lnTo>
                  <a:lnTo>
                    <a:pt x="1726471" y="567632"/>
                  </a:lnTo>
                  <a:lnTo>
                    <a:pt x="1723930" y="553322"/>
                  </a:lnTo>
                  <a:lnTo>
                    <a:pt x="1720118" y="537740"/>
                  </a:lnTo>
                  <a:lnTo>
                    <a:pt x="1715353" y="521840"/>
                  </a:lnTo>
                  <a:lnTo>
                    <a:pt x="1712494" y="513254"/>
                  </a:lnTo>
                  <a:lnTo>
                    <a:pt x="1709318" y="504668"/>
                  </a:lnTo>
                  <a:lnTo>
                    <a:pt x="1705823" y="496082"/>
                  </a:lnTo>
                  <a:lnTo>
                    <a:pt x="1702011" y="487178"/>
                  </a:lnTo>
                  <a:lnTo>
                    <a:pt x="1697882" y="477638"/>
                  </a:lnTo>
                  <a:lnTo>
                    <a:pt x="1693117" y="468098"/>
                  </a:lnTo>
                  <a:lnTo>
                    <a:pt x="1688034" y="458876"/>
                  </a:lnTo>
                  <a:lnTo>
                    <a:pt x="1682952" y="449018"/>
                  </a:lnTo>
                  <a:lnTo>
                    <a:pt x="1677234" y="439160"/>
                  </a:lnTo>
                  <a:lnTo>
                    <a:pt x="1670881" y="428984"/>
                  </a:lnTo>
                  <a:lnTo>
                    <a:pt x="1664527" y="418808"/>
                  </a:lnTo>
                  <a:lnTo>
                    <a:pt x="1657221" y="408631"/>
                  </a:lnTo>
                  <a:lnTo>
                    <a:pt x="1649915" y="398137"/>
                  </a:lnTo>
                  <a:lnTo>
                    <a:pt x="1641973" y="387643"/>
                  </a:lnTo>
                  <a:lnTo>
                    <a:pt x="1633079" y="376831"/>
                  </a:lnTo>
                  <a:lnTo>
                    <a:pt x="1624184" y="365701"/>
                  </a:lnTo>
                  <a:lnTo>
                    <a:pt x="1614337" y="354889"/>
                  </a:lnTo>
                  <a:lnTo>
                    <a:pt x="1604489" y="343441"/>
                  </a:lnTo>
                  <a:lnTo>
                    <a:pt x="1593688" y="332311"/>
                  </a:lnTo>
                  <a:lnTo>
                    <a:pt x="1582570" y="320863"/>
                  </a:lnTo>
                  <a:lnTo>
                    <a:pt x="1571134" y="310051"/>
                  </a:lnTo>
                  <a:lnTo>
                    <a:pt x="1559381" y="299239"/>
                  </a:lnTo>
                  <a:lnTo>
                    <a:pt x="1548263" y="289381"/>
                  </a:lnTo>
                  <a:lnTo>
                    <a:pt x="1536827" y="279523"/>
                  </a:lnTo>
                  <a:lnTo>
                    <a:pt x="1525709" y="270619"/>
                  </a:lnTo>
                  <a:lnTo>
                    <a:pt x="1514590" y="262351"/>
                  </a:lnTo>
                  <a:lnTo>
                    <a:pt x="1503472" y="254083"/>
                  </a:lnTo>
                  <a:lnTo>
                    <a:pt x="1492672" y="246451"/>
                  </a:lnTo>
                  <a:lnTo>
                    <a:pt x="1481871" y="239137"/>
                  </a:lnTo>
                  <a:lnTo>
                    <a:pt x="1471388" y="232777"/>
                  </a:lnTo>
                  <a:lnTo>
                    <a:pt x="1460905" y="226417"/>
                  </a:lnTo>
                  <a:lnTo>
                    <a:pt x="1450740" y="220693"/>
                  </a:lnTo>
                  <a:lnTo>
                    <a:pt x="1440575" y="215287"/>
                  </a:lnTo>
                  <a:lnTo>
                    <a:pt x="1430410" y="210199"/>
                  </a:lnTo>
                  <a:lnTo>
                    <a:pt x="1420562" y="205747"/>
                  </a:lnTo>
                  <a:lnTo>
                    <a:pt x="1411350" y="201613"/>
                  </a:lnTo>
                  <a:lnTo>
                    <a:pt x="1401820" y="197479"/>
                  </a:lnTo>
                  <a:lnTo>
                    <a:pt x="1392925" y="193981"/>
                  </a:lnTo>
                  <a:lnTo>
                    <a:pt x="1375136" y="187620"/>
                  </a:lnTo>
                  <a:lnTo>
                    <a:pt x="1358300" y="182850"/>
                  </a:lnTo>
                  <a:lnTo>
                    <a:pt x="1342417" y="178716"/>
                  </a:lnTo>
                  <a:lnTo>
                    <a:pt x="1327805" y="175536"/>
                  </a:lnTo>
                  <a:lnTo>
                    <a:pt x="1314145" y="173310"/>
                  </a:lnTo>
                  <a:lnTo>
                    <a:pt x="1301756" y="171720"/>
                  </a:lnTo>
                  <a:lnTo>
                    <a:pt x="1290638" y="171084"/>
                  </a:lnTo>
                  <a:lnTo>
                    <a:pt x="1330346" y="138966"/>
                  </a:lnTo>
                  <a:lnTo>
                    <a:pt x="1370689" y="105894"/>
                  </a:lnTo>
                  <a:lnTo>
                    <a:pt x="1405950" y="76638"/>
                  </a:lnTo>
                  <a:lnTo>
                    <a:pt x="1419609" y="64554"/>
                  </a:lnTo>
                  <a:lnTo>
                    <a:pt x="1429774" y="55650"/>
                  </a:lnTo>
                  <a:lnTo>
                    <a:pt x="1435810" y="49926"/>
                  </a:lnTo>
                  <a:lnTo>
                    <a:pt x="1442163" y="44520"/>
                  </a:lnTo>
                  <a:lnTo>
                    <a:pt x="1448834" y="39432"/>
                  </a:lnTo>
                  <a:lnTo>
                    <a:pt x="1455505" y="34026"/>
                  </a:lnTo>
                  <a:lnTo>
                    <a:pt x="1463129" y="29256"/>
                  </a:lnTo>
                  <a:lnTo>
                    <a:pt x="1470753" y="24486"/>
                  </a:lnTo>
                  <a:lnTo>
                    <a:pt x="1479012" y="20352"/>
                  </a:lnTo>
                  <a:lnTo>
                    <a:pt x="1487271" y="16218"/>
                  </a:lnTo>
                  <a:lnTo>
                    <a:pt x="1495848" y="13038"/>
                  </a:lnTo>
                  <a:lnTo>
                    <a:pt x="1505378" y="9540"/>
                  </a:lnTo>
                  <a:lnTo>
                    <a:pt x="1514590" y="6996"/>
                  </a:lnTo>
                  <a:lnTo>
                    <a:pt x="1524438" y="4770"/>
                  </a:lnTo>
                  <a:lnTo>
                    <a:pt x="1534285" y="2544"/>
                  </a:lnTo>
                  <a:lnTo>
                    <a:pt x="1544768" y="1272"/>
                  </a:lnTo>
                  <a:lnTo>
                    <a:pt x="1555569" y="0"/>
                  </a:lnTo>
                  <a:close/>
                </a:path>
              </a:pathLst>
            </a:custGeom>
            <a:solidFill>
              <a:schemeClr val="bg1"/>
            </a:solidFill>
            <a:ln>
              <a:noFill/>
            </a:ln>
          </p:spPr>
          <p:txBody>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30" name="组合 29"/>
          <p:cNvGrpSpPr/>
          <p:nvPr/>
        </p:nvGrpSpPr>
        <p:grpSpPr>
          <a:xfrm>
            <a:off x="2843808" y="1347615"/>
            <a:ext cx="1584176" cy="1440160"/>
            <a:chOff x="2843808" y="1347615"/>
            <a:chExt cx="1584176" cy="1440160"/>
          </a:xfrm>
        </p:grpSpPr>
        <p:sp>
          <p:nvSpPr>
            <p:cNvPr id="31" name="流程图: 手动操作 30"/>
            <p:cNvSpPr/>
            <p:nvPr/>
          </p:nvSpPr>
          <p:spPr>
            <a:xfrm rot="16200000">
              <a:off x="2915816" y="1275607"/>
              <a:ext cx="1440160" cy="1584176"/>
            </a:xfrm>
            <a:prstGeom prst="flowChartManualOperation">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2" name="KSO_Shape"/>
            <p:cNvSpPr/>
            <p:nvPr/>
          </p:nvSpPr>
          <p:spPr bwMode="auto">
            <a:xfrm>
              <a:off x="3368163" y="1827365"/>
              <a:ext cx="482922" cy="545675"/>
            </a:xfrm>
            <a:custGeom>
              <a:gdLst>
                <a:gd fmla="*/ 842889 w 4313" name="T0"/>
                <a:gd fmla="*/ 0 h 4874" name="T1"/>
                <a:gd fmla="*/ 74281 w 4313" name="T2"/>
                <a:gd fmla="*/ 443614 h 4874" name="T3"/>
                <a:gd fmla="*/ 848362 w 4313" name="T4"/>
                <a:gd fmla="*/ 890355 h 4874" name="T5"/>
                <a:gd fmla="*/ 1616971 w 4313" name="T6"/>
                <a:gd fmla="*/ 446741 h 4874" name="T7"/>
                <a:gd fmla="*/ 842889 w 4313" name="T8"/>
                <a:gd fmla="*/ 0 h 4874" name="T9"/>
                <a:gd fmla="*/ 0 w 4313" name="T10"/>
                <a:gd fmla="*/ 1459823 h 4874" name="T11"/>
                <a:gd fmla="*/ 771345 w 4313" name="T12"/>
                <a:gd fmla="*/ 1905000 h 4874" name="T13"/>
                <a:gd fmla="*/ 771345 w 4313" name="T14"/>
                <a:gd fmla="*/ 1011909 h 4874" name="T15"/>
                <a:gd fmla="*/ 0 w 4313" name="T16"/>
                <a:gd fmla="*/ 566732 h 4874" name="T17"/>
                <a:gd fmla="*/ 0 w 4313" name="T18"/>
                <a:gd fmla="*/ 1459823 h 4874" name="T19"/>
                <a:gd fmla="*/ 915215 w 4313" name="T20"/>
                <a:gd fmla="*/ 1017772 h 4874" name="T21"/>
                <a:gd fmla="*/ 915215 w 4313" name="T22"/>
                <a:gd fmla="*/ 1905000 h 4874" name="T23"/>
                <a:gd fmla="*/ 1686169 w 4313" name="T24"/>
                <a:gd fmla="*/ 1459823 h 4874" name="T25"/>
                <a:gd fmla="*/ 1686169 w 4313" name="T26"/>
                <a:gd fmla="*/ 572594 h 4874" name="T27"/>
                <a:gd fmla="*/ 915215 w 4313" name="T28"/>
                <a:gd fmla="*/ 1017772 h 4874"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60000 65536" name="T39"/>
                <a:gd fmla="*/ 0 60000 65536" name="T40"/>
                <a:gd fmla="*/ 0 60000 65536" name="T41"/>
                <a:gd fmla="*/ 0 60000 65536" name="T42"/>
                <a:gd fmla="*/ 0 60000 65536" name="T43"/>
                <a:gd fmla="*/ 0 60000 65536" name="T44"/>
              </a:gd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b="b" l="0" r="r" t="0"/>
              <a:pathLst>
                <a:path h="4874" w="4313">
                  <a:moveTo>
                    <a:pt x="2156" y="0"/>
                  </a:moveTo>
                  <a:lnTo>
                    <a:pt x="190" y="1135"/>
                  </a:lnTo>
                  <a:lnTo>
                    <a:pt x="2170" y="2278"/>
                  </a:lnTo>
                  <a:lnTo>
                    <a:pt x="4136" y="1143"/>
                  </a:lnTo>
                  <a:lnTo>
                    <a:pt x="2156" y="0"/>
                  </a:lnTo>
                  <a:close/>
                  <a:moveTo>
                    <a:pt x="0" y="3735"/>
                  </a:moveTo>
                  <a:lnTo>
                    <a:pt x="1973" y="4874"/>
                  </a:lnTo>
                  <a:lnTo>
                    <a:pt x="1973" y="2589"/>
                  </a:lnTo>
                  <a:lnTo>
                    <a:pt x="0" y="1450"/>
                  </a:lnTo>
                  <a:lnTo>
                    <a:pt x="0" y="3735"/>
                  </a:lnTo>
                  <a:close/>
                  <a:moveTo>
                    <a:pt x="2341" y="2604"/>
                  </a:moveTo>
                  <a:lnTo>
                    <a:pt x="2341" y="4874"/>
                  </a:lnTo>
                  <a:lnTo>
                    <a:pt x="4313" y="3735"/>
                  </a:lnTo>
                  <a:lnTo>
                    <a:pt x="4313" y="1465"/>
                  </a:lnTo>
                  <a:lnTo>
                    <a:pt x="2341" y="2604"/>
                  </a:lnTo>
                  <a:close/>
                </a:path>
              </a:pathLst>
            </a:custGeom>
            <a:solidFill>
              <a:schemeClr val="bg1"/>
            </a:solidFill>
            <a:ln>
              <a:noFill/>
            </a:ln>
          </p:spPr>
          <p:txBody>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grpSp>
        <p:nvGrpSpPr>
          <p:cNvPr id="33" name="组合 32"/>
          <p:cNvGrpSpPr/>
          <p:nvPr/>
        </p:nvGrpSpPr>
        <p:grpSpPr>
          <a:xfrm>
            <a:off x="1115616" y="1347614"/>
            <a:ext cx="1584176" cy="1440160"/>
            <a:chOff x="1115616" y="1347614"/>
            <a:chExt cx="1584176" cy="1440160"/>
          </a:xfrm>
        </p:grpSpPr>
        <p:sp>
          <p:nvSpPr>
            <p:cNvPr id="34" name="流程图: 手动操作 33"/>
            <p:cNvSpPr/>
            <p:nvPr/>
          </p:nvSpPr>
          <p:spPr>
            <a:xfrm rot="16200000">
              <a:off x="1187624" y="1275606"/>
              <a:ext cx="1440160" cy="1584176"/>
            </a:xfrm>
            <a:prstGeom prst="flowChartManualOperation">
              <a:avLst/>
            </a:prstGeom>
            <a:solidFill>
              <a:srgbClr val="404585"/>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a:solidFill>
                  <a:schemeClr val="bg1"/>
                </a:solidFill>
                <a:latin charset="-122" panose="020b0503020204020204" pitchFamily="34" typeface="微软雅黑"/>
                <a:ea charset="-122" panose="020b0503020204020204" pitchFamily="34" typeface="微软雅黑"/>
              </a:endParaRPr>
            </a:p>
          </p:txBody>
        </p:sp>
        <p:sp>
          <p:nvSpPr>
            <p:cNvPr id="35" name="KSO_Shape"/>
            <p:cNvSpPr/>
            <p:nvPr/>
          </p:nvSpPr>
          <p:spPr bwMode="auto">
            <a:xfrm>
              <a:off x="1683482" y="1890181"/>
              <a:ext cx="448444" cy="420043"/>
            </a:xfrm>
            <a:custGeom>
              <a:rect b="b" l="0" r="r" t="0"/>
              <a:pathLst>
                <a:path h="1216025" w="1298575">
                  <a:moveTo>
                    <a:pt x="836160" y="826558"/>
                  </a:moveTo>
                  <a:lnTo>
                    <a:pt x="1038913" y="1088496"/>
                  </a:lnTo>
                  <a:lnTo>
                    <a:pt x="1028590" y="1095640"/>
                  </a:lnTo>
                  <a:lnTo>
                    <a:pt x="1018002" y="1103313"/>
                  </a:lnTo>
                  <a:lnTo>
                    <a:pt x="1007415" y="1109927"/>
                  </a:lnTo>
                  <a:lnTo>
                    <a:pt x="996827" y="1116806"/>
                  </a:lnTo>
                  <a:lnTo>
                    <a:pt x="985975" y="1123421"/>
                  </a:lnTo>
                  <a:lnTo>
                    <a:pt x="974858" y="1129771"/>
                  </a:lnTo>
                  <a:lnTo>
                    <a:pt x="963741" y="1136121"/>
                  </a:lnTo>
                  <a:lnTo>
                    <a:pt x="952624" y="1141942"/>
                  </a:lnTo>
                  <a:lnTo>
                    <a:pt x="941507" y="1147763"/>
                  </a:lnTo>
                  <a:lnTo>
                    <a:pt x="929596" y="1153319"/>
                  </a:lnTo>
                  <a:lnTo>
                    <a:pt x="918214" y="1158611"/>
                  </a:lnTo>
                  <a:lnTo>
                    <a:pt x="906303" y="1163902"/>
                  </a:lnTo>
                  <a:lnTo>
                    <a:pt x="894656" y="1168665"/>
                  </a:lnTo>
                  <a:lnTo>
                    <a:pt x="882480" y="1173692"/>
                  </a:lnTo>
                  <a:lnTo>
                    <a:pt x="870305" y="1177925"/>
                  </a:lnTo>
                  <a:lnTo>
                    <a:pt x="858129" y="1182159"/>
                  </a:lnTo>
                  <a:lnTo>
                    <a:pt x="845953" y="1186127"/>
                  </a:lnTo>
                  <a:lnTo>
                    <a:pt x="833513" y="1190096"/>
                  </a:lnTo>
                  <a:lnTo>
                    <a:pt x="820807" y="1193536"/>
                  </a:lnTo>
                  <a:lnTo>
                    <a:pt x="808367" y="1196446"/>
                  </a:lnTo>
                  <a:lnTo>
                    <a:pt x="795662" y="1199621"/>
                  </a:lnTo>
                  <a:lnTo>
                    <a:pt x="782427" y="1202531"/>
                  </a:lnTo>
                  <a:lnTo>
                    <a:pt x="769722" y="1204913"/>
                  </a:lnTo>
                  <a:lnTo>
                    <a:pt x="756487" y="1207294"/>
                  </a:lnTo>
                  <a:lnTo>
                    <a:pt x="743518" y="1209146"/>
                  </a:lnTo>
                  <a:lnTo>
                    <a:pt x="730548" y="1211263"/>
                  </a:lnTo>
                  <a:lnTo>
                    <a:pt x="717048" y="1212586"/>
                  </a:lnTo>
                  <a:lnTo>
                    <a:pt x="703814" y="1213909"/>
                  </a:lnTo>
                  <a:lnTo>
                    <a:pt x="690050" y="1214967"/>
                  </a:lnTo>
                  <a:lnTo>
                    <a:pt x="676815" y="1215496"/>
                  </a:lnTo>
                  <a:lnTo>
                    <a:pt x="663051" y="1215761"/>
                  </a:lnTo>
                  <a:lnTo>
                    <a:pt x="649552" y="1216025"/>
                  </a:lnTo>
                  <a:lnTo>
                    <a:pt x="636053" y="1215761"/>
                  </a:lnTo>
                  <a:lnTo>
                    <a:pt x="622818" y="1215496"/>
                  </a:lnTo>
                  <a:lnTo>
                    <a:pt x="609848" y="1214967"/>
                  </a:lnTo>
                  <a:lnTo>
                    <a:pt x="596349" y="1213909"/>
                  </a:lnTo>
                  <a:lnTo>
                    <a:pt x="583379" y="1212586"/>
                  </a:lnTo>
                  <a:lnTo>
                    <a:pt x="570674" y="1211527"/>
                  </a:lnTo>
                  <a:lnTo>
                    <a:pt x="557704" y="1209675"/>
                  </a:lnTo>
                  <a:lnTo>
                    <a:pt x="544999" y="1207823"/>
                  </a:lnTo>
                  <a:lnTo>
                    <a:pt x="532029" y="1205442"/>
                  </a:lnTo>
                  <a:lnTo>
                    <a:pt x="519324" y="1203061"/>
                  </a:lnTo>
                  <a:lnTo>
                    <a:pt x="507148" y="1200679"/>
                  </a:lnTo>
                  <a:lnTo>
                    <a:pt x="494708" y="1197769"/>
                  </a:lnTo>
                  <a:lnTo>
                    <a:pt x="482267" y="1194594"/>
                  </a:lnTo>
                  <a:lnTo>
                    <a:pt x="469827" y="1191154"/>
                  </a:lnTo>
                  <a:lnTo>
                    <a:pt x="457651" y="1187450"/>
                  </a:lnTo>
                  <a:lnTo>
                    <a:pt x="445475" y="1183746"/>
                  </a:lnTo>
                  <a:lnTo>
                    <a:pt x="433829" y="1179777"/>
                  </a:lnTo>
                  <a:lnTo>
                    <a:pt x="421918" y="1175809"/>
                  </a:lnTo>
                  <a:lnTo>
                    <a:pt x="410272" y="1171046"/>
                  </a:lnTo>
                  <a:lnTo>
                    <a:pt x="398625" y="1166548"/>
                  </a:lnTo>
                  <a:lnTo>
                    <a:pt x="386979" y="1161786"/>
                  </a:lnTo>
                  <a:lnTo>
                    <a:pt x="375862" y="1156494"/>
                  </a:lnTo>
                  <a:lnTo>
                    <a:pt x="364215" y="1151202"/>
                  </a:lnTo>
                  <a:lnTo>
                    <a:pt x="353098" y="1145646"/>
                  </a:lnTo>
                  <a:lnTo>
                    <a:pt x="342246" y="1140090"/>
                  </a:lnTo>
                  <a:lnTo>
                    <a:pt x="331394" y="1134269"/>
                  </a:lnTo>
                  <a:lnTo>
                    <a:pt x="320541" y="1127919"/>
                  </a:lnTo>
                  <a:lnTo>
                    <a:pt x="309954" y="1121834"/>
                  </a:lnTo>
                  <a:lnTo>
                    <a:pt x="299366" y="1115219"/>
                  </a:lnTo>
                  <a:lnTo>
                    <a:pt x="288778" y="1108869"/>
                  </a:lnTo>
                  <a:lnTo>
                    <a:pt x="278720" y="1101990"/>
                  </a:lnTo>
                  <a:lnTo>
                    <a:pt x="268662" y="1094846"/>
                  </a:lnTo>
                  <a:lnTo>
                    <a:pt x="468239" y="830527"/>
                  </a:lnTo>
                  <a:lnTo>
                    <a:pt x="478032" y="837142"/>
                  </a:lnTo>
                  <a:lnTo>
                    <a:pt x="488091" y="843227"/>
                  </a:lnTo>
                  <a:lnTo>
                    <a:pt x="498414" y="849313"/>
                  </a:lnTo>
                  <a:lnTo>
                    <a:pt x="508472" y="854340"/>
                  </a:lnTo>
                  <a:lnTo>
                    <a:pt x="519324" y="859367"/>
                  </a:lnTo>
                  <a:lnTo>
                    <a:pt x="530176" y="864129"/>
                  </a:lnTo>
                  <a:lnTo>
                    <a:pt x="541558" y="868363"/>
                  </a:lnTo>
                  <a:lnTo>
                    <a:pt x="552675" y="872331"/>
                  </a:lnTo>
                  <a:lnTo>
                    <a:pt x="564057" y="875771"/>
                  </a:lnTo>
                  <a:lnTo>
                    <a:pt x="575968" y="878681"/>
                  </a:lnTo>
                  <a:lnTo>
                    <a:pt x="587614" y="881327"/>
                  </a:lnTo>
                  <a:lnTo>
                    <a:pt x="599790" y="883709"/>
                  </a:lnTo>
                  <a:lnTo>
                    <a:pt x="611966" y="885296"/>
                  </a:lnTo>
                  <a:lnTo>
                    <a:pt x="624406" y="886354"/>
                  </a:lnTo>
                  <a:lnTo>
                    <a:pt x="636847" y="887148"/>
                  </a:lnTo>
                  <a:lnTo>
                    <a:pt x="649552" y="887413"/>
                  </a:lnTo>
                  <a:lnTo>
                    <a:pt x="662522" y="887148"/>
                  </a:lnTo>
                  <a:lnTo>
                    <a:pt x="675492" y="886354"/>
                  </a:lnTo>
                  <a:lnTo>
                    <a:pt x="688197" y="884767"/>
                  </a:lnTo>
                  <a:lnTo>
                    <a:pt x="700902" y="883179"/>
                  </a:lnTo>
                  <a:lnTo>
                    <a:pt x="713343" y="880798"/>
                  </a:lnTo>
                  <a:lnTo>
                    <a:pt x="725519" y="878152"/>
                  </a:lnTo>
                  <a:lnTo>
                    <a:pt x="737430" y="874977"/>
                  </a:lnTo>
                  <a:lnTo>
                    <a:pt x="749605" y="871273"/>
                  </a:lnTo>
                  <a:lnTo>
                    <a:pt x="761252" y="866775"/>
                  </a:lnTo>
                  <a:lnTo>
                    <a:pt x="772634" y="862542"/>
                  </a:lnTo>
                  <a:lnTo>
                    <a:pt x="783751" y="857515"/>
                  </a:lnTo>
                  <a:lnTo>
                    <a:pt x="794868" y="851959"/>
                  </a:lnTo>
                  <a:lnTo>
                    <a:pt x="805455" y="846138"/>
                  </a:lnTo>
                  <a:lnTo>
                    <a:pt x="816043" y="839788"/>
                  </a:lnTo>
                  <a:lnTo>
                    <a:pt x="826366" y="833438"/>
                  </a:lnTo>
                  <a:lnTo>
                    <a:pt x="836160" y="826558"/>
                  </a:lnTo>
                  <a:close/>
                  <a:moveTo>
                    <a:pt x="649552" y="454025"/>
                  </a:moveTo>
                  <a:lnTo>
                    <a:pt x="656167" y="454290"/>
                  </a:lnTo>
                  <a:lnTo>
                    <a:pt x="662781" y="454555"/>
                  </a:lnTo>
                  <a:lnTo>
                    <a:pt x="669396" y="455349"/>
                  </a:lnTo>
                  <a:lnTo>
                    <a:pt x="675746" y="456674"/>
                  </a:lnTo>
                  <a:lnTo>
                    <a:pt x="682360" y="457998"/>
                  </a:lnTo>
                  <a:lnTo>
                    <a:pt x="688446" y="459852"/>
                  </a:lnTo>
                  <a:lnTo>
                    <a:pt x="694796" y="461706"/>
                  </a:lnTo>
                  <a:lnTo>
                    <a:pt x="700617" y="464090"/>
                  </a:lnTo>
                  <a:lnTo>
                    <a:pt x="706438" y="466738"/>
                  </a:lnTo>
                  <a:lnTo>
                    <a:pt x="711994" y="469387"/>
                  </a:lnTo>
                  <a:lnTo>
                    <a:pt x="717550" y="472565"/>
                  </a:lnTo>
                  <a:lnTo>
                    <a:pt x="722842" y="476008"/>
                  </a:lnTo>
                  <a:lnTo>
                    <a:pt x="728133" y="479716"/>
                  </a:lnTo>
                  <a:lnTo>
                    <a:pt x="733160" y="483424"/>
                  </a:lnTo>
                  <a:lnTo>
                    <a:pt x="737923" y="487397"/>
                  </a:lnTo>
                  <a:lnTo>
                    <a:pt x="742421" y="491900"/>
                  </a:lnTo>
                  <a:lnTo>
                    <a:pt x="746919" y="496137"/>
                  </a:lnTo>
                  <a:lnTo>
                    <a:pt x="750888" y="500905"/>
                  </a:lnTo>
                  <a:lnTo>
                    <a:pt x="754856" y="505672"/>
                  </a:lnTo>
                  <a:lnTo>
                    <a:pt x="758296" y="510704"/>
                  </a:lnTo>
                  <a:lnTo>
                    <a:pt x="761735" y="516001"/>
                  </a:lnTo>
                  <a:lnTo>
                    <a:pt x="765175" y="521299"/>
                  </a:lnTo>
                  <a:lnTo>
                    <a:pt x="767821" y="526860"/>
                  </a:lnTo>
                  <a:lnTo>
                    <a:pt x="770731" y="532687"/>
                  </a:lnTo>
                  <a:lnTo>
                    <a:pt x="772848" y="538249"/>
                  </a:lnTo>
                  <a:lnTo>
                    <a:pt x="774965" y="544606"/>
                  </a:lnTo>
                  <a:lnTo>
                    <a:pt x="776817" y="550433"/>
                  </a:lnTo>
                  <a:lnTo>
                    <a:pt x="778140" y="556789"/>
                  </a:lnTo>
                  <a:lnTo>
                    <a:pt x="779462" y="563146"/>
                  </a:lnTo>
                  <a:lnTo>
                    <a:pt x="780256" y="569767"/>
                  </a:lnTo>
                  <a:lnTo>
                    <a:pt x="780521" y="576124"/>
                  </a:lnTo>
                  <a:lnTo>
                    <a:pt x="781050" y="582745"/>
                  </a:lnTo>
                  <a:lnTo>
                    <a:pt x="780521" y="589366"/>
                  </a:lnTo>
                  <a:lnTo>
                    <a:pt x="780256" y="595723"/>
                  </a:lnTo>
                  <a:lnTo>
                    <a:pt x="779462" y="602344"/>
                  </a:lnTo>
                  <a:lnTo>
                    <a:pt x="778140" y="608436"/>
                  </a:lnTo>
                  <a:lnTo>
                    <a:pt x="776817" y="614793"/>
                  </a:lnTo>
                  <a:lnTo>
                    <a:pt x="774965" y="620884"/>
                  </a:lnTo>
                  <a:lnTo>
                    <a:pt x="772848" y="626976"/>
                  </a:lnTo>
                  <a:lnTo>
                    <a:pt x="770731" y="632803"/>
                  </a:lnTo>
                  <a:lnTo>
                    <a:pt x="767821" y="638630"/>
                  </a:lnTo>
                  <a:lnTo>
                    <a:pt x="765175" y="643927"/>
                  </a:lnTo>
                  <a:lnTo>
                    <a:pt x="761735" y="649489"/>
                  </a:lnTo>
                  <a:lnTo>
                    <a:pt x="758296" y="654786"/>
                  </a:lnTo>
                  <a:lnTo>
                    <a:pt x="754856" y="659818"/>
                  </a:lnTo>
                  <a:lnTo>
                    <a:pt x="750888" y="664850"/>
                  </a:lnTo>
                  <a:lnTo>
                    <a:pt x="746919" y="669353"/>
                  </a:lnTo>
                  <a:lnTo>
                    <a:pt x="742421" y="673855"/>
                  </a:lnTo>
                  <a:lnTo>
                    <a:pt x="737923" y="678093"/>
                  </a:lnTo>
                  <a:lnTo>
                    <a:pt x="733160" y="682066"/>
                  </a:lnTo>
                  <a:lnTo>
                    <a:pt x="728133" y="685774"/>
                  </a:lnTo>
                  <a:lnTo>
                    <a:pt x="722842" y="689482"/>
                  </a:lnTo>
                  <a:lnTo>
                    <a:pt x="717550" y="692660"/>
                  </a:lnTo>
                  <a:lnTo>
                    <a:pt x="711994" y="695838"/>
                  </a:lnTo>
                  <a:lnTo>
                    <a:pt x="706438" y="698487"/>
                  </a:lnTo>
                  <a:lnTo>
                    <a:pt x="700617" y="701400"/>
                  </a:lnTo>
                  <a:lnTo>
                    <a:pt x="694796" y="703519"/>
                  </a:lnTo>
                  <a:lnTo>
                    <a:pt x="688446" y="705638"/>
                  </a:lnTo>
                  <a:lnTo>
                    <a:pt x="682360" y="707227"/>
                  </a:lnTo>
                  <a:lnTo>
                    <a:pt x="675746" y="708816"/>
                  </a:lnTo>
                  <a:lnTo>
                    <a:pt x="669396" y="710141"/>
                  </a:lnTo>
                  <a:lnTo>
                    <a:pt x="662781" y="710670"/>
                  </a:lnTo>
                  <a:lnTo>
                    <a:pt x="656167" y="711200"/>
                  </a:lnTo>
                  <a:lnTo>
                    <a:pt x="649552" y="711200"/>
                  </a:lnTo>
                  <a:lnTo>
                    <a:pt x="642673" y="711200"/>
                  </a:lnTo>
                  <a:lnTo>
                    <a:pt x="635794" y="710670"/>
                  </a:lnTo>
                  <a:lnTo>
                    <a:pt x="629179" y="710141"/>
                  </a:lnTo>
                  <a:lnTo>
                    <a:pt x="622829" y="708816"/>
                  </a:lnTo>
                  <a:lnTo>
                    <a:pt x="616479" y="707227"/>
                  </a:lnTo>
                  <a:lnTo>
                    <a:pt x="610394" y="705638"/>
                  </a:lnTo>
                  <a:lnTo>
                    <a:pt x="604044" y="703519"/>
                  </a:lnTo>
                  <a:lnTo>
                    <a:pt x="598223" y="701400"/>
                  </a:lnTo>
                  <a:lnTo>
                    <a:pt x="592402" y="698487"/>
                  </a:lnTo>
                  <a:lnTo>
                    <a:pt x="586581" y="695838"/>
                  </a:lnTo>
                  <a:lnTo>
                    <a:pt x="581290" y="692660"/>
                  </a:lnTo>
                  <a:lnTo>
                    <a:pt x="575733" y="689482"/>
                  </a:lnTo>
                  <a:lnTo>
                    <a:pt x="570706" y="685774"/>
                  </a:lnTo>
                  <a:lnTo>
                    <a:pt x="565679" y="682066"/>
                  </a:lnTo>
                  <a:lnTo>
                    <a:pt x="560652" y="678093"/>
                  </a:lnTo>
                  <a:lnTo>
                    <a:pt x="556419" y="673855"/>
                  </a:lnTo>
                  <a:lnTo>
                    <a:pt x="551921" y="669353"/>
                  </a:lnTo>
                  <a:lnTo>
                    <a:pt x="547688" y="664850"/>
                  </a:lnTo>
                  <a:lnTo>
                    <a:pt x="543983" y="659818"/>
                  </a:lnTo>
                  <a:lnTo>
                    <a:pt x="540279" y="654786"/>
                  </a:lnTo>
                  <a:lnTo>
                    <a:pt x="536840" y="649489"/>
                  </a:lnTo>
                  <a:lnTo>
                    <a:pt x="533665" y="643927"/>
                  </a:lnTo>
                  <a:lnTo>
                    <a:pt x="530754" y="638630"/>
                  </a:lnTo>
                  <a:lnTo>
                    <a:pt x="528108" y="632803"/>
                  </a:lnTo>
                  <a:lnTo>
                    <a:pt x="525727" y="626976"/>
                  </a:lnTo>
                  <a:lnTo>
                    <a:pt x="523875" y="620884"/>
                  </a:lnTo>
                  <a:lnTo>
                    <a:pt x="522023" y="614793"/>
                  </a:lnTo>
                  <a:lnTo>
                    <a:pt x="520435" y="608436"/>
                  </a:lnTo>
                  <a:lnTo>
                    <a:pt x="519112" y="602344"/>
                  </a:lnTo>
                  <a:lnTo>
                    <a:pt x="518583" y="595723"/>
                  </a:lnTo>
                  <a:lnTo>
                    <a:pt x="518054" y="589366"/>
                  </a:lnTo>
                  <a:lnTo>
                    <a:pt x="517525" y="582745"/>
                  </a:lnTo>
                  <a:lnTo>
                    <a:pt x="518054" y="576124"/>
                  </a:lnTo>
                  <a:lnTo>
                    <a:pt x="518583" y="569767"/>
                  </a:lnTo>
                  <a:lnTo>
                    <a:pt x="519112" y="563146"/>
                  </a:lnTo>
                  <a:lnTo>
                    <a:pt x="520435" y="556789"/>
                  </a:lnTo>
                  <a:lnTo>
                    <a:pt x="522023" y="550433"/>
                  </a:lnTo>
                  <a:lnTo>
                    <a:pt x="523875" y="544606"/>
                  </a:lnTo>
                  <a:lnTo>
                    <a:pt x="525727" y="538249"/>
                  </a:lnTo>
                  <a:lnTo>
                    <a:pt x="528108" y="532687"/>
                  </a:lnTo>
                  <a:lnTo>
                    <a:pt x="530754" y="526860"/>
                  </a:lnTo>
                  <a:lnTo>
                    <a:pt x="533665" y="521299"/>
                  </a:lnTo>
                  <a:lnTo>
                    <a:pt x="536840" y="516001"/>
                  </a:lnTo>
                  <a:lnTo>
                    <a:pt x="540279" y="510704"/>
                  </a:lnTo>
                  <a:lnTo>
                    <a:pt x="543983" y="505672"/>
                  </a:lnTo>
                  <a:lnTo>
                    <a:pt x="547688" y="500905"/>
                  </a:lnTo>
                  <a:lnTo>
                    <a:pt x="551921" y="496137"/>
                  </a:lnTo>
                  <a:lnTo>
                    <a:pt x="556419" y="491900"/>
                  </a:lnTo>
                  <a:lnTo>
                    <a:pt x="560652" y="487397"/>
                  </a:lnTo>
                  <a:lnTo>
                    <a:pt x="565679" y="483424"/>
                  </a:lnTo>
                  <a:lnTo>
                    <a:pt x="570706" y="479716"/>
                  </a:lnTo>
                  <a:lnTo>
                    <a:pt x="575733" y="476008"/>
                  </a:lnTo>
                  <a:lnTo>
                    <a:pt x="581290" y="472565"/>
                  </a:lnTo>
                  <a:lnTo>
                    <a:pt x="586581" y="469387"/>
                  </a:lnTo>
                  <a:lnTo>
                    <a:pt x="592402" y="466738"/>
                  </a:lnTo>
                  <a:lnTo>
                    <a:pt x="598223" y="464090"/>
                  </a:lnTo>
                  <a:lnTo>
                    <a:pt x="604044" y="461706"/>
                  </a:lnTo>
                  <a:lnTo>
                    <a:pt x="610394" y="459852"/>
                  </a:lnTo>
                  <a:lnTo>
                    <a:pt x="616479" y="457998"/>
                  </a:lnTo>
                  <a:lnTo>
                    <a:pt x="622829" y="456674"/>
                  </a:lnTo>
                  <a:lnTo>
                    <a:pt x="629179" y="455349"/>
                  </a:lnTo>
                  <a:lnTo>
                    <a:pt x="635794" y="454555"/>
                  </a:lnTo>
                  <a:lnTo>
                    <a:pt x="642673" y="454290"/>
                  </a:lnTo>
                  <a:lnTo>
                    <a:pt x="649552" y="454025"/>
                  </a:lnTo>
                  <a:close/>
                  <a:moveTo>
                    <a:pt x="390155" y="529"/>
                  </a:moveTo>
                  <a:lnTo>
                    <a:pt x="524353" y="301890"/>
                  </a:lnTo>
                  <a:lnTo>
                    <a:pt x="514030" y="306388"/>
                  </a:lnTo>
                  <a:lnTo>
                    <a:pt x="503972" y="311415"/>
                  </a:lnTo>
                  <a:lnTo>
                    <a:pt x="494178" y="316706"/>
                  </a:lnTo>
                  <a:lnTo>
                    <a:pt x="484650" y="322263"/>
                  </a:lnTo>
                  <a:lnTo>
                    <a:pt x="475121" y="328083"/>
                  </a:lnTo>
                  <a:lnTo>
                    <a:pt x="466121" y="334698"/>
                  </a:lnTo>
                  <a:lnTo>
                    <a:pt x="457122" y="341048"/>
                  </a:lnTo>
                  <a:lnTo>
                    <a:pt x="448387" y="347927"/>
                  </a:lnTo>
                  <a:lnTo>
                    <a:pt x="439917" y="355071"/>
                  </a:lnTo>
                  <a:lnTo>
                    <a:pt x="431976" y="362479"/>
                  </a:lnTo>
                  <a:lnTo>
                    <a:pt x="423771" y="370417"/>
                  </a:lnTo>
                  <a:lnTo>
                    <a:pt x="416359" y="378090"/>
                  </a:lnTo>
                  <a:lnTo>
                    <a:pt x="408948" y="386556"/>
                  </a:lnTo>
                  <a:lnTo>
                    <a:pt x="402066" y="394758"/>
                  </a:lnTo>
                  <a:lnTo>
                    <a:pt x="395449" y="403490"/>
                  </a:lnTo>
                  <a:lnTo>
                    <a:pt x="389096" y="412486"/>
                  </a:lnTo>
                  <a:lnTo>
                    <a:pt x="383008" y="421746"/>
                  </a:lnTo>
                  <a:lnTo>
                    <a:pt x="377450" y="431006"/>
                  </a:lnTo>
                  <a:lnTo>
                    <a:pt x="372156" y="440796"/>
                  </a:lnTo>
                  <a:lnTo>
                    <a:pt x="366862" y="450586"/>
                  </a:lnTo>
                  <a:lnTo>
                    <a:pt x="362098" y="460640"/>
                  </a:lnTo>
                  <a:lnTo>
                    <a:pt x="357863" y="470694"/>
                  </a:lnTo>
                  <a:lnTo>
                    <a:pt x="354157" y="481277"/>
                  </a:lnTo>
                  <a:lnTo>
                    <a:pt x="350451" y="491861"/>
                  </a:lnTo>
                  <a:lnTo>
                    <a:pt x="347275" y="502708"/>
                  </a:lnTo>
                  <a:lnTo>
                    <a:pt x="344363" y="513556"/>
                  </a:lnTo>
                  <a:lnTo>
                    <a:pt x="341981" y="524404"/>
                  </a:lnTo>
                  <a:lnTo>
                    <a:pt x="340128" y="535517"/>
                  </a:lnTo>
                  <a:lnTo>
                    <a:pt x="338540" y="547158"/>
                  </a:lnTo>
                  <a:lnTo>
                    <a:pt x="337482" y="558536"/>
                  </a:lnTo>
                  <a:lnTo>
                    <a:pt x="336687" y="570177"/>
                  </a:lnTo>
                  <a:lnTo>
                    <a:pt x="336687" y="581819"/>
                  </a:lnTo>
                  <a:lnTo>
                    <a:pt x="336952" y="592931"/>
                  </a:lnTo>
                  <a:lnTo>
                    <a:pt x="337482" y="603779"/>
                  </a:lnTo>
                  <a:lnTo>
                    <a:pt x="338805" y="614627"/>
                  </a:lnTo>
                  <a:lnTo>
                    <a:pt x="340128" y="625211"/>
                  </a:lnTo>
                  <a:lnTo>
                    <a:pt x="6353" y="665692"/>
                  </a:lnTo>
                  <a:lnTo>
                    <a:pt x="3706" y="644790"/>
                  </a:lnTo>
                  <a:lnTo>
                    <a:pt x="1853" y="624152"/>
                  </a:lnTo>
                  <a:lnTo>
                    <a:pt x="1059" y="613569"/>
                  </a:lnTo>
                  <a:lnTo>
                    <a:pt x="530" y="602986"/>
                  </a:lnTo>
                  <a:lnTo>
                    <a:pt x="265" y="592402"/>
                  </a:lnTo>
                  <a:lnTo>
                    <a:pt x="0" y="581819"/>
                  </a:lnTo>
                  <a:lnTo>
                    <a:pt x="265" y="569648"/>
                  </a:lnTo>
                  <a:lnTo>
                    <a:pt x="530" y="557742"/>
                  </a:lnTo>
                  <a:lnTo>
                    <a:pt x="1324" y="545571"/>
                  </a:lnTo>
                  <a:lnTo>
                    <a:pt x="1853" y="533400"/>
                  </a:lnTo>
                  <a:lnTo>
                    <a:pt x="2912" y="521758"/>
                  </a:lnTo>
                  <a:lnTo>
                    <a:pt x="4235" y="509588"/>
                  </a:lnTo>
                  <a:lnTo>
                    <a:pt x="5559" y="497681"/>
                  </a:lnTo>
                  <a:lnTo>
                    <a:pt x="7412" y="486304"/>
                  </a:lnTo>
                  <a:lnTo>
                    <a:pt x="9264" y="474398"/>
                  </a:lnTo>
                  <a:lnTo>
                    <a:pt x="11382" y="463021"/>
                  </a:lnTo>
                  <a:lnTo>
                    <a:pt x="13764" y="451379"/>
                  </a:lnTo>
                  <a:lnTo>
                    <a:pt x="16411" y="440002"/>
                  </a:lnTo>
                  <a:lnTo>
                    <a:pt x="19323" y="428625"/>
                  </a:lnTo>
                  <a:lnTo>
                    <a:pt x="21970" y="417513"/>
                  </a:lnTo>
                  <a:lnTo>
                    <a:pt x="25411" y="405871"/>
                  </a:lnTo>
                  <a:lnTo>
                    <a:pt x="28587" y="395023"/>
                  </a:lnTo>
                  <a:lnTo>
                    <a:pt x="32293" y="383911"/>
                  </a:lnTo>
                  <a:lnTo>
                    <a:pt x="35998" y="373063"/>
                  </a:lnTo>
                  <a:lnTo>
                    <a:pt x="39969" y="362215"/>
                  </a:lnTo>
                  <a:lnTo>
                    <a:pt x="44468" y="351367"/>
                  </a:lnTo>
                  <a:lnTo>
                    <a:pt x="48703" y="340783"/>
                  </a:lnTo>
                  <a:lnTo>
                    <a:pt x="53203" y="330200"/>
                  </a:lnTo>
                  <a:lnTo>
                    <a:pt x="57968" y="319881"/>
                  </a:lnTo>
                  <a:lnTo>
                    <a:pt x="62997" y="309563"/>
                  </a:lnTo>
                  <a:lnTo>
                    <a:pt x="68026" y="298979"/>
                  </a:lnTo>
                  <a:lnTo>
                    <a:pt x="73320" y="289190"/>
                  </a:lnTo>
                  <a:lnTo>
                    <a:pt x="78878" y="278871"/>
                  </a:lnTo>
                  <a:lnTo>
                    <a:pt x="84437" y="268817"/>
                  </a:lnTo>
                  <a:lnTo>
                    <a:pt x="90260" y="259292"/>
                  </a:lnTo>
                  <a:lnTo>
                    <a:pt x="96613" y="249238"/>
                  </a:lnTo>
                  <a:lnTo>
                    <a:pt x="102700" y="239713"/>
                  </a:lnTo>
                  <a:lnTo>
                    <a:pt x="109053" y="230452"/>
                  </a:lnTo>
                  <a:lnTo>
                    <a:pt x="115406" y="220927"/>
                  </a:lnTo>
                  <a:lnTo>
                    <a:pt x="122288" y="211931"/>
                  </a:lnTo>
                  <a:lnTo>
                    <a:pt x="129170" y="202406"/>
                  </a:lnTo>
                  <a:lnTo>
                    <a:pt x="136316" y="193411"/>
                  </a:lnTo>
                  <a:lnTo>
                    <a:pt x="143463" y="184944"/>
                  </a:lnTo>
                  <a:lnTo>
                    <a:pt x="150610" y="175948"/>
                  </a:lnTo>
                  <a:lnTo>
                    <a:pt x="158021" y="167481"/>
                  </a:lnTo>
                  <a:lnTo>
                    <a:pt x="165697" y="158750"/>
                  </a:lnTo>
                  <a:lnTo>
                    <a:pt x="173373" y="150548"/>
                  </a:lnTo>
                  <a:lnTo>
                    <a:pt x="181578" y="142346"/>
                  </a:lnTo>
                  <a:lnTo>
                    <a:pt x="189519" y="134408"/>
                  </a:lnTo>
                  <a:lnTo>
                    <a:pt x="197989" y="126206"/>
                  </a:lnTo>
                  <a:lnTo>
                    <a:pt x="206459" y="118533"/>
                  </a:lnTo>
                  <a:lnTo>
                    <a:pt x="214665" y="111125"/>
                  </a:lnTo>
                  <a:lnTo>
                    <a:pt x="223400" y="103717"/>
                  </a:lnTo>
                  <a:lnTo>
                    <a:pt x="232134" y="96044"/>
                  </a:lnTo>
                  <a:lnTo>
                    <a:pt x="241134" y="88900"/>
                  </a:lnTo>
                  <a:lnTo>
                    <a:pt x="250133" y="81756"/>
                  </a:lnTo>
                  <a:lnTo>
                    <a:pt x="259398" y="75142"/>
                  </a:lnTo>
                  <a:lnTo>
                    <a:pt x="268662" y="68263"/>
                  </a:lnTo>
                  <a:lnTo>
                    <a:pt x="278455" y="61648"/>
                  </a:lnTo>
                  <a:lnTo>
                    <a:pt x="287720" y="55298"/>
                  </a:lnTo>
                  <a:lnTo>
                    <a:pt x="297513" y="48948"/>
                  </a:lnTo>
                  <a:lnTo>
                    <a:pt x="307307" y="43127"/>
                  </a:lnTo>
                  <a:lnTo>
                    <a:pt x="317100" y="37306"/>
                  </a:lnTo>
                  <a:lnTo>
                    <a:pt x="327423" y="31221"/>
                  </a:lnTo>
                  <a:lnTo>
                    <a:pt x="337217" y="25665"/>
                  </a:lnTo>
                  <a:lnTo>
                    <a:pt x="347804" y="20373"/>
                  </a:lnTo>
                  <a:lnTo>
                    <a:pt x="358127" y="15081"/>
                  </a:lnTo>
                  <a:lnTo>
                    <a:pt x="368715" y="10319"/>
                  </a:lnTo>
                  <a:lnTo>
                    <a:pt x="379303" y="5292"/>
                  </a:lnTo>
                  <a:lnTo>
                    <a:pt x="390155" y="529"/>
                  </a:lnTo>
                  <a:close/>
                  <a:moveTo>
                    <a:pt x="907361" y="0"/>
                  </a:moveTo>
                  <a:lnTo>
                    <a:pt x="917949" y="4763"/>
                  </a:lnTo>
                  <a:lnTo>
                    <a:pt x="928801" y="9261"/>
                  </a:lnTo>
                  <a:lnTo>
                    <a:pt x="939124" y="14288"/>
                  </a:lnTo>
                  <a:lnTo>
                    <a:pt x="949447" y="19579"/>
                  </a:lnTo>
                  <a:lnTo>
                    <a:pt x="959770" y="25136"/>
                  </a:lnTo>
                  <a:lnTo>
                    <a:pt x="969829" y="30427"/>
                  </a:lnTo>
                  <a:lnTo>
                    <a:pt x="980152" y="36248"/>
                  </a:lnTo>
                  <a:lnTo>
                    <a:pt x="990210" y="42069"/>
                  </a:lnTo>
                  <a:lnTo>
                    <a:pt x="1000003" y="48154"/>
                  </a:lnTo>
                  <a:lnTo>
                    <a:pt x="1009797" y="54504"/>
                  </a:lnTo>
                  <a:lnTo>
                    <a:pt x="1019326" y="60854"/>
                  </a:lnTo>
                  <a:lnTo>
                    <a:pt x="1028855" y="67204"/>
                  </a:lnTo>
                  <a:lnTo>
                    <a:pt x="1038119" y="74083"/>
                  </a:lnTo>
                  <a:lnTo>
                    <a:pt x="1047648" y="80963"/>
                  </a:lnTo>
                  <a:lnTo>
                    <a:pt x="1056647" y="88106"/>
                  </a:lnTo>
                  <a:lnTo>
                    <a:pt x="1065647" y="95250"/>
                  </a:lnTo>
                  <a:lnTo>
                    <a:pt x="1074117" y="102658"/>
                  </a:lnTo>
                  <a:lnTo>
                    <a:pt x="1082852" y="110067"/>
                  </a:lnTo>
                  <a:lnTo>
                    <a:pt x="1091586" y="117740"/>
                  </a:lnTo>
                  <a:lnTo>
                    <a:pt x="1100057" y="125677"/>
                  </a:lnTo>
                  <a:lnTo>
                    <a:pt x="1108262" y="133350"/>
                  </a:lnTo>
                  <a:lnTo>
                    <a:pt x="1116468" y="141552"/>
                  </a:lnTo>
                  <a:lnTo>
                    <a:pt x="1124408" y="149754"/>
                  </a:lnTo>
                  <a:lnTo>
                    <a:pt x="1132349" y="158221"/>
                  </a:lnTo>
                  <a:lnTo>
                    <a:pt x="1140025" y="166423"/>
                  </a:lnTo>
                  <a:lnTo>
                    <a:pt x="1147436" y="175154"/>
                  </a:lnTo>
                  <a:lnTo>
                    <a:pt x="1154848" y="183886"/>
                  </a:lnTo>
                  <a:lnTo>
                    <a:pt x="1161994" y="192881"/>
                  </a:lnTo>
                  <a:lnTo>
                    <a:pt x="1169141" y="201877"/>
                  </a:lnTo>
                  <a:lnTo>
                    <a:pt x="1176023" y="210873"/>
                  </a:lnTo>
                  <a:lnTo>
                    <a:pt x="1182905" y="220133"/>
                  </a:lnTo>
                  <a:lnTo>
                    <a:pt x="1189258" y="229394"/>
                  </a:lnTo>
                  <a:lnTo>
                    <a:pt x="1195610" y="239183"/>
                  </a:lnTo>
                  <a:lnTo>
                    <a:pt x="1201963" y="248708"/>
                  </a:lnTo>
                  <a:lnTo>
                    <a:pt x="1208051" y="258233"/>
                  </a:lnTo>
                  <a:lnTo>
                    <a:pt x="1213874" y="268288"/>
                  </a:lnTo>
                  <a:lnTo>
                    <a:pt x="1219432" y="278077"/>
                  </a:lnTo>
                  <a:lnTo>
                    <a:pt x="1224991" y="288396"/>
                  </a:lnTo>
                  <a:lnTo>
                    <a:pt x="1230285" y="298450"/>
                  </a:lnTo>
                  <a:lnTo>
                    <a:pt x="1235578" y="309033"/>
                  </a:lnTo>
                  <a:lnTo>
                    <a:pt x="1240608" y="319088"/>
                  </a:lnTo>
                  <a:lnTo>
                    <a:pt x="1245107" y="329671"/>
                  </a:lnTo>
                  <a:lnTo>
                    <a:pt x="1249872" y="340254"/>
                  </a:lnTo>
                  <a:lnTo>
                    <a:pt x="1254107" y="350838"/>
                  </a:lnTo>
                  <a:lnTo>
                    <a:pt x="1258607" y="361686"/>
                  </a:lnTo>
                  <a:lnTo>
                    <a:pt x="1262577" y="372533"/>
                  </a:lnTo>
                  <a:lnTo>
                    <a:pt x="1266283" y="383646"/>
                  </a:lnTo>
                  <a:lnTo>
                    <a:pt x="1269988" y="394494"/>
                  </a:lnTo>
                  <a:lnTo>
                    <a:pt x="1273429" y="405606"/>
                  </a:lnTo>
                  <a:lnTo>
                    <a:pt x="1276606" y="416719"/>
                  </a:lnTo>
                  <a:lnTo>
                    <a:pt x="1279517" y="428361"/>
                  </a:lnTo>
                  <a:lnTo>
                    <a:pt x="1282429" y="439473"/>
                  </a:lnTo>
                  <a:lnTo>
                    <a:pt x="1284811" y="450850"/>
                  </a:lnTo>
                  <a:lnTo>
                    <a:pt x="1287193" y="462756"/>
                  </a:lnTo>
                  <a:lnTo>
                    <a:pt x="1289311" y="474133"/>
                  </a:lnTo>
                  <a:lnTo>
                    <a:pt x="1291428" y="486040"/>
                  </a:lnTo>
                  <a:lnTo>
                    <a:pt x="1293016" y="497681"/>
                  </a:lnTo>
                  <a:lnTo>
                    <a:pt x="1294605" y="509588"/>
                  </a:lnTo>
                  <a:lnTo>
                    <a:pt x="1295663" y="521229"/>
                  </a:lnTo>
                  <a:lnTo>
                    <a:pt x="1296722" y="533400"/>
                  </a:lnTo>
                  <a:lnTo>
                    <a:pt x="1297516" y="545306"/>
                  </a:lnTo>
                  <a:lnTo>
                    <a:pt x="1298310" y="557213"/>
                  </a:lnTo>
                  <a:lnTo>
                    <a:pt x="1298575" y="569648"/>
                  </a:lnTo>
                  <a:lnTo>
                    <a:pt x="1298575" y="581819"/>
                  </a:lnTo>
                  <a:lnTo>
                    <a:pt x="1298310" y="601398"/>
                  </a:lnTo>
                  <a:lnTo>
                    <a:pt x="1297252" y="620713"/>
                  </a:lnTo>
                  <a:lnTo>
                    <a:pt x="1295399" y="639498"/>
                  </a:lnTo>
                  <a:lnTo>
                    <a:pt x="1293281" y="658548"/>
                  </a:lnTo>
                  <a:lnTo>
                    <a:pt x="958976" y="621506"/>
                  </a:lnTo>
                  <a:lnTo>
                    <a:pt x="960300" y="611981"/>
                  </a:lnTo>
                  <a:lnTo>
                    <a:pt x="961358" y="601927"/>
                  </a:lnTo>
                  <a:lnTo>
                    <a:pt x="961888" y="592138"/>
                  </a:lnTo>
                  <a:lnTo>
                    <a:pt x="962152" y="581819"/>
                  </a:lnTo>
                  <a:lnTo>
                    <a:pt x="961888" y="570177"/>
                  </a:lnTo>
                  <a:lnTo>
                    <a:pt x="961358" y="558536"/>
                  </a:lnTo>
                  <a:lnTo>
                    <a:pt x="960035" y="547158"/>
                  </a:lnTo>
                  <a:lnTo>
                    <a:pt x="958712" y="536046"/>
                  </a:lnTo>
                  <a:lnTo>
                    <a:pt x="956594" y="524669"/>
                  </a:lnTo>
                  <a:lnTo>
                    <a:pt x="954476" y="513821"/>
                  </a:lnTo>
                  <a:lnTo>
                    <a:pt x="951565" y="502973"/>
                  </a:lnTo>
                  <a:lnTo>
                    <a:pt x="948653" y="492125"/>
                  </a:lnTo>
                  <a:lnTo>
                    <a:pt x="944948" y="481542"/>
                  </a:lnTo>
                  <a:lnTo>
                    <a:pt x="940977" y="471488"/>
                  </a:lnTo>
                  <a:lnTo>
                    <a:pt x="936742" y="461169"/>
                  </a:lnTo>
                  <a:lnTo>
                    <a:pt x="931978" y="451379"/>
                  </a:lnTo>
                  <a:lnTo>
                    <a:pt x="927213" y="441325"/>
                  </a:lnTo>
                  <a:lnTo>
                    <a:pt x="921919" y="431800"/>
                  </a:lnTo>
                  <a:lnTo>
                    <a:pt x="916361" y="422540"/>
                  </a:lnTo>
                  <a:lnTo>
                    <a:pt x="910008" y="413015"/>
                  </a:lnTo>
                  <a:lnTo>
                    <a:pt x="903920" y="404019"/>
                  </a:lnTo>
                  <a:lnTo>
                    <a:pt x="897038" y="395552"/>
                  </a:lnTo>
                  <a:lnTo>
                    <a:pt x="890156" y="387086"/>
                  </a:lnTo>
                  <a:lnTo>
                    <a:pt x="883010" y="378883"/>
                  </a:lnTo>
                  <a:lnTo>
                    <a:pt x="875334" y="370946"/>
                  </a:lnTo>
                  <a:lnTo>
                    <a:pt x="867658" y="363273"/>
                  </a:lnTo>
                  <a:lnTo>
                    <a:pt x="859452" y="355865"/>
                  </a:lnTo>
                  <a:lnTo>
                    <a:pt x="851247" y="348721"/>
                  </a:lnTo>
                  <a:lnTo>
                    <a:pt x="842512" y="341842"/>
                  </a:lnTo>
                  <a:lnTo>
                    <a:pt x="833777" y="335227"/>
                  </a:lnTo>
                  <a:lnTo>
                    <a:pt x="824778" y="329142"/>
                  </a:lnTo>
                  <a:lnTo>
                    <a:pt x="815249" y="323056"/>
                  </a:lnTo>
                  <a:lnTo>
                    <a:pt x="805720" y="317500"/>
                  </a:lnTo>
                  <a:lnTo>
                    <a:pt x="795926" y="312208"/>
                  </a:lnTo>
                  <a:lnTo>
                    <a:pt x="785868" y="307446"/>
                  </a:lnTo>
                  <a:lnTo>
                    <a:pt x="775810" y="302683"/>
                  </a:lnTo>
                  <a:lnTo>
                    <a:pt x="907361" y="0"/>
                  </a:lnTo>
                  <a:close/>
                </a:path>
              </a:pathLst>
            </a:custGeom>
            <a:solidFill>
              <a:schemeClr val="bg1"/>
            </a:solidFill>
            <a:ln>
              <a:noFill/>
            </a:ln>
          </p:spPr>
          <p:txBody>
            <a:bodyPr/>
            <a:lstStyle/>
            <a:p>
              <a:endParaRPr altLang="en-US" lang="zh-CN">
                <a:solidFill>
                  <a:schemeClr val="bg1"/>
                </a:solidFill>
                <a:latin charset="-122" panose="020b0503020204020204" pitchFamily="34" typeface="微软雅黑"/>
                <a:ea charset="-122" panose="020b0503020204020204" pitchFamily="34" typeface="微软雅黑"/>
              </a:endParaRPr>
            </a:p>
          </p:txBody>
        </p:sp>
      </p:grpSp>
    </p:spTree>
    <p:extLst>
      <p:ext uri="{BB962C8B-B14F-4D97-AF65-F5344CB8AC3E}">
        <p14:creationId val="3958637602"/>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2" presetSubtype="2">
                                  <p:stCondLst>
                                    <p:cond delay="0"/>
                                  </p:stCondLst>
                                  <p:childTnLst>
                                    <p:set>
                                      <p:cBhvr>
                                        <p:cTn dur="1" fill="hold" id="10">
                                          <p:stCondLst>
                                            <p:cond delay="0"/>
                                          </p:stCondLst>
                                        </p:cTn>
                                        <p:tgtEl>
                                          <p:spTgt spid="33"/>
                                        </p:tgtEl>
                                        <p:attrNameLst>
                                          <p:attrName>style.visibility</p:attrName>
                                        </p:attrNameLst>
                                      </p:cBhvr>
                                      <p:to>
                                        <p:strVal val="visible"/>
                                      </p:to>
                                    </p:set>
                                    <p:anim calcmode="lin" valueType="num">
                                      <p:cBhvr additive="base">
                                        <p:cTn dur="500" fill="hold" id="11"/>
                                        <p:tgtEl>
                                          <p:spTgt spid="33"/>
                                        </p:tgtEl>
                                        <p:attrNameLst>
                                          <p:attrName>ppt_x</p:attrName>
                                        </p:attrNameLst>
                                      </p:cBhvr>
                                      <p:tavLst>
                                        <p:tav tm="0">
                                          <p:val>
                                            <p:strVal val="1+#ppt_w/2"/>
                                          </p:val>
                                        </p:tav>
                                        <p:tav tm="100000">
                                          <p:val>
                                            <p:strVal val="#ppt_x"/>
                                          </p:val>
                                        </p:tav>
                                      </p:tavLst>
                                    </p:anim>
                                    <p:anim calcmode="lin" valueType="num">
                                      <p:cBhvr additive="base">
                                        <p:cTn dur="500" fill="hold" id="12"/>
                                        <p:tgtEl>
                                          <p:spTgt spid="33"/>
                                        </p:tgtEl>
                                        <p:attrNameLst>
                                          <p:attrName>ppt_y</p:attrName>
                                        </p:attrNameLst>
                                      </p:cBhvr>
                                      <p:tavLst>
                                        <p:tav tm="0">
                                          <p:val>
                                            <p:strVal val="#ppt_y"/>
                                          </p:val>
                                        </p:tav>
                                        <p:tav tm="100000">
                                          <p:val>
                                            <p:strVal val="#ppt_y"/>
                                          </p:val>
                                        </p:tav>
                                      </p:tavLst>
                                    </p:anim>
                                  </p:childTnLst>
                                </p:cTn>
                              </p:par>
                            </p:childTnLst>
                          </p:cTn>
                        </p:par>
                        <p:par>
                          <p:cTn fill="hold" id="13" nodeType="afterGroup">
                            <p:stCondLst>
                              <p:cond delay="1000"/>
                            </p:stCondLst>
                            <p:childTnLst>
                              <p:par>
                                <p:cTn fill="hold" id="14" nodeType="afterEffect" presetClass="entr" presetID="2" presetSubtype="2">
                                  <p:stCondLst>
                                    <p:cond delay="0"/>
                                  </p:stCondLst>
                                  <p:childTnLst>
                                    <p:set>
                                      <p:cBhvr>
                                        <p:cTn dur="1" fill="hold" id="15">
                                          <p:stCondLst>
                                            <p:cond delay="0"/>
                                          </p:stCondLst>
                                        </p:cTn>
                                        <p:tgtEl>
                                          <p:spTgt spid="30"/>
                                        </p:tgtEl>
                                        <p:attrNameLst>
                                          <p:attrName>style.visibility</p:attrName>
                                        </p:attrNameLst>
                                      </p:cBhvr>
                                      <p:to>
                                        <p:strVal val="visible"/>
                                      </p:to>
                                    </p:set>
                                    <p:anim calcmode="lin" valueType="num">
                                      <p:cBhvr additive="base">
                                        <p:cTn dur="500" fill="hold" id="16"/>
                                        <p:tgtEl>
                                          <p:spTgt spid="30"/>
                                        </p:tgtEl>
                                        <p:attrNameLst>
                                          <p:attrName>ppt_x</p:attrName>
                                        </p:attrNameLst>
                                      </p:cBhvr>
                                      <p:tavLst>
                                        <p:tav tm="0">
                                          <p:val>
                                            <p:strVal val="1+#ppt_w/2"/>
                                          </p:val>
                                        </p:tav>
                                        <p:tav tm="100000">
                                          <p:val>
                                            <p:strVal val="#ppt_x"/>
                                          </p:val>
                                        </p:tav>
                                      </p:tavLst>
                                    </p:anim>
                                    <p:anim calcmode="lin" valueType="num">
                                      <p:cBhvr additive="base">
                                        <p:cTn dur="500" fill="hold" id="17"/>
                                        <p:tgtEl>
                                          <p:spTgt spid="30"/>
                                        </p:tgtEl>
                                        <p:attrNameLst>
                                          <p:attrName>ppt_y</p:attrName>
                                        </p:attrNameLst>
                                      </p:cBhvr>
                                      <p:tavLst>
                                        <p:tav tm="0">
                                          <p:val>
                                            <p:strVal val="#ppt_y"/>
                                          </p:val>
                                        </p:tav>
                                        <p:tav tm="100000">
                                          <p:val>
                                            <p:strVal val="#ppt_y"/>
                                          </p:val>
                                        </p:tav>
                                      </p:tavLst>
                                    </p:anim>
                                  </p:childTnLst>
                                </p:cTn>
                              </p:par>
                            </p:childTnLst>
                          </p:cTn>
                        </p:par>
                        <p:par>
                          <p:cTn fill="hold" id="18" nodeType="afterGroup">
                            <p:stCondLst>
                              <p:cond delay="1500"/>
                            </p:stCondLst>
                            <p:childTnLst>
                              <p:par>
                                <p:cTn fill="hold" id="19" nodeType="afterEffect" presetClass="entr" presetID="2" presetSubtype="2">
                                  <p:stCondLst>
                                    <p:cond delay="0"/>
                                  </p:stCondLst>
                                  <p:childTnLst>
                                    <p:set>
                                      <p:cBhvr>
                                        <p:cTn dur="1" fill="hold" id="20">
                                          <p:stCondLst>
                                            <p:cond delay="0"/>
                                          </p:stCondLst>
                                        </p:cTn>
                                        <p:tgtEl>
                                          <p:spTgt spid="24"/>
                                        </p:tgtEl>
                                        <p:attrNameLst>
                                          <p:attrName>style.visibility</p:attrName>
                                        </p:attrNameLst>
                                      </p:cBhvr>
                                      <p:to>
                                        <p:strVal val="visible"/>
                                      </p:to>
                                    </p:set>
                                    <p:anim calcmode="lin" valueType="num">
                                      <p:cBhvr additive="base">
                                        <p:cTn dur="500" fill="hold" id="21"/>
                                        <p:tgtEl>
                                          <p:spTgt spid="24"/>
                                        </p:tgtEl>
                                        <p:attrNameLst>
                                          <p:attrName>ppt_x</p:attrName>
                                        </p:attrNameLst>
                                      </p:cBhvr>
                                      <p:tavLst>
                                        <p:tav tm="0">
                                          <p:val>
                                            <p:strVal val="1+#ppt_w/2"/>
                                          </p:val>
                                        </p:tav>
                                        <p:tav tm="100000">
                                          <p:val>
                                            <p:strVal val="#ppt_x"/>
                                          </p:val>
                                        </p:tav>
                                      </p:tavLst>
                                    </p:anim>
                                    <p:anim calcmode="lin" valueType="num">
                                      <p:cBhvr additive="base">
                                        <p:cTn dur="500" fill="hold" id="22"/>
                                        <p:tgtEl>
                                          <p:spTgt spid="24"/>
                                        </p:tgtEl>
                                        <p:attrNameLst>
                                          <p:attrName>ppt_y</p:attrName>
                                        </p:attrNameLst>
                                      </p:cBhvr>
                                      <p:tavLst>
                                        <p:tav tm="0">
                                          <p:val>
                                            <p:strVal val="#ppt_y"/>
                                          </p:val>
                                        </p:tav>
                                        <p:tav tm="100000">
                                          <p:val>
                                            <p:strVal val="#ppt_y"/>
                                          </p:val>
                                        </p:tav>
                                      </p:tavLst>
                                    </p:anim>
                                  </p:childTnLst>
                                </p:cTn>
                              </p:par>
                            </p:childTnLst>
                          </p:cTn>
                        </p:par>
                        <p:par>
                          <p:cTn fill="hold" id="23" nodeType="afterGroup">
                            <p:stCondLst>
                              <p:cond delay="2000"/>
                            </p:stCondLst>
                            <p:childTnLst>
                              <p:par>
                                <p:cTn fill="hold" id="24" nodeType="afterEffect" presetClass="entr" presetID="2" presetSubtype="2">
                                  <p:stCondLst>
                                    <p:cond delay="0"/>
                                  </p:stCondLst>
                                  <p:childTnLst>
                                    <p:set>
                                      <p:cBhvr>
                                        <p:cTn dur="1" fill="hold" id="25">
                                          <p:stCondLst>
                                            <p:cond delay="0"/>
                                          </p:stCondLst>
                                        </p:cTn>
                                        <p:tgtEl>
                                          <p:spTgt spid="27"/>
                                        </p:tgtEl>
                                        <p:attrNameLst>
                                          <p:attrName>style.visibility</p:attrName>
                                        </p:attrNameLst>
                                      </p:cBhvr>
                                      <p:to>
                                        <p:strVal val="visible"/>
                                      </p:to>
                                    </p:set>
                                    <p:anim calcmode="lin" valueType="num">
                                      <p:cBhvr additive="base">
                                        <p:cTn dur="500" fill="hold" id="26"/>
                                        <p:tgtEl>
                                          <p:spTgt spid="27"/>
                                        </p:tgtEl>
                                        <p:attrNameLst>
                                          <p:attrName>ppt_x</p:attrName>
                                        </p:attrNameLst>
                                      </p:cBhvr>
                                      <p:tavLst>
                                        <p:tav tm="0">
                                          <p:val>
                                            <p:strVal val="1+#ppt_w/2"/>
                                          </p:val>
                                        </p:tav>
                                        <p:tav tm="100000">
                                          <p:val>
                                            <p:strVal val="#ppt_x"/>
                                          </p:val>
                                        </p:tav>
                                      </p:tavLst>
                                    </p:anim>
                                    <p:anim calcmode="lin" valueType="num">
                                      <p:cBhvr additive="base">
                                        <p:cTn dur="500" fill="hold" id="27"/>
                                        <p:tgtEl>
                                          <p:spTgt spid="27"/>
                                        </p:tgtEl>
                                        <p:attrNameLst>
                                          <p:attrName>ppt_y</p:attrName>
                                        </p:attrNameLst>
                                      </p:cBhvr>
                                      <p:tavLst>
                                        <p:tav tm="0">
                                          <p:val>
                                            <p:strVal val="#ppt_y"/>
                                          </p:val>
                                        </p:tav>
                                        <p:tav tm="100000">
                                          <p:val>
                                            <p:strVal val="#ppt_y"/>
                                          </p:val>
                                        </p:tav>
                                      </p:tavLst>
                                    </p:anim>
                                  </p:childTnLst>
                                </p:cTn>
                              </p:par>
                            </p:childTnLst>
                          </p:cTn>
                        </p:par>
                        <p:par>
                          <p:cTn fill="hold" id="28" nodeType="afterGroup">
                            <p:stCondLst>
                              <p:cond delay="2500"/>
                            </p:stCondLst>
                            <p:childTnLst>
                              <p:par>
                                <p:cTn fill="hold" id="29" nodeType="afterEffect" presetClass="entr" presetID="22" presetSubtype="1">
                                  <p:stCondLst>
                                    <p:cond delay="0"/>
                                  </p:stCondLst>
                                  <p:childTnLst>
                                    <p:set>
                                      <p:cBhvr>
                                        <p:cTn dur="1" fill="hold" id="30">
                                          <p:stCondLst>
                                            <p:cond delay="0"/>
                                          </p:stCondLst>
                                        </p:cTn>
                                        <p:tgtEl>
                                          <p:spTgt spid="12"/>
                                        </p:tgtEl>
                                        <p:attrNameLst>
                                          <p:attrName>style.visibility</p:attrName>
                                        </p:attrNameLst>
                                      </p:cBhvr>
                                      <p:to>
                                        <p:strVal val="visible"/>
                                      </p:to>
                                    </p:set>
                                    <p:animEffect filter="wipe(up)" transition="in">
                                      <p:cBhvr>
                                        <p:cTn dur="500" id="31"/>
                                        <p:tgtEl>
                                          <p:spTgt spid="12"/>
                                        </p:tgtEl>
                                      </p:cBhvr>
                                    </p:animEffect>
                                  </p:childTnLst>
                                </p:cTn>
                              </p:par>
                            </p:childTnLst>
                          </p:cTn>
                        </p:par>
                        <p:par>
                          <p:cTn fill="hold" id="32" nodeType="afterGroup">
                            <p:stCondLst>
                              <p:cond delay="3000"/>
                            </p:stCondLst>
                            <p:childTnLst>
                              <p:par>
                                <p:cTn fill="hold" id="33" nodeType="afterEffect" presetClass="entr" presetID="22" presetSubtype="1">
                                  <p:stCondLst>
                                    <p:cond delay="0"/>
                                  </p:stCondLst>
                                  <p:childTnLst>
                                    <p:set>
                                      <p:cBhvr>
                                        <p:cTn dur="1" fill="hold" id="34">
                                          <p:stCondLst>
                                            <p:cond delay="0"/>
                                          </p:stCondLst>
                                        </p:cTn>
                                        <p:tgtEl>
                                          <p:spTgt spid="9"/>
                                        </p:tgtEl>
                                        <p:attrNameLst>
                                          <p:attrName>style.visibility</p:attrName>
                                        </p:attrNameLst>
                                      </p:cBhvr>
                                      <p:to>
                                        <p:strVal val="visible"/>
                                      </p:to>
                                    </p:set>
                                    <p:animEffect filter="wipe(up)" transition="in">
                                      <p:cBhvr>
                                        <p:cTn dur="500" id="35"/>
                                        <p:tgtEl>
                                          <p:spTgt spid="9"/>
                                        </p:tgtEl>
                                      </p:cBhvr>
                                    </p:animEffect>
                                  </p:childTnLst>
                                </p:cTn>
                              </p:par>
                            </p:childTnLst>
                          </p:cTn>
                        </p:par>
                        <p:par>
                          <p:cTn fill="hold" id="36" nodeType="afterGroup">
                            <p:stCondLst>
                              <p:cond delay="3500"/>
                            </p:stCondLst>
                            <p:childTnLst>
                              <p:par>
                                <p:cTn fill="hold" id="37" nodeType="afterEffect" presetClass="entr" presetID="22" presetSubtype="1">
                                  <p:stCondLst>
                                    <p:cond delay="0"/>
                                  </p:stCondLst>
                                  <p:childTnLst>
                                    <p:set>
                                      <p:cBhvr>
                                        <p:cTn dur="1" fill="hold" id="38">
                                          <p:stCondLst>
                                            <p:cond delay="0"/>
                                          </p:stCondLst>
                                        </p:cTn>
                                        <p:tgtEl>
                                          <p:spTgt spid="15"/>
                                        </p:tgtEl>
                                        <p:attrNameLst>
                                          <p:attrName>style.visibility</p:attrName>
                                        </p:attrNameLst>
                                      </p:cBhvr>
                                      <p:to>
                                        <p:strVal val="visible"/>
                                      </p:to>
                                    </p:set>
                                    <p:animEffect filter="wipe(up)" transition="in">
                                      <p:cBhvr>
                                        <p:cTn dur="500" id="39"/>
                                        <p:tgtEl>
                                          <p:spTgt spid="15"/>
                                        </p:tgtEl>
                                      </p:cBhvr>
                                    </p:animEffect>
                                  </p:childTnLst>
                                </p:cTn>
                              </p:par>
                            </p:childTnLst>
                          </p:cTn>
                        </p:par>
                        <p:par>
                          <p:cTn fill="hold" id="40" nodeType="afterGroup">
                            <p:stCondLst>
                              <p:cond delay="4000"/>
                            </p:stCondLst>
                            <p:childTnLst>
                              <p:par>
                                <p:cTn fill="hold" id="41" nodeType="afterEffect" presetClass="entr" presetID="22" presetSubtype="1">
                                  <p:stCondLst>
                                    <p:cond delay="0"/>
                                  </p:stCondLst>
                                  <p:childTnLst>
                                    <p:set>
                                      <p:cBhvr>
                                        <p:cTn dur="1" fill="hold" id="42">
                                          <p:stCondLst>
                                            <p:cond delay="0"/>
                                          </p:stCondLst>
                                        </p:cTn>
                                        <p:tgtEl>
                                          <p:spTgt spid="10"/>
                                        </p:tgtEl>
                                        <p:attrNameLst>
                                          <p:attrName>style.visibility</p:attrName>
                                        </p:attrNameLst>
                                      </p:cBhvr>
                                      <p:to>
                                        <p:strVal val="visible"/>
                                      </p:to>
                                    </p:set>
                                    <p:animEffect filter="wipe(up)" transition="in">
                                      <p:cBhvr>
                                        <p:cTn dur="500" id="43"/>
                                        <p:tgtEl>
                                          <p:spTgt spid="10"/>
                                        </p:tgtEl>
                                      </p:cBhvr>
                                    </p:animEffect>
                                  </p:childTnLst>
                                </p:cTn>
                              </p:par>
                            </p:childTnLst>
                          </p:cTn>
                        </p:par>
                        <p:par>
                          <p:cTn fill="hold" id="44" nodeType="afterGroup">
                            <p:stCondLst>
                              <p:cond delay="4500"/>
                            </p:stCondLst>
                            <p:childTnLst>
                              <p:par>
                                <p:cTn fill="hold" id="45" nodeType="afterEffect" presetClass="entr" presetID="22" presetSubtype="1">
                                  <p:stCondLst>
                                    <p:cond delay="0"/>
                                  </p:stCondLst>
                                  <p:childTnLst>
                                    <p:set>
                                      <p:cBhvr>
                                        <p:cTn dur="1" fill="hold" id="46">
                                          <p:stCondLst>
                                            <p:cond delay="0"/>
                                          </p:stCondLst>
                                        </p:cTn>
                                        <p:tgtEl>
                                          <p:spTgt spid="18"/>
                                        </p:tgtEl>
                                        <p:attrNameLst>
                                          <p:attrName>style.visibility</p:attrName>
                                        </p:attrNameLst>
                                      </p:cBhvr>
                                      <p:to>
                                        <p:strVal val="visible"/>
                                      </p:to>
                                    </p:set>
                                    <p:animEffect filter="wipe(up)" transition="in">
                                      <p:cBhvr>
                                        <p:cTn dur="500" id="47"/>
                                        <p:tgtEl>
                                          <p:spTgt spid="18"/>
                                        </p:tgtEl>
                                      </p:cBhvr>
                                    </p:animEffect>
                                  </p:childTnLst>
                                </p:cTn>
                              </p:par>
                            </p:childTnLst>
                          </p:cTn>
                        </p:par>
                        <p:par>
                          <p:cTn fill="hold" id="48" nodeType="afterGroup">
                            <p:stCondLst>
                              <p:cond delay="5000"/>
                            </p:stCondLst>
                            <p:childTnLst>
                              <p:par>
                                <p:cTn fill="hold" id="49" nodeType="afterEffect" presetClass="entr" presetID="22" presetSubtype="1">
                                  <p:stCondLst>
                                    <p:cond delay="0"/>
                                  </p:stCondLst>
                                  <p:childTnLst>
                                    <p:set>
                                      <p:cBhvr>
                                        <p:cTn dur="1" fill="hold" id="50">
                                          <p:stCondLst>
                                            <p:cond delay="0"/>
                                          </p:stCondLst>
                                        </p:cTn>
                                        <p:tgtEl>
                                          <p:spTgt spid="11"/>
                                        </p:tgtEl>
                                        <p:attrNameLst>
                                          <p:attrName>style.visibility</p:attrName>
                                        </p:attrNameLst>
                                      </p:cBhvr>
                                      <p:to>
                                        <p:strVal val="visible"/>
                                      </p:to>
                                    </p:set>
                                    <p:animEffect filter="wipe(up)" transition="in">
                                      <p:cBhvr>
                                        <p:cTn dur="500" id="51"/>
                                        <p:tgtEl>
                                          <p:spTgt spid="11"/>
                                        </p:tgtEl>
                                      </p:cBhvr>
                                    </p:animEffect>
                                  </p:childTnLst>
                                </p:cTn>
                              </p:par>
                            </p:childTnLst>
                          </p:cTn>
                        </p:par>
                        <p:par>
                          <p:cTn fill="hold" id="52" nodeType="afterGroup">
                            <p:stCondLst>
                              <p:cond delay="5500"/>
                            </p:stCondLst>
                            <p:childTnLst>
                              <p:par>
                                <p:cTn fill="hold" id="53" nodeType="afterEffect" presetClass="entr" presetID="22" presetSubtype="1">
                                  <p:stCondLst>
                                    <p:cond delay="0"/>
                                  </p:stCondLst>
                                  <p:childTnLst>
                                    <p:set>
                                      <p:cBhvr>
                                        <p:cTn dur="1" fill="hold" id="54">
                                          <p:stCondLst>
                                            <p:cond delay="0"/>
                                          </p:stCondLst>
                                        </p:cTn>
                                        <p:tgtEl>
                                          <p:spTgt spid="21"/>
                                        </p:tgtEl>
                                        <p:attrNameLst>
                                          <p:attrName>style.visibility</p:attrName>
                                        </p:attrNameLst>
                                      </p:cBhvr>
                                      <p:to>
                                        <p:strVal val="visible"/>
                                      </p:to>
                                    </p:set>
                                    <p:animEffect filter="wipe(up)" transition="in">
                                      <p:cBhvr>
                                        <p:cTn dur="500" id="55"/>
                                        <p:tgtEl>
                                          <p:spTgt spid="2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6.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sp>
        <p:nvSpPr>
          <p:cNvPr id="9" name="任意多边形 35"/>
          <p:cNvSpPr>
            <a:spLocks noChangeArrowheads="1"/>
          </p:cNvSpPr>
          <p:nvPr/>
        </p:nvSpPr>
        <p:spPr bwMode="auto">
          <a:xfrm>
            <a:off x="1796653" y="2509837"/>
            <a:ext cx="1014413" cy="1309688"/>
          </a:xfrm>
          <a:custGeom>
            <a:gdLst>
              <a:gd fmla="*/ 901473 w 1352638" name="T0"/>
              <a:gd fmla="*/ 16 h 1747217" name="T1"/>
              <a:gd fmla="*/ 974192 w 1352638" name="T2"/>
              <a:gd fmla="*/ 31619 h 1747217" name="T3"/>
              <a:gd fmla="*/ 1352550 w 1352638" name="T4"/>
              <a:gd fmla="*/ 423231 h 1747217" name="T5"/>
              <a:gd fmla="*/ 948292 w 1352638" name="T6"/>
              <a:gd fmla="*/ 813428 h 1747217" name="T7"/>
              <a:gd fmla="*/ 945734 w 1352638" name="T8"/>
              <a:gd fmla="*/ 959852 h 1747217" name="T9"/>
              <a:gd fmla="*/ 1312064 w 1352638" name="T10"/>
              <a:gd fmla="*/ 1339012 h 1747217" name="T11"/>
              <a:gd fmla="*/ 920260 w 1352638" name="T12"/>
              <a:gd fmla="*/ 1717186 h 1747217" name="T13"/>
              <a:gd fmla="*/ 773764 w 1352638" name="T14"/>
              <a:gd fmla="*/ 1714631 h 1747217" name="T15"/>
              <a:gd fmla="*/ 29077 w 1352638" name="T16"/>
              <a:gd fmla="*/ 943861 h 1747217" name="T17"/>
              <a:gd fmla="*/ 15 w 1352638" name="T18"/>
              <a:gd fmla="*/ 870119 h 1747217" name="T19"/>
              <a:gd fmla="*/ 31634 w 1352638" name="T20"/>
              <a:gd fmla="*/ 797436 h 1747217" name="T21"/>
              <a:gd fmla="*/ 827695 w 1352638" name="T22"/>
              <a:gd fmla="*/ 29064 h 1747217" name="T23"/>
              <a:gd fmla="*/ 901473 w 1352638" name="T24"/>
              <a:gd fmla="*/ 16 h 1747217"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352638" name="T39"/>
              <a:gd fmla="*/ 0 h 1747217" name="T40"/>
              <a:gd fmla="*/ 1352638 w 1352638" name="T41"/>
              <a:gd fmla="*/ 1747217 h 1747217"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747217" w="1352638">
                <a:moveTo>
                  <a:pt x="901532" y="16"/>
                </a:moveTo>
                <a:cubicBezTo>
                  <a:pt x="928044" y="479"/>
                  <a:pt x="954380" y="11056"/>
                  <a:pt x="974255" y="31637"/>
                </a:cubicBezTo>
                <a:lnTo>
                  <a:pt x="1352638" y="423465"/>
                </a:lnTo>
                <a:lnTo>
                  <a:pt x="948354" y="813878"/>
                </a:lnTo>
                <a:cubicBezTo>
                  <a:pt x="907190" y="853629"/>
                  <a:pt x="906046" y="919221"/>
                  <a:pt x="945796" y="960384"/>
                </a:cubicBezTo>
                <a:lnTo>
                  <a:pt x="1312149" y="1339753"/>
                </a:lnTo>
                <a:lnTo>
                  <a:pt x="920320" y="1718137"/>
                </a:lnTo>
                <a:cubicBezTo>
                  <a:pt x="879157" y="1757888"/>
                  <a:pt x="813565" y="1756743"/>
                  <a:pt x="773814" y="1715580"/>
                </a:cubicBezTo>
                <a:lnTo>
                  <a:pt x="29079" y="944384"/>
                </a:lnTo>
                <a:cubicBezTo>
                  <a:pt x="9203" y="923802"/>
                  <a:pt x="-448" y="897114"/>
                  <a:pt x="15" y="870601"/>
                </a:cubicBezTo>
                <a:cubicBezTo>
                  <a:pt x="478" y="844089"/>
                  <a:pt x="11055" y="817753"/>
                  <a:pt x="31636" y="797878"/>
                </a:cubicBezTo>
                <a:lnTo>
                  <a:pt x="827749" y="29080"/>
                </a:lnTo>
                <a:cubicBezTo>
                  <a:pt x="848331" y="9205"/>
                  <a:pt x="875020" y="-446"/>
                  <a:pt x="901532" y="16"/>
                </a:cubicBezTo>
                <a:close/>
              </a:path>
            </a:pathLst>
          </a:custGeom>
          <a:solidFill>
            <a:srgbClr val="404585"/>
          </a:solidFill>
          <a:ln>
            <a:noFill/>
          </a:ln>
        </p:spPr>
        <p:txBody>
          <a:bodyPr anchor="ctr" bIns="0" lIns="162000" rIns="0" tIns="0"/>
          <a:lstStyle/>
          <a:p>
            <a:pPr>
              <a:defRPr/>
            </a:pPr>
            <a:r>
              <a:rPr altLang="en-US" b="1" kern="0" lang="zh-CN" sz="1500">
                <a:solidFill>
                  <a:schemeClr val="bg1"/>
                </a:solidFill>
                <a:latin charset="-122" panose="020b0503020204020204" pitchFamily="34" typeface="微软雅黑"/>
                <a:ea charset="-122" panose="020b0503020204020204" pitchFamily="34" typeface="微软雅黑"/>
              </a:rPr>
              <a:t>标题</a:t>
            </a:r>
          </a:p>
        </p:txBody>
      </p:sp>
      <p:sp>
        <p:nvSpPr>
          <p:cNvPr id="10" name="任意多边形 36"/>
          <p:cNvSpPr>
            <a:spLocks noChangeArrowheads="1"/>
          </p:cNvSpPr>
          <p:nvPr/>
        </p:nvSpPr>
        <p:spPr bwMode="auto">
          <a:xfrm>
            <a:off x="1820466" y="1789510"/>
            <a:ext cx="1312069" cy="1008459"/>
          </a:xfrm>
          <a:custGeom>
            <a:gdLst>
              <a:gd fmla="*/ 861672 w 1747878" name="T0"/>
              <a:gd fmla="*/ 0 h 1344614" name="T1"/>
              <a:gd fmla="*/ 934935 w 1747878" name="T2"/>
              <a:gd fmla="*/ 30347 h 1344614" name="T3"/>
              <a:gd fmla="*/ 1717492 w 1747878" name="T4"/>
              <a:gd fmla="*/ 812921 h 1344614" name="T5"/>
              <a:gd fmla="*/ 1717492 w 1747878" name="T6"/>
              <a:gd fmla="*/ 959449 h 1344614" name="T7"/>
              <a:gd fmla="*/ 1332337 w 1747878" name="T8"/>
              <a:gd fmla="*/ 1344613 h 1344614" name="T9"/>
              <a:gd fmla="*/ 934936 w 1747878" name="T10"/>
              <a:gd fmla="*/ 947204 h 1344614" name="T11"/>
              <a:gd fmla="*/ 788411 w 1747878" name="T12"/>
              <a:gd fmla="*/ 947204 h 1344614" name="T13"/>
              <a:gd fmla="*/ 415502 w 1747878" name="T14"/>
              <a:gd fmla="*/ 1320121 h 1344614" name="T15"/>
              <a:gd fmla="*/ 30346 w 1747878" name="T16"/>
              <a:gd fmla="*/ 934956 h 1344614" name="T17"/>
              <a:gd fmla="*/ 30346 w 1747878" name="T18"/>
              <a:gd fmla="*/ 788428 h 1344614" name="T19"/>
              <a:gd fmla="*/ 788410 w 1747878" name="T20"/>
              <a:gd fmla="*/ 30347 h 1344614" name="T21"/>
              <a:gd fmla="*/ 861672 w 1747878" name="T22"/>
              <a:gd fmla="*/ 0 h 1344614"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w 1747878" name="T36"/>
              <a:gd fmla="*/ 0 h 1344614" name="T37"/>
              <a:gd fmla="*/ 1747878 w 1747878" name="T38"/>
              <a:gd fmla="*/ 1344614 h 1344614" name="T39"/>
            </a:gd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b="T39" l="T36" r="T38" t="T37"/>
            <a:pathLst>
              <a:path h="1344614" w="1747877">
                <a:moveTo>
                  <a:pt x="861692" y="0"/>
                </a:moveTo>
                <a:cubicBezTo>
                  <a:pt x="888209" y="0"/>
                  <a:pt x="914725" y="10116"/>
                  <a:pt x="934956" y="30347"/>
                </a:cubicBezTo>
                <a:lnTo>
                  <a:pt x="1717531" y="812922"/>
                </a:lnTo>
                <a:cubicBezTo>
                  <a:pt x="1757994" y="853385"/>
                  <a:pt x="1757994" y="918988"/>
                  <a:pt x="1717531" y="959450"/>
                </a:cubicBezTo>
                <a:lnTo>
                  <a:pt x="1332367" y="1344614"/>
                </a:lnTo>
                <a:lnTo>
                  <a:pt x="934957" y="947205"/>
                </a:lnTo>
                <a:cubicBezTo>
                  <a:pt x="894494" y="906741"/>
                  <a:pt x="828892" y="906742"/>
                  <a:pt x="788429" y="947205"/>
                </a:cubicBezTo>
                <a:lnTo>
                  <a:pt x="415512" y="1320122"/>
                </a:lnTo>
                <a:lnTo>
                  <a:pt x="30347" y="934957"/>
                </a:lnTo>
                <a:cubicBezTo>
                  <a:pt x="-10116" y="894494"/>
                  <a:pt x="-10116" y="828891"/>
                  <a:pt x="30347" y="788429"/>
                </a:cubicBezTo>
                <a:lnTo>
                  <a:pt x="788428" y="30347"/>
                </a:lnTo>
                <a:cubicBezTo>
                  <a:pt x="808660" y="10115"/>
                  <a:pt x="835176" y="0"/>
                  <a:pt x="861692" y="0"/>
                </a:cubicBezTo>
                <a:close/>
              </a:path>
            </a:pathLst>
          </a:custGeom>
          <a:solidFill>
            <a:srgbClr val="404585"/>
          </a:solidFill>
          <a:ln>
            <a:noFill/>
          </a:ln>
          <a:extLst/>
        </p:spPr>
        <p:txBody>
          <a:bodyPr anchor="ctr" bIns="162000" lIns="0" rIns="0" tIns="0"/>
          <a:lstStyle/>
          <a:p>
            <a:pPr algn="ctr">
              <a:defRPr/>
            </a:pPr>
            <a:r>
              <a:rPr altLang="en-US" b="1" kern="0" lang="zh-CN" sz="1500">
                <a:solidFill>
                  <a:schemeClr val="bg1"/>
                </a:solidFill>
                <a:latin charset="-122" panose="020b0503020204020204" pitchFamily="34" typeface="微软雅黑"/>
                <a:ea charset="-122" panose="020b0503020204020204" pitchFamily="34" typeface="微软雅黑"/>
              </a:rPr>
              <a:t>标题</a:t>
            </a:r>
          </a:p>
        </p:txBody>
      </p:sp>
      <p:sp>
        <p:nvSpPr>
          <p:cNvPr id="11" name="任意多边形 37"/>
          <p:cNvSpPr>
            <a:spLocks noChangeArrowheads="1"/>
          </p:cNvSpPr>
          <p:nvPr/>
        </p:nvSpPr>
        <p:spPr bwMode="auto">
          <a:xfrm>
            <a:off x="2844403" y="1813323"/>
            <a:ext cx="1014413" cy="1310878"/>
          </a:xfrm>
          <a:custGeom>
            <a:gdLst>
              <a:gd fmla="*/ 506068 w 1352638" name="T0"/>
              <a:gd fmla="*/ 15 h 1747216" name="T1"/>
              <a:gd fmla="*/ 578786 w 1352638" name="T2"/>
              <a:gd fmla="*/ 31647 h 1747216" name="T3"/>
              <a:gd fmla="*/ 1323474 w 1352638" name="T4"/>
              <a:gd fmla="*/ 803119 h 1747216" name="T5"/>
              <a:gd fmla="*/ 1352535 w 1352638" name="T6"/>
              <a:gd fmla="*/ 876927 h 1747216" name="T7"/>
              <a:gd fmla="*/ 1320917 w 1352638" name="T8"/>
              <a:gd fmla="*/ 949676 h 1747216" name="T9"/>
              <a:gd fmla="*/ 524855 w 1352638" name="T10"/>
              <a:gd fmla="*/ 1718748 h 1747216" name="T11"/>
              <a:gd fmla="*/ 378358 w 1352638" name="T12"/>
              <a:gd fmla="*/ 1716190 h 1747216" name="T13"/>
              <a:gd fmla="*/ 0 w 1352638" name="T14"/>
              <a:gd fmla="*/ 1324223 h 1747216" name="T15"/>
              <a:gd fmla="*/ 404259 w 1352638" name="T16"/>
              <a:gd fmla="*/ 933670 h 1747216" name="T17"/>
              <a:gd fmla="*/ 406816 w 1352638" name="T18"/>
              <a:gd fmla="*/ 787113 h 1747216" name="T19"/>
              <a:gd fmla="*/ 40487 w 1352638" name="T20"/>
              <a:gd fmla="*/ 407608 h 1747216" name="T21"/>
              <a:gd fmla="*/ 432290 w 1352638" name="T22"/>
              <a:gd fmla="*/ 29089 h 1747216" name="T23"/>
              <a:gd fmla="*/ 506068 w 1352638" name="T24"/>
              <a:gd fmla="*/ 15 h 1747216" name="T25"/>
              <a:gd fmla="*/ 0 60000 65536" name="T26"/>
              <a:gd fmla="*/ 0 60000 65536" name="T27"/>
              <a:gd fmla="*/ 0 60000 65536" name="T28"/>
              <a:gd fmla="*/ 0 60000 65536" name="T29"/>
              <a:gd fmla="*/ 0 60000 65536" name="T30"/>
              <a:gd fmla="*/ 0 60000 65536" name="T31"/>
              <a:gd fmla="*/ 0 60000 65536" name="T32"/>
              <a:gd fmla="*/ 0 60000 65536" name="T33"/>
              <a:gd fmla="*/ 0 60000 65536" name="T34"/>
              <a:gd fmla="*/ 0 60000 65536" name="T35"/>
              <a:gd fmla="*/ 0 60000 65536" name="T36"/>
              <a:gd fmla="*/ 0 60000 65536" name="T37"/>
              <a:gd fmla="*/ 0 60000 65536" name="T38"/>
              <a:gd fmla="*/ 0 w 1352638" name="T39"/>
              <a:gd fmla="*/ 0 h 1747216" name="T40"/>
              <a:gd fmla="*/ 1352638 w 1352638" name="T41"/>
              <a:gd fmla="*/ 1747216 h 1747216" name="T42"/>
            </a:gd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b="T42" l="T39" r="T41" t="T40"/>
            <a:pathLst>
              <a:path h="1747216" w="1352638">
                <a:moveTo>
                  <a:pt x="506101" y="15"/>
                </a:moveTo>
                <a:cubicBezTo>
                  <a:pt x="532613" y="478"/>
                  <a:pt x="558949" y="11055"/>
                  <a:pt x="578824" y="31636"/>
                </a:cubicBezTo>
                <a:lnTo>
                  <a:pt x="1323560" y="802833"/>
                </a:lnTo>
                <a:cubicBezTo>
                  <a:pt x="1343435" y="823414"/>
                  <a:pt x="1353086" y="850103"/>
                  <a:pt x="1352623" y="876615"/>
                </a:cubicBezTo>
                <a:cubicBezTo>
                  <a:pt x="1352161" y="903128"/>
                  <a:pt x="1341584" y="929463"/>
                  <a:pt x="1321003" y="949338"/>
                </a:cubicBezTo>
                <a:lnTo>
                  <a:pt x="524889" y="1718136"/>
                </a:lnTo>
                <a:cubicBezTo>
                  <a:pt x="483726" y="1757887"/>
                  <a:pt x="418134" y="1756742"/>
                  <a:pt x="378383" y="1715579"/>
                </a:cubicBezTo>
                <a:lnTo>
                  <a:pt x="0" y="1323752"/>
                </a:lnTo>
                <a:lnTo>
                  <a:pt x="404285" y="933338"/>
                </a:lnTo>
                <a:cubicBezTo>
                  <a:pt x="445448" y="893587"/>
                  <a:pt x="446593" y="827995"/>
                  <a:pt x="406842" y="786833"/>
                </a:cubicBezTo>
                <a:lnTo>
                  <a:pt x="40490" y="407463"/>
                </a:lnTo>
                <a:lnTo>
                  <a:pt x="432318" y="29079"/>
                </a:lnTo>
                <a:cubicBezTo>
                  <a:pt x="452900" y="9204"/>
                  <a:pt x="479589" y="-448"/>
                  <a:pt x="506101" y="15"/>
                </a:cubicBezTo>
                <a:close/>
              </a:path>
            </a:pathLst>
          </a:custGeom>
          <a:solidFill>
            <a:srgbClr val="404585"/>
          </a:solidFill>
          <a:ln>
            <a:noFill/>
          </a:ln>
        </p:spPr>
        <p:txBody>
          <a:bodyPr anchor="ctr" bIns="0" lIns="0" rIns="162000" tIns="0"/>
          <a:lstStyle/>
          <a:p>
            <a:pPr algn="r">
              <a:defRPr/>
            </a:pPr>
            <a:r>
              <a:rPr altLang="en-US" b="1" kern="0" lang="zh-CN" sz="1500">
                <a:solidFill>
                  <a:schemeClr val="bg1"/>
                </a:solidFill>
                <a:latin charset="-122" panose="020b0503020204020204" pitchFamily="34" typeface="微软雅黑"/>
                <a:ea charset="-122" panose="020b0503020204020204" pitchFamily="34" typeface="微软雅黑"/>
              </a:rPr>
              <a:t>标题</a:t>
            </a:r>
          </a:p>
        </p:txBody>
      </p:sp>
      <p:sp>
        <p:nvSpPr>
          <p:cNvPr id="12" name="任意多边形 38"/>
          <p:cNvSpPr>
            <a:spLocks noChangeArrowheads="1"/>
          </p:cNvSpPr>
          <p:nvPr/>
        </p:nvSpPr>
        <p:spPr bwMode="auto">
          <a:xfrm>
            <a:off x="2518173" y="2838450"/>
            <a:ext cx="1312069" cy="1014413"/>
          </a:xfrm>
          <a:custGeom>
            <a:gdLst>
              <a:gd fmla="*/ 423615 w 1747216" name="T0"/>
              <a:gd fmla="*/ 0 h 1352638" name="T1"/>
              <a:gd fmla="*/ 814167 w 1747216" name="T2"/>
              <a:gd fmla="*/ 404259 h 1352638" name="T3"/>
              <a:gd fmla="*/ 960725 w 1747216" name="T4"/>
              <a:gd fmla="*/ 406816 h 1352638" name="T5"/>
              <a:gd fmla="*/ 1340229 w 1747216" name="T6"/>
              <a:gd fmla="*/ 40487 h 1352638" name="T7"/>
              <a:gd fmla="*/ 1718748 w 1747216" name="T8"/>
              <a:gd fmla="*/ 432290 h 1352638" name="T9"/>
              <a:gd fmla="*/ 1716190 w 1747216" name="T10"/>
              <a:gd fmla="*/ 578786 h 1352638" name="T11"/>
              <a:gd fmla="*/ 944719 w 1747216" name="T12"/>
              <a:gd fmla="*/ 1323474 h 1352638" name="T13"/>
              <a:gd fmla="*/ 870910 w 1747216" name="T14"/>
              <a:gd fmla="*/ 1352535 h 1352638" name="T15"/>
              <a:gd fmla="*/ 798161 w 1747216" name="T16"/>
              <a:gd fmla="*/ 1320917 h 1352638" name="T17"/>
              <a:gd fmla="*/ 29089 w 1747216" name="T18"/>
              <a:gd fmla="*/ 524855 h 1352638" name="T19"/>
              <a:gd fmla="*/ 31647 w 1747216" name="T20"/>
              <a:gd fmla="*/ 378358 h 1352638" name="T21"/>
              <a:gd fmla="*/ 0 60000 65536" name="T22"/>
              <a:gd fmla="*/ 0 60000 65536" name="T23"/>
              <a:gd fmla="*/ 0 60000 65536" name="T24"/>
              <a:gd fmla="*/ 0 60000 65536" name="T25"/>
              <a:gd fmla="*/ 0 60000 65536" name="T26"/>
              <a:gd fmla="*/ 0 60000 65536" name="T27"/>
              <a:gd fmla="*/ 0 60000 65536" name="T28"/>
              <a:gd fmla="*/ 0 60000 65536" name="T29"/>
              <a:gd fmla="*/ 0 60000 65536" name="T30"/>
              <a:gd fmla="*/ 0 60000 65536" name="T31"/>
              <a:gd fmla="*/ 0 60000 65536" name="T32"/>
              <a:gd fmla="*/ 0 w 1747216" name="T33"/>
              <a:gd fmla="*/ 0 h 1352638" name="T34"/>
              <a:gd fmla="*/ 1747216 w 1747216" name="T35"/>
              <a:gd fmla="*/ 1352638 h 1352638" name="T36"/>
            </a:gd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b="T36" l="T33" r="T35" t="T34"/>
            <a:pathLst>
              <a:path h="1352638" w="1747216">
                <a:moveTo>
                  <a:pt x="423464" y="0"/>
                </a:moveTo>
                <a:lnTo>
                  <a:pt x="813877" y="404285"/>
                </a:lnTo>
                <a:cubicBezTo>
                  <a:pt x="853628" y="445448"/>
                  <a:pt x="919220" y="446592"/>
                  <a:pt x="960383" y="406842"/>
                </a:cubicBezTo>
                <a:lnTo>
                  <a:pt x="1339752" y="40490"/>
                </a:lnTo>
                <a:lnTo>
                  <a:pt x="1718136" y="432318"/>
                </a:lnTo>
                <a:cubicBezTo>
                  <a:pt x="1757887" y="473481"/>
                  <a:pt x="1756742" y="539074"/>
                  <a:pt x="1715579" y="578824"/>
                </a:cubicBezTo>
                <a:lnTo>
                  <a:pt x="944383" y="1323560"/>
                </a:lnTo>
                <a:cubicBezTo>
                  <a:pt x="923801" y="1343435"/>
                  <a:pt x="897113" y="1353086"/>
                  <a:pt x="870600" y="1352623"/>
                </a:cubicBezTo>
                <a:cubicBezTo>
                  <a:pt x="844088" y="1352161"/>
                  <a:pt x="817752" y="1341584"/>
                  <a:pt x="797877" y="1321003"/>
                </a:cubicBezTo>
                <a:lnTo>
                  <a:pt x="29079" y="524889"/>
                </a:lnTo>
                <a:cubicBezTo>
                  <a:pt x="-10671" y="483726"/>
                  <a:pt x="-9526" y="418134"/>
                  <a:pt x="31636" y="378383"/>
                </a:cubicBezTo>
                <a:lnTo>
                  <a:pt x="423464" y="0"/>
                </a:lnTo>
                <a:close/>
              </a:path>
            </a:pathLst>
          </a:custGeom>
          <a:solidFill>
            <a:srgbClr val="404585"/>
          </a:solidFill>
          <a:ln>
            <a:noFill/>
          </a:ln>
          <a:extLst/>
        </p:spPr>
        <p:txBody>
          <a:bodyPr anchor="ctr" bIns="0" lIns="0" rIns="0" tIns="162000"/>
          <a:lstStyle/>
          <a:p>
            <a:pPr algn="ctr">
              <a:defRPr/>
            </a:pPr>
            <a:r>
              <a:rPr altLang="en-US" b="1" kern="0" lang="zh-CN" sz="1500">
                <a:solidFill>
                  <a:schemeClr val="bg1"/>
                </a:solidFill>
                <a:latin charset="-122" panose="020b0503020204020204" pitchFamily="34" typeface="微软雅黑"/>
                <a:ea charset="-122" panose="020b0503020204020204" pitchFamily="34" typeface="微软雅黑"/>
              </a:rPr>
              <a:t>标题</a:t>
            </a:r>
          </a:p>
        </p:txBody>
      </p:sp>
      <p:sp>
        <p:nvSpPr>
          <p:cNvPr id="13" name="矩形 39"/>
          <p:cNvSpPr>
            <a:spLocks noChangeArrowheads="1"/>
          </p:cNvSpPr>
          <p:nvPr/>
        </p:nvSpPr>
        <p:spPr bwMode="auto">
          <a:xfrm>
            <a:off x="3889772" y="2241948"/>
            <a:ext cx="1357313" cy="453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p>
            <a:pPr>
              <a:lnSpc>
                <a:spcPct val="120000"/>
              </a:lnSpc>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此处输入文本</a:t>
            </a:r>
          </a:p>
          <a:p>
            <a:pPr>
              <a:lnSpc>
                <a:spcPct val="120000"/>
              </a:lnSpc>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此处输入文本</a:t>
            </a:r>
          </a:p>
        </p:txBody>
      </p:sp>
      <p:sp>
        <p:nvSpPr>
          <p:cNvPr id="14" name="矩形 40"/>
          <p:cNvSpPr>
            <a:spLocks noChangeArrowheads="1"/>
          </p:cNvSpPr>
          <p:nvPr/>
        </p:nvSpPr>
        <p:spPr bwMode="auto">
          <a:xfrm>
            <a:off x="2489597" y="3921919"/>
            <a:ext cx="1357313" cy="45362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p>
            <a:pPr algn="ctr">
              <a:lnSpc>
                <a:spcPct val="120000"/>
              </a:lnSpc>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此处输入文本</a:t>
            </a:r>
          </a:p>
          <a:p>
            <a:pPr algn="ctr">
              <a:lnSpc>
                <a:spcPct val="120000"/>
              </a:lnSpc>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此处输入文本</a:t>
            </a:r>
          </a:p>
        </p:txBody>
      </p:sp>
      <p:sp>
        <p:nvSpPr>
          <p:cNvPr id="15" name="矩形 41"/>
          <p:cNvSpPr>
            <a:spLocks noChangeArrowheads="1"/>
          </p:cNvSpPr>
          <p:nvPr/>
        </p:nvSpPr>
        <p:spPr bwMode="auto">
          <a:xfrm>
            <a:off x="1784747" y="1291829"/>
            <a:ext cx="1357313" cy="4536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p>
            <a:pPr algn="ctr">
              <a:lnSpc>
                <a:spcPct val="120000"/>
              </a:lnSpc>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此处输入文本</a:t>
            </a:r>
          </a:p>
          <a:p>
            <a:pPr algn="ctr">
              <a:lnSpc>
                <a:spcPct val="120000"/>
              </a:lnSpc>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此处输入文本</a:t>
            </a:r>
          </a:p>
        </p:txBody>
      </p:sp>
      <p:sp>
        <p:nvSpPr>
          <p:cNvPr id="16" name="矩形 42"/>
          <p:cNvSpPr>
            <a:spLocks noChangeArrowheads="1"/>
          </p:cNvSpPr>
          <p:nvPr/>
        </p:nvSpPr>
        <p:spPr bwMode="auto">
          <a:xfrm>
            <a:off x="394098" y="2934891"/>
            <a:ext cx="1354931" cy="454819"/>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nchor="ctr" bIns="34290" lIns="68580" rIns="68580" tIns="34290"/>
          <a:lstStyle/>
          <a:p>
            <a:pPr algn="r">
              <a:lnSpc>
                <a:spcPct val="120000"/>
              </a:lnSpc>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此处输入文本</a:t>
            </a:r>
          </a:p>
          <a:p>
            <a:pPr algn="r">
              <a:lnSpc>
                <a:spcPct val="120000"/>
              </a:lnSpc>
              <a:defRPr/>
            </a:pPr>
            <a:r>
              <a:rPr altLang="en-US" kern="0" lang="zh-CN" sz="1200">
                <a:solidFill>
                  <a:schemeClr val="tx1">
                    <a:lumMod val="75000"/>
                    <a:lumOff val="25000"/>
                  </a:schemeClr>
                </a:solidFill>
                <a:latin charset="-122" panose="020b0503020204020204" pitchFamily="34" typeface="微软雅黑"/>
                <a:ea charset="-122" panose="020b0503020204020204" pitchFamily="34" typeface="微软雅黑"/>
              </a:rPr>
              <a:t>此处输入文本</a:t>
            </a:r>
          </a:p>
        </p:txBody>
      </p:sp>
      <p:grpSp>
        <p:nvGrpSpPr>
          <p:cNvPr id="17" name="Group 18"/>
          <p:cNvGrpSpPr/>
          <p:nvPr/>
        </p:nvGrpSpPr>
        <p:grpSpPr>
          <a:xfrm>
            <a:off x="5522119" y="1394223"/>
            <a:ext cx="2887266" cy="695406"/>
            <a:chExt cx="3850501" cy="928543"/>
          </a:xfrm>
        </p:grpSpPr>
        <p:sp>
          <p:nvSpPr>
            <p:cNvPr id="18" name="文本框 44"/>
            <p:cNvSpPr txBox="1">
              <a:spLocks noChangeArrowheads="1"/>
            </p:cNvSpPr>
            <p:nvPr/>
          </p:nvSpPr>
          <p:spPr bwMode="auto">
            <a:xfrm>
              <a:off x="-1" y="0"/>
              <a:ext cx="2674843" cy="345937"/>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defRPr/>
              </a:pPr>
              <a:r>
                <a:rPr altLang="en-US" b="1" kern="0" lang="zh-CN" smtClean="0" sz="1100">
                  <a:solidFill>
                    <a:srgbClr val="404585"/>
                  </a:solidFill>
                  <a:latin charset="-122" panose="020b0503020204020204" pitchFamily="34" typeface="微软雅黑"/>
                  <a:ea charset="-122" panose="020b0503020204020204" pitchFamily="34" typeface="微软雅黑"/>
                </a:rPr>
                <a:t>添加标题</a:t>
              </a:r>
            </a:p>
          </p:txBody>
        </p:sp>
        <p:sp>
          <p:nvSpPr>
            <p:cNvPr id="19" name="文本框 14"/>
            <p:cNvSpPr txBox="1">
              <a:spLocks noChangeArrowheads="1"/>
            </p:cNvSpPr>
            <p:nvPr/>
          </p:nvSpPr>
          <p:spPr bwMode="auto">
            <a:xfrm>
              <a:off x="0" y="353200"/>
              <a:ext cx="3850501" cy="54943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just">
                <a:defRPr/>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a:t>
              </a:r>
            </a:p>
          </p:txBody>
        </p:sp>
      </p:grpSp>
      <p:grpSp>
        <p:nvGrpSpPr>
          <p:cNvPr id="20" name="Group 21"/>
          <p:cNvGrpSpPr/>
          <p:nvPr/>
        </p:nvGrpSpPr>
        <p:grpSpPr>
          <a:xfrm>
            <a:off x="5522119" y="2464594"/>
            <a:ext cx="2887266" cy="695854"/>
            <a:chExt cx="3850501" cy="927568"/>
          </a:xfrm>
        </p:grpSpPr>
        <p:sp>
          <p:nvSpPr>
            <p:cNvPr id="21" name="文本框 47"/>
            <p:cNvSpPr txBox="1">
              <a:spLocks noChangeArrowheads="1"/>
            </p:cNvSpPr>
            <p:nvPr/>
          </p:nvSpPr>
          <p:spPr bwMode="auto">
            <a:xfrm>
              <a:off x="-1" y="0"/>
              <a:ext cx="2674843" cy="345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defRPr/>
              </a:pPr>
              <a:r>
                <a:rPr altLang="en-US" b="1" kern="0" lang="zh-CN" sz="1100">
                  <a:solidFill>
                    <a:srgbClr val="404585"/>
                  </a:solidFill>
                  <a:latin charset="-122" panose="020b0503020204020204" pitchFamily="34" typeface="微软雅黑"/>
                  <a:ea charset="-122" panose="020b0503020204020204" pitchFamily="34" typeface="微软雅黑"/>
                </a:rPr>
                <a:t>添加标题</a:t>
              </a:r>
            </a:p>
          </p:txBody>
        </p:sp>
        <p:sp>
          <p:nvSpPr>
            <p:cNvPr id="22" name="文本框 14"/>
            <p:cNvSpPr txBox="1">
              <a:spLocks noChangeArrowheads="1"/>
            </p:cNvSpPr>
            <p:nvPr/>
          </p:nvSpPr>
          <p:spPr bwMode="auto">
            <a:xfrm>
              <a:off x="0" y="353199"/>
              <a:ext cx="3850501" cy="548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just">
                <a:defRPr/>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a:t>
              </a:r>
            </a:p>
          </p:txBody>
        </p:sp>
      </p:grpSp>
      <p:grpSp>
        <p:nvGrpSpPr>
          <p:cNvPr id="23" name="Group 24"/>
          <p:cNvGrpSpPr/>
          <p:nvPr/>
        </p:nvGrpSpPr>
        <p:grpSpPr>
          <a:xfrm>
            <a:off x="5522119" y="3536157"/>
            <a:ext cx="2887266" cy="695854"/>
            <a:chExt cx="3850501" cy="927568"/>
          </a:xfrm>
        </p:grpSpPr>
        <p:sp>
          <p:nvSpPr>
            <p:cNvPr id="24" name="文本框 50"/>
            <p:cNvSpPr txBox="1">
              <a:spLocks noChangeArrowheads="1"/>
            </p:cNvSpPr>
            <p:nvPr/>
          </p:nvSpPr>
          <p:spPr bwMode="auto">
            <a:xfrm>
              <a:off x="-1" y="0"/>
              <a:ext cx="2674843" cy="345352"/>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defRPr/>
              </a:pPr>
              <a:r>
                <a:rPr altLang="en-US" b="1" kern="0" lang="zh-CN" sz="1100">
                  <a:solidFill>
                    <a:srgbClr val="404585"/>
                  </a:solidFill>
                  <a:latin charset="-122" panose="020b0503020204020204" pitchFamily="34" typeface="微软雅黑"/>
                  <a:ea charset="-122" panose="020b0503020204020204" pitchFamily="34" typeface="微软雅黑"/>
                </a:rPr>
                <a:t>添加标题</a:t>
              </a:r>
            </a:p>
          </p:txBody>
        </p:sp>
        <p:sp>
          <p:nvSpPr>
            <p:cNvPr id="25" name="文本框 14"/>
            <p:cNvSpPr txBox="1">
              <a:spLocks noChangeArrowheads="1"/>
            </p:cNvSpPr>
            <p:nvPr/>
          </p:nvSpPr>
          <p:spPr bwMode="auto">
            <a:xfrm>
              <a:off x="0" y="353200"/>
              <a:ext cx="3850501" cy="548500"/>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a:spAutoFit/>
            </a:bodyPr>
            <a:lstStyle>
              <a:lvl1pPr>
                <a:defRPr>
                  <a:solidFill>
                    <a:schemeClr val="tx1"/>
                  </a:solidFill>
                  <a:latin charset="0" pitchFamily="34" typeface="Calibri"/>
                  <a:ea charset="-122" pitchFamily="2" typeface="宋体"/>
                </a:defRPr>
              </a:lvl1pPr>
              <a:lvl2pPr indent="-285750" marL="742950">
                <a:defRPr>
                  <a:solidFill>
                    <a:schemeClr val="tx1"/>
                  </a:solidFill>
                  <a:latin charset="0" pitchFamily="34" typeface="Calibri"/>
                  <a:ea charset="-122" pitchFamily="2" typeface="宋体"/>
                </a:defRPr>
              </a:lvl2pPr>
              <a:lvl3pPr indent="-228600" marL="1143000">
                <a:defRPr>
                  <a:solidFill>
                    <a:schemeClr val="tx1"/>
                  </a:solidFill>
                  <a:latin charset="0" pitchFamily="34" typeface="Calibri"/>
                  <a:ea charset="-122" pitchFamily="2" typeface="宋体"/>
                </a:defRPr>
              </a:lvl3pPr>
              <a:lvl4pPr indent="-228600" marL="1600200">
                <a:defRPr>
                  <a:solidFill>
                    <a:schemeClr val="tx1"/>
                  </a:solidFill>
                  <a:latin charset="0" pitchFamily="34" typeface="Calibri"/>
                  <a:ea charset="-122" pitchFamily="2" typeface="宋体"/>
                </a:defRPr>
              </a:lvl4pPr>
              <a:lvl5pPr indent="-228600" marL="2057400">
                <a:defRPr>
                  <a:solidFill>
                    <a:schemeClr val="tx1"/>
                  </a:solidFill>
                  <a:latin charset="0" pitchFamily="34" typeface="Calibri"/>
                  <a:ea charset="-122" pitchFamily="2" typeface="宋体"/>
                </a:defRPr>
              </a:lvl5pPr>
              <a:lvl6pPr fontAlgn="base" indent="-228600" marL="25146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6pPr>
              <a:lvl7pPr fontAlgn="base" indent="-228600" marL="29718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7pPr>
              <a:lvl8pPr fontAlgn="base" indent="-228600" marL="34290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8pPr>
              <a:lvl9pPr fontAlgn="base" indent="-228600" marL="3886200">
                <a:spcBef>
                  <a:spcPct val="0"/>
                </a:spcBef>
                <a:spcAft>
                  <a:spcPct val="0"/>
                </a:spcAft>
                <a:buFont charset="0" panose="020b0604020202020204" pitchFamily="34" typeface="Arial"/>
                <a:defRPr>
                  <a:solidFill>
                    <a:schemeClr val="tx1"/>
                  </a:solidFill>
                  <a:latin charset="0" pitchFamily="34" typeface="Calibri"/>
                  <a:ea charset="-122" pitchFamily="2" typeface="宋体"/>
                </a:defRPr>
              </a:lvl9pPr>
            </a:lstStyle>
            <a:p>
              <a:pPr algn="just">
                <a:defRPr/>
              </a:pPr>
              <a:r>
                <a:rPr altLang="en-US" lang="zh-CN" sz="1050">
                  <a:solidFill>
                    <a:schemeClr val="tx1">
                      <a:lumMod val="75000"/>
                      <a:lumOff val="25000"/>
                    </a:schemeClr>
                  </a:solidFill>
                  <a:latin charset="-122" panose="020b0503020204020204" pitchFamily="34" typeface="微软雅黑"/>
                  <a:ea charset="-122" panose="020b0503020204020204" pitchFamily="34" typeface="微软雅黑"/>
                </a:rPr>
                <a:t>此处添加详细文本描述，建议与标题相关并符合整体语言风格，语言描述尽量。</a:t>
              </a:r>
            </a:p>
          </p:txBody>
        </p:sp>
      </p:grpSp>
    </p:spTree>
    <p:extLst>
      <p:ext uri="{BB962C8B-B14F-4D97-AF65-F5344CB8AC3E}">
        <p14:creationId val="1470123671"/>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53" presetSubtype="0">
                                  <p:stCondLst>
                                    <p:cond delay="0"/>
                                  </p:stCondLst>
                                  <p:childTnLst>
                                    <p:set>
                                      <p:cBhvr>
                                        <p:cTn dur="1" fill="hold" id="10">
                                          <p:stCondLst>
                                            <p:cond delay="0"/>
                                          </p:stCondLst>
                                        </p:cTn>
                                        <p:tgtEl>
                                          <p:spTgt spid="10"/>
                                        </p:tgtEl>
                                        <p:attrNameLst>
                                          <p:attrName>style.visibility</p:attrName>
                                        </p:attrNameLst>
                                      </p:cBhvr>
                                      <p:to>
                                        <p:strVal val="visible"/>
                                      </p:to>
                                    </p:set>
                                    <p:anim calcmode="lin" valueType="num">
                                      <p:cBhvr>
                                        <p:cTn dur="500" fill="hold" id="11"/>
                                        <p:tgtEl>
                                          <p:spTgt spid="10"/>
                                        </p:tgtEl>
                                        <p:attrNameLst>
                                          <p:attrName>ppt_w</p:attrName>
                                        </p:attrNameLst>
                                      </p:cBhvr>
                                      <p:tavLst>
                                        <p:tav tm="0">
                                          <p:val>
                                            <p:fltVal val="0"/>
                                          </p:val>
                                        </p:tav>
                                        <p:tav tm="100000">
                                          <p:val>
                                            <p:strVal val="#ppt_w"/>
                                          </p:val>
                                        </p:tav>
                                      </p:tavLst>
                                    </p:anim>
                                    <p:anim calcmode="lin" valueType="num">
                                      <p:cBhvr>
                                        <p:cTn dur="500" fill="hold" id="12"/>
                                        <p:tgtEl>
                                          <p:spTgt spid="10"/>
                                        </p:tgtEl>
                                        <p:attrNameLst>
                                          <p:attrName>ppt_h</p:attrName>
                                        </p:attrNameLst>
                                      </p:cBhvr>
                                      <p:tavLst>
                                        <p:tav tm="0">
                                          <p:val>
                                            <p:fltVal val="0"/>
                                          </p:val>
                                        </p:tav>
                                        <p:tav tm="100000">
                                          <p:val>
                                            <p:strVal val="#ppt_h"/>
                                          </p:val>
                                        </p:tav>
                                      </p:tavLst>
                                    </p:anim>
                                    <p:animEffect filter="fade" transition="in">
                                      <p:cBhvr>
                                        <p:cTn dur="500" id="13"/>
                                        <p:tgtEl>
                                          <p:spTgt spid="10"/>
                                        </p:tgtEl>
                                      </p:cBhvr>
                                    </p:animEffect>
                                  </p:childTnLst>
                                </p:cTn>
                              </p:par>
                              <p:par>
                                <p:cTn fill="hold" grpId="0" id="14" nodeType="withEffect" presetClass="entr" presetID="53" presetSubtype="0">
                                  <p:stCondLst>
                                    <p:cond delay="0"/>
                                  </p:stCondLst>
                                  <p:childTnLst>
                                    <p:set>
                                      <p:cBhvr>
                                        <p:cTn dur="1" fill="hold" id="15">
                                          <p:stCondLst>
                                            <p:cond delay="0"/>
                                          </p:stCondLst>
                                        </p:cTn>
                                        <p:tgtEl>
                                          <p:spTgt spid="11"/>
                                        </p:tgtEl>
                                        <p:attrNameLst>
                                          <p:attrName>style.visibility</p:attrName>
                                        </p:attrNameLst>
                                      </p:cBhvr>
                                      <p:to>
                                        <p:strVal val="visible"/>
                                      </p:to>
                                    </p:set>
                                    <p:anim calcmode="lin" valueType="num">
                                      <p:cBhvr>
                                        <p:cTn dur="500" fill="hold" id="16"/>
                                        <p:tgtEl>
                                          <p:spTgt spid="11"/>
                                        </p:tgtEl>
                                        <p:attrNameLst>
                                          <p:attrName>ppt_w</p:attrName>
                                        </p:attrNameLst>
                                      </p:cBhvr>
                                      <p:tavLst>
                                        <p:tav tm="0">
                                          <p:val>
                                            <p:fltVal val="0"/>
                                          </p:val>
                                        </p:tav>
                                        <p:tav tm="100000">
                                          <p:val>
                                            <p:strVal val="#ppt_w"/>
                                          </p:val>
                                        </p:tav>
                                      </p:tavLst>
                                    </p:anim>
                                    <p:anim calcmode="lin" valueType="num">
                                      <p:cBhvr>
                                        <p:cTn dur="500" fill="hold" id="17"/>
                                        <p:tgtEl>
                                          <p:spTgt spid="11"/>
                                        </p:tgtEl>
                                        <p:attrNameLst>
                                          <p:attrName>ppt_h</p:attrName>
                                        </p:attrNameLst>
                                      </p:cBhvr>
                                      <p:tavLst>
                                        <p:tav tm="0">
                                          <p:val>
                                            <p:fltVal val="0"/>
                                          </p:val>
                                        </p:tav>
                                        <p:tav tm="100000">
                                          <p:val>
                                            <p:strVal val="#ppt_h"/>
                                          </p:val>
                                        </p:tav>
                                      </p:tavLst>
                                    </p:anim>
                                    <p:animEffect filter="fade" transition="in">
                                      <p:cBhvr>
                                        <p:cTn dur="500" id="18"/>
                                        <p:tgtEl>
                                          <p:spTgt spid="11"/>
                                        </p:tgtEl>
                                      </p:cBhvr>
                                    </p:animEffect>
                                  </p:childTnLst>
                                </p:cTn>
                              </p:par>
                              <p:par>
                                <p:cTn fill="hold" grpId="0" id="19" nodeType="withEffect" presetClass="entr" presetID="53" presetSubtype="0">
                                  <p:stCondLst>
                                    <p:cond delay="0"/>
                                  </p:stCondLst>
                                  <p:childTnLst>
                                    <p:set>
                                      <p:cBhvr>
                                        <p:cTn dur="1" fill="hold" id="20">
                                          <p:stCondLst>
                                            <p:cond delay="0"/>
                                          </p:stCondLst>
                                        </p:cTn>
                                        <p:tgtEl>
                                          <p:spTgt spid="9"/>
                                        </p:tgtEl>
                                        <p:attrNameLst>
                                          <p:attrName>style.visibility</p:attrName>
                                        </p:attrNameLst>
                                      </p:cBhvr>
                                      <p:to>
                                        <p:strVal val="visible"/>
                                      </p:to>
                                    </p:set>
                                    <p:anim calcmode="lin" valueType="num">
                                      <p:cBhvr>
                                        <p:cTn dur="500" fill="hold" id="21"/>
                                        <p:tgtEl>
                                          <p:spTgt spid="9"/>
                                        </p:tgtEl>
                                        <p:attrNameLst>
                                          <p:attrName>ppt_w</p:attrName>
                                        </p:attrNameLst>
                                      </p:cBhvr>
                                      <p:tavLst>
                                        <p:tav tm="0">
                                          <p:val>
                                            <p:fltVal val="0"/>
                                          </p:val>
                                        </p:tav>
                                        <p:tav tm="100000">
                                          <p:val>
                                            <p:strVal val="#ppt_w"/>
                                          </p:val>
                                        </p:tav>
                                      </p:tavLst>
                                    </p:anim>
                                    <p:anim calcmode="lin" valueType="num">
                                      <p:cBhvr>
                                        <p:cTn dur="500" fill="hold" id="22"/>
                                        <p:tgtEl>
                                          <p:spTgt spid="9"/>
                                        </p:tgtEl>
                                        <p:attrNameLst>
                                          <p:attrName>ppt_h</p:attrName>
                                        </p:attrNameLst>
                                      </p:cBhvr>
                                      <p:tavLst>
                                        <p:tav tm="0">
                                          <p:val>
                                            <p:fltVal val="0"/>
                                          </p:val>
                                        </p:tav>
                                        <p:tav tm="100000">
                                          <p:val>
                                            <p:strVal val="#ppt_h"/>
                                          </p:val>
                                        </p:tav>
                                      </p:tavLst>
                                    </p:anim>
                                    <p:animEffect filter="fade" transition="in">
                                      <p:cBhvr>
                                        <p:cTn dur="500" id="23"/>
                                        <p:tgtEl>
                                          <p:spTgt spid="9"/>
                                        </p:tgtEl>
                                      </p:cBhvr>
                                    </p:animEffect>
                                  </p:childTnLst>
                                </p:cTn>
                              </p:par>
                              <p:par>
                                <p:cTn fill="hold" grpId="0" id="24" nodeType="withEffect" presetClass="entr" presetID="53" presetSubtype="0">
                                  <p:stCondLst>
                                    <p:cond delay="0"/>
                                  </p:stCondLst>
                                  <p:childTnLst>
                                    <p:set>
                                      <p:cBhvr>
                                        <p:cTn dur="1" fill="hold" id="25">
                                          <p:stCondLst>
                                            <p:cond delay="0"/>
                                          </p:stCondLst>
                                        </p:cTn>
                                        <p:tgtEl>
                                          <p:spTgt spid="12"/>
                                        </p:tgtEl>
                                        <p:attrNameLst>
                                          <p:attrName>style.visibility</p:attrName>
                                        </p:attrNameLst>
                                      </p:cBhvr>
                                      <p:to>
                                        <p:strVal val="visible"/>
                                      </p:to>
                                    </p:set>
                                    <p:anim calcmode="lin" valueType="num">
                                      <p:cBhvr>
                                        <p:cTn dur="500" fill="hold" id="26"/>
                                        <p:tgtEl>
                                          <p:spTgt spid="12"/>
                                        </p:tgtEl>
                                        <p:attrNameLst>
                                          <p:attrName>ppt_w</p:attrName>
                                        </p:attrNameLst>
                                      </p:cBhvr>
                                      <p:tavLst>
                                        <p:tav tm="0">
                                          <p:val>
                                            <p:fltVal val="0"/>
                                          </p:val>
                                        </p:tav>
                                        <p:tav tm="100000">
                                          <p:val>
                                            <p:strVal val="#ppt_w"/>
                                          </p:val>
                                        </p:tav>
                                      </p:tavLst>
                                    </p:anim>
                                    <p:anim calcmode="lin" valueType="num">
                                      <p:cBhvr>
                                        <p:cTn dur="500" fill="hold" id="27"/>
                                        <p:tgtEl>
                                          <p:spTgt spid="12"/>
                                        </p:tgtEl>
                                        <p:attrNameLst>
                                          <p:attrName>ppt_h</p:attrName>
                                        </p:attrNameLst>
                                      </p:cBhvr>
                                      <p:tavLst>
                                        <p:tav tm="0">
                                          <p:val>
                                            <p:fltVal val="0"/>
                                          </p:val>
                                        </p:tav>
                                        <p:tav tm="100000">
                                          <p:val>
                                            <p:strVal val="#ppt_h"/>
                                          </p:val>
                                        </p:tav>
                                      </p:tavLst>
                                    </p:anim>
                                    <p:animEffect filter="fade" transition="in">
                                      <p:cBhvr>
                                        <p:cTn dur="500" id="28"/>
                                        <p:tgtEl>
                                          <p:spTgt spid="12"/>
                                        </p:tgtEl>
                                      </p:cBhvr>
                                    </p:animEffect>
                                  </p:childTnLst>
                                </p:cTn>
                              </p:par>
                            </p:childTnLst>
                          </p:cTn>
                        </p:par>
                        <p:par>
                          <p:cTn fill="hold" id="29" nodeType="afterGroup">
                            <p:stCondLst>
                              <p:cond delay="1000"/>
                            </p:stCondLst>
                            <p:childTnLst>
                              <p:par>
                                <p:cTn fill="hold" grpId="0" id="30" nodeType="afterEffect" presetClass="entr" presetID="12" presetSubtype="4">
                                  <p:stCondLst>
                                    <p:cond delay="0"/>
                                  </p:stCondLst>
                                  <p:childTnLst>
                                    <p:set>
                                      <p:cBhvr>
                                        <p:cTn dur="1" fill="hold" id="31">
                                          <p:stCondLst>
                                            <p:cond delay="0"/>
                                          </p:stCondLst>
                                        </p:cTn>
                                        <p:tgtEl>
                                          <p:spTgt spid="15"/>
                                        </p:tgtEl>
                                        <p:attrNameLst>
                                          <p:attrName>style.visibility</p:attrName>
                                        </p:attrNameLst>
                                      </p:cBhvr>
                                      <p:to>
                                        <p:strVal val="visible"/>
                                      </p:to>
                                    </p:set>
                                    <p:anim calcmode="lin" valueType="num">
                                      <p:cBhvr additive="base">
                                        <p:cTn dur="500" id="32"/>
                                        <p:tgtEl>
                                          <p:spTgt spid="15"/>
                                        </p:tgtEl>
                                        <p:attrNameLst>
                                          <p:attrName>ppt_y</p:attrName>
                                        </p:attrNameLst>
                                      </p:cBhvr>
                                      <p:tavLst>
                                        <p:tav tm="0">
                                          <p:val>
                                            <p:strVal val="#ppt_y+#ppt_h*1.125000"/>
                                          </p:val>
                                        </p:tav>
                                        <p:tav tm="100000">
                                          <p:val>
                                            <p:strVal val="#ppt_y"/>
                                          </p:val>
                                        </p:tav>
                                      </p:tavLst>
                                    </p:anim>
                                    <p:animEffect filter="wipe(up)" transition="in">
                                      <p:cBhvr>
                                        <p:cTn dur="500" id="33"/>
                                        <p:tgtEl>
                                          <p:spTgt spid="15"/>
                                        </p:tgtEl>
                                      </p:cBhvr>
                                    </p:animEffect>
                                  </p:childTnLst>
                                </p:cTn>
                              </p:par>
                              <p:par>
                                <p:cTn fill="hold" grpId="0" id="34" nodeType="withEffect" presetClass="entr" presetID="12" presetSubtype="2">
                                  <p:stCondLst>
                                    <p:cond delay="0"/>
                                  </p:stCondLst>
                                  <p:childTnLst>
                                    <p:set>
                                      <p:cBhvr>
                                        <p:cTn dur="1" fill="hold" id="35">
                                          <p:stCondLst>
                                            <p:cond delay="0"/>
                                          </p:stCondLst>
                                        </p:cTn>
                                        <p:tgtEl>
                                          <p:spTgt spid="16"/>
                                        </p:tgtEl>
                                        <p:attrNameLst>
                                          <p:attrName>style.visibility</p:attrName>
                                        </p:attrNameLst>
                                      </p:cBhvr>
                                      <p:to>
                                        <p:strVal val="visible"/>
                                      </p:to>
                                    </p:set>
                                    <p:anim calcmode="lin" valueType="num">
                                      <p:cBhvr additive="base">
                                        <p:cTn dur="500" id="36"/>
                                        <p:tgtEl>
                                          <p:spTgt spid="16"/>
                                        </p:tgtEl>
                                        <p:attrNameLst>
                                          <p:attrName>ppt_x</p:attrName>
                                        </p:attrNameLst>
                                      </p:cBhvr>
                                      <p:tavLst>
                                        <p:tav tm="0">
                                          <p:val>
                                            <p:strVal val="#ppt_x+#ppt_w*1.125000"/>
                                          </p:val>
                                        </p:tav>
                                        <p:tav tm="100000">
                                          <p:val>
                                            <p:strVal val="#ppt_x"/>
                                          </p:val>
                                        </p:tav>
                                      </p:tavLst>
                                    </p:anim>
                                    <p:animEffect filter="wipe(left)" transition="in">
                                      <p:cBhvr>
                                        <p:cTn dur="500" id="37"/>
                                        <p:tgtEl>
                                          <p:spTgt spid="16"/>
                                        </p:tgtEl>
                                      </p:cBhvr>
                                    </p:animEffect>
                                  </p:childTnLst>
                                </p:cTn>
                              </p:par>
                              <p:par>
                                <p:cTn fill="hold" grpId="0" id="38" nodeType="withEffect" presetClass="entr" presetID="12" presetSubtype="1">
                                  <p:stCondLst>
                                    <p:cond delay="0"/>
                                  </p:stCondLst>
                                  <p:childTnLst>
                                    <p:set>
                                      <p:cBhvr>
                                        <p:cTn dur="1" fill="hold" id="39">
                                          <p:stCondLst>
                                            <p:cond delay="0"/>
                                          </p:stCondLst>
                                        </p:cTn>
                                        <p:tgtEl>
                                          <p:spTgt spid="14"/>
                                        </p:tgtEl>
                                        <p:attrNameLst>
                                          <p:attrName>style.visibility</p:attrName>
                                        </p:attrNameLst>
                                      </p:cBhvr>
                                      <p:to>
                                        <p:strVal val="visible"/>
                                      </p:to>
                                    </p:set>
                                    <p:anim calcmode="lin" valueType="num">
                                      <p:cBhvr additive="base">
                                        <p:cTn dur="500" id="40"/>
                                        <p:tgtEl>
                                          <p:spTgt spid="14"/>
                                        </p:tgtEl>
                                        <p:attrNameLst>
                                          <p:attrName>ppt_y</p:attrName>
                                        </p:attrNameLst>
                                      </p:cBhvr>
                                      <p:tavLst>
                                        <p:tav tm="0">
                                          <p:val>
                                            <p:strVal val="#ppt_y-#ppt_h*1.125000"/>
                                          </p:val>
                                        </p:tav>
                                        <p:tav tm="100000">
                                          <p:val>
                                            <p:strVal val="#ppt_y"/>
                                          </p:val>
                                        </p:tav>
                                      </p:tavLst>
                                    </p:anim>
                                    <p:animEffect filter="wipe(down)" transition="in">
                                      <p:cBhvr>
                                        <p:cTn dur="500" id="41"/>
                                        <p:tgtEl>
                                          <p:spTgt spid="14"/>
                                        </p:tgtEl>
                                      </p:cBhvr>
                                    </p:animEffect>
                                  </p:childTnLst>
                                </p:cTn>
                              </p:par>
                              <p:par>
                                <p:cTn fill="hold" grpId="0" id="42" nodeType="withEffect" presetClass="entr" presetID="12" presetSubtype="8">
                                  <p:stCondLst>
                                    <p:cond delay="0"/>
                                  </p:stCondLst>
                                  <p:childTnLst>
                                    <p:set>
                                      <p:cBhvr>
                                        <p:cTn dur="1" fill="hold" id="43">
                                          <p:stCondLst>
                                            <p:cond delay="0"/>
                                          </p:stCondLst>
                                        </p:cTn>
                                        <p:tgtEl>
                                          <p:spTgt spid="13"/>
                                        </p:tgtEl>
                                        <p:attrNameLst>
                                          <p:attrName>style.visibility</p:attrName>
                                        </p:attrNameLst>
                                      </p:cBhvr>
                                      <p:to>
                                        <p:strVal val="visible"/>
                                      </p:to>
                                    </p:set>
                                    <p:anim calcmode="lin" valueType="num">
                                      <p:cBhvr additive="base">
                                        <p:cTn dur="500" id="44"/>
                                        <p:tgtEl>
                                          <p:spTgt spid="13"/>
                                        </p:tgtEl>
                                        <p:attrNameLst>
                                          <p:attrName>ppt_x</p:attrName>
                                        </p:attrNameLst>
                                      </p:cBhvr>
                                      <p:tavLst>
                                        <p:tav tm="0">
                                          <p:val>
                                            <p:strVal val="#ppt_x-#ppt_w*1.125000"/>
                                          </p:val>
                                        </p:tav>
                                        <p:tav tm="100000">
                                          <p:val>
                                            <p:strVal val="#ppt_x"/>
                                          </p:val>
                                        </p:tav>
                                      </p:tavLst>
                                    </p:anim>
                                    <p:animEffect filter="wipe(right)" transition="in">
                                      <p:cBhvr>
                                        <p:cTn dur="500" id="45"/>
                                        <p:tgtEl>
                                          <p:spTgt spid="13"/>
                                        </p:tgtEl>
                                      </p:cBhvr>
                                    </p:animEffect>
                                  </p:childTnLst>
                                </p:cTn>
                              </p:par>
                            </p:childTnLst>
                          </p:cTn>
                        </p:par>
                        <p:par>
                          <p:cTn fill="hold" id="46" nodeType="afterGroup">
                            <p:stCondLst>
                              <p:cond delay="1500"/>
                            </p:stCondLst>
                            <p:childTnLst>
                              <p:par>
                                <p:cTn fill="hold" id="47" nodeType="afterEffect" presetClass="entr" presetID="22" presetSubtype="8">
                                  <p:stCondLst>
                                    <p:cond delay="0"/>
                                  </p:stCondLst>
                                  <p:childTnLst>
                                    <p:set>
                                      <p:cBhvr>
                                        <p:cTn dur="1" fill="hold" id="48">
                                          <p:stCondLst>
                                            <p:cond delay="0"/>
                                          </p:stCondLst>
                                        </p:cTn>
                                        <p:tgtEl>
                                          <p:spTgt spid="17"/>
                                        </p:tgtEl>
                                        <p:attrNameLst>
                                          <p:attrName>style.visibility</p:attrName>
                                        </p:attrNameLst>
                                      </p:cBhvr>
                                      <p:to>
                                        <p:strVal val="visible"/>
                                      </p:to>
                                    </p:set>
                                    <p:animEffect filter="wipe(left)" transition="in">
                                      <p:cBhvr>
                                        <p:cTn dur="500" id="49"/>
                                        <p:tgtEl>
                                          <p:spTgt spid="17"/>
                                        </p:tgtEl>
                                      </p:cBhvr>
                                    </p:animEffect>
                                  </p:childTnLst>
                                </p:cTn>
                              </p:par>
                            </p:childTnLst>
                          </p:cTn>
                        </p:par>
                        <p:par>
                          <p:cTn fill="hold" id="50" nodeType="afterGroup">
                            <p:stCondLst>
                              <p:cond delay="2000"/>
                            </p:stCondLst>
                            <p:childTnLst>
                              <p:par>
                                <p:cTn fill="hold" id="51" nodeType="afterEffect" presetClass="entr" presetID="22" presetSubtype="8">
                                  <p:stCondLst>
                                    <p:cond delay="0"/>
                                  </p:stCondLst>
                                  <p:childTnLst>
                                    <p:set>
                                      <p:cBhvr>
                                        <p:cTn dur="1" fill="hold" id="52">
                                          <p:stCondLst>
                                            <p:cond delay="0"/>
                                          </p:stCondLst>
                                        </p:cTn>
                                        <p:tgtEl>
                                          <p:spTgt spid="20"/>
                                        </p:tgtEl>
                                        <p:attrNameLst>
                                          <p:attrName>style.visibility</p:attrName>
                                        </p:attrNameLst>
                                      </p:cBhvr>
                                      <p:to>
                                        <p:strVal val="visible"/>
                                      </p:to>
                                    </p:set>
                                    <p:animEffect filter="wipe(left)" transition="in">
                                      <p:cBhvr>
                                        <p:cTn dur="500" id="53"/>
                                        <p:tgtEl>
                                          <p:spTgt spid="20"/>
                                        </p:tgtEl>
                                      </p:cBhvr>
                                    </p:animEffect>
                                  </p:childTnLst>
                                </p:cTn>
                              </p:par>
                            </p:childTnLst>
                          </p:cTn>
                        </p:par>
                        <p:par>
                          <p:cTn fill="hold" id="54" nodeType="afterGroup">
                            <p:stCondLst>
                              <p:cond delay="2500"/>
                            </p:stCondLst>
                            <p:childTnLst>
                              <p:par>
                                <p:cTn fill="hold" id="55" nodeType="afterEffect" presetClass="entr" presetID="22" presetSubtype="8">
                                  <p:stCondLst>
                                    <p:cond delay="0"/>
                                  </p:stCondLst>
                                  <p:childTnLst>
                                    <p:set>
                                      <p:cBhvr>
                                        <p:cTn dur="1" fill="hold" id="56">
                                          <p:stCondLst>
                                            <p:cond delay="0"/>
                                          </p:stCondLst>
                                        </p:cTn>
                                        <p:tgtEl>
                                          <p:spTgt spid="23"/>
                                        </p:tgtEl>
                                        <p:attrNameLst>
                                          <p:attrName>style.visibility</p:attrName>
                                        </p:attrNameLst>
                                      </p:cBhvr>
                                      <p:to>
                                        <p:strVal val="visible"/>
                                      </p:to>
                                    </p:set>
                                    <p:animEffect filter="wipe(left)" transition="in">
                                      <p:cBhvr>
                                        <p:cTn dur="500" id="57"/>
                                        <p:tgtEl>
                                          <p:spTgt spid="2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10"/>
      <p:bldP grpId="0" spid="11"/>
      <p:bldP grpId="0" spid="12"/>
      <p:bldP grpId="0" spid="13"/>
      <p:bldP grpId="0" spid="14"/>
      <p:bldP grpId="0" spid="15"/>
      <p:bldP grpId="0" spid="16"/>
    </p:bldLst>
  </p:timing>
</p:sld>
</file>

<file path=ppt/slides/slide7.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grpSp>
        <p:nvGrpSpPr>
          <p:cNvPr id="9" name="Group 29"/>
          <p:cNvGrpSpPr/>
          <p:nvPr/>
        </p:nvGrpSpPr>
        <p:grpSpPr>
          <a:xfrm>
            <a:off x="1268135" y="2461293"/>
            <a:ext cx="685762" cy="685762"/>
            <a:chOff x="1253782" y="3281715"/>
            <a:chExt cx="914400" cy="914400"/>
          </a:xfrm>
        </p:grpSpPr>
        <p:sp>
          <p:nvSpPr>
            <p:cNvPr id="10" name="Rounded Rectangle 5"/>
            <p:cNvSpPr/>
            <p:nvPr/>
          </p:nvSpPr>
          <p:spPr>
            <a:xfrm>
              <a:off x="1253782" y="3281715"/>
              <a:ext cx="914400" cy="914400"/>
            </a:xfrm>
            <a:prstGeom prst="roundRect">
              <a:avLst/>
            </a:prstGeom>
            <a:solidFill>
              <a:srgbClr val="40458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rgbClr val="000000"/>
                </a:solidFill>
              </a:endParaRPr>
            </a:p>
          </p:txBody>
        </p:sp>
        <p:grpSp>
          <p:nvGrpSpPr>
            <p:cNvPr id="11" name="Group 59"/>
            <p:cNvGrpSpPr/>
            <p:nvPr/>
          </p:nvGrpSpPr>
          <p:grpSpPr>
            <a:xfrm>
              <a:off x="1478810" y="3521030"/>
              <a:ext cx="464344" cy="465138"/>
              <a:chOff x="9145588" y="4435475"/>
              <a:chExt cx="464344" cy="465138"/>
            </a:xfrm>
            <a:solidFill>
              <a:schemeClr val="bg2"/>
            </a:solidFill>
          </p:grpSpPr>
          <p:sp>
            <p:nvSpPr>
              <p:cNvPr id="12" name="AutoShape 7"/>
              <p:cNvSpPr/>
              <p:nvPr/>
            </p:nvSpPr>
            <p:spPr bwMode="auto">
              <a:xfrm>
                <a:off x="9145588" y="4435475"/>
                <a:ext cx="464344" cy="465138"/>
              </a:xfrm>
              <a:custGeom>
                <a:gdLst>
                  <a:gd fmla="+- 0 10800 1271" name="T0"/>
                  <a:gd fmla="*/ T0 w 19058" name="T1"/>
                  <a:gd fmla="+- 0 10799 1270" name="T2"/>
                  <a:gd fmla="*/ 10799 h 19059" name="T3"/>
                  <a:gd fmla="+- 0 10800 1271" name="T4"/>
                  <a:gd fmla="*/ T4 w 19058" name="T5"/>
                  <a:gd fmla="+- 0 10799 1270" name="T6"/>
                  <a:gd fmla="*/ 10799 h 19059" name="T7"/>
                  <a:gd fmla="+- 0 10800 1271" name="T8"/>
                  <a:gd fmla="*/ T8 w 19058" name="T9"/>
                  <a:gd fmla="+- 0 10799 1270" name="T10"/>
                  <a:gd fmla="*/ 10799 h 19059" name="T11"/>
                  <a:gd fmla="+- 0 10800 1271" name="T12"/>
                  <a:gd fmla="*/ T12 w 19058" name="T13"/>
                  <a:gd fmla="+- 0 10799 1270" name="T14"/>
                  <a:gd fmla="*/ 10799 h 19059" name="T15"/>
                </a:gdLst>
                <a:cxnLst>
                  <a:cxn ang="0">
                    <a:pos x="T1" y="T3"/>
                  </a:cxn>
                  <a:cxn ang="0">
                    <a:pos x="T5" y="T7"/>
                  </a:cxn>
                  <a:cxn ang="0">
                    <a:pos x="T9" y="T11"/>
                  </a:cxn>
                  <a:cxn ang="0">
                    <a:pos x="T13" y="T15"/>
                  </a:cxn>
                </a:cxnLst>
                <a:rect b="b" l="0" r="r" t="0"/>
                <a:pathLst>
                  <a:path h="19059" w="19058">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13" name="AutoShape 8"/>
              <p:cNvSpPr/>
              <p:nvPr/>
            </p:nvSpPr>
            <p:spPr bwMode="auto">
              <a:xfrm>
                <a:off x="9348788" y="4638675"/>
                <a:ext cx="57944" cy="57944"/>
              </a:xfrm>
              <a:custGeom>
                <a:gdLst>
                  <a:gd fmla="+- 0 10801 1272" name="T0"/>
                  <a:gd fmla="*/ T0 w 19059" name="T1"/>
                  <a:gd fmla="+- 0 10800 1272" name="T2"/>
                  <a:gd fmla="*/ 10800 h 19056" name="T3"/>
                  <a:gd fmla="+- 0 10801 1272" name="T4"/>
                  <a:gd fmla="*/ T4 w 19059" name="T5"/>
                  <a:gd fmla="+- 0 10800 1272" name="T6"/>
                  <a:gd fmla="*/ 10800 h 19056" name="T7"/>
                  <a:gd fmla="+- 0 10801 1272" name="T8"/>
                  <a:gd fmla="*/ T8 w 19059" name="T9"/>
                  <a:gd fmla="+- 0 10800 1272" name="T10"/>
                  <a:gd fmla="*/ 10800 h 19056" name="T11"/>
                  <a:gd fmla="+- 0 10801 1272" name="T12"/>
                  <a:gd fmla="*/ T12 w 19059" name="T13"/>
                  <a:gd fmla="+- 0 10800 1272" name="T14"/>
                  <a:gd fmla="*/ 10800 h 19056" name="T15"/>
                </a:gdLst>
                <a:cxnLst>
                  <a:cxn ang="0">
                    <a:pos x="T1" y="T3"/>
                  </a:cxn>
                  <a:cxn ang="0">
                    <a:pos x="T5" y="T7"/>
                  </a:cxn>
                  <a:cxn ang="0">
                    <a:pos x="T9" y="T11"/>
                  </a:cxn>
                  <a:cxn ang="0">
                    <a:pos x="T13" y="T15"/>
                  </a:cxn>
                </a:cxnLst>
                <a:rect b="b" l="0" r="r" t="0"/>
                <a:pathLst>
                  <a:path h="19056" w="19059">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14" name="AutoShape 9"/>
              <p:cNvSpPr/>
              <p:nvPr/>
            </p:nvSpPr>
            <p:spPr bwMode="auto">
              <a:xfrm>
                <a:off x="9290050" y="4580732"/>
                <a:ext cx="174625" cy="174625"/>
              </a:xfrm>
              <a:custGeom>
                <a:gdLst>
                  <a:gd fmla="+- 0 10800 1271" name="T0"/>
                  <a:gd fmla="*/ T0 w 19059" name="T1"/>
                  <a:gd fmla="+- 0 10800 1271" name="T2"/>
                  <a:gd fmla="*/ 10800 h 19058" name="T3"/>
                  <a:gd fmla="+- 0 10800 1271" name="T4"/>
                  <a:gd fmla="*/ T4 w 19059" name="T5"/>
                  <a:gd fmla="+- 0 10800 1271" name="T6"/>
                  <a:gd fmla="*/ 10800 h 19058" name="T7"/>
                  <a:gd fmla="+- 0 10800 1271" name="T8"/>
                  <a:gd fmla="*/ T8 w 19059" name="T9"/>
                  <a:gd fmla="+- 0 10800 1271" name="T10"/>
                  <a:gd fmla="*/ 10800 h 19058" name="T11"/>
                  <a:gd fmla="+- 0 10800 1271" name="T12"/>
                  <a:gd fmla="*/ T12 w 19059" name="T13"/>
                  <a:gd fmla="+- 0 10800 1271" name="T14"/>
                  <a:gd fmla="*/ 10800 h 19058" name="T15"/>
                </a:gdLst>
                <a:cxnLst>
                  <a:cxn ang="0">
                    <a:pos x="T1" y="T3"/>
                  </a:cxn>
                  <a:cxn ang="0">
                    <a:pos x="T5" y="T7"/>
                  </a:cxn>
                  <a:cxn ang="0">
                    <a:pos x="T9" y="T11"/>
                  </a:cxn>
                  <a:cxn ang="0">
                    <a:pos x="T13" y="T15"/>
                  </a:cxn>
                </a:cxnLst>
                <a:rect b="b" l="0" r="r" t="0"/>
                <a:pathLst>
                  <a:path h="19058" w="19059">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15" name="AutoShape 10"/>
              <p:cNvSpPr/>
              <p:nvPr/>
            </p:nvSpPr>
            <p:spPr bwMode="auto">
              <a:xfrm>
                <a:off x="9406732" y="4696619"/>
                <a:ext cx="72231" cy="74613"/>
              </a:xfrm>
              <a:custGeom>
                <a:gdLst>
                  <a:gd fmla="+- 0 10804 288" name="T0"/>
                  <a:gd fmla="*/ T0 w 21033" name="T1"/>
                  <a:gd fmla="+- 0 10798 277" name="T2"/>
                  <a:gd fmla="*/ 10798 h 21043" name="T3"/>
                  <a:gd fmla="+- 0 10804 288" name="T4"/>
                  <a:gd fmla="*/ T4 w 21033" name="T5"/>
                  <a:gd fmla="+- 0 10798 277" name="T6"/>
                  <a:gd fmla="*/ 10798 h 21043" name="T7"/>
                  <a:gd fmla="+- 0 10804 288" name="T8"/>
                  <a:gd fmla="*/ T8 w 21033" name="T9"/>
                  <a:gd fmla="+- 0 10798 277" name="T10"/>
                  <a:gd fmla="*/ 10798 h 21043" name="T11"/>
                  <a:gd fmla="+- 0 10804 288" name="T12"/>
                  <a:gd fmla="*/ T12 w 21033" name="T13"/>
                  <a:gd fmla="+- 0 10798 277" name="T14"/>
                  <a:gd fmla="*/ 10798 h 21043" name="T15"/>
                </a:gdLst>
                <a:cxnLst>
                  <a:cxn ang="0">
                    <a:pos x="T1" y="T3"/>
                  </a:cxn>
                  <a:cxn ang="0">
                    <a:pos x="T5" y="T7"/>
                  </a:cxn>
                  <a:cxn ang="0">
                    <a:pos x="T9" y="T11"/>
                  </a:cxn>
                  <a:cxn ang="0">
                    <a:pos x="T13" y="T15"/>
                  </a:cxn>
                </a:cxnLst>
                <a:rect b="b" l="0" r="r" t="0"/>
                <a:pathLst>
                  <a:path h="21043" w="2103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16" name="AutoShape 11"/>
              <p:cNvSpPr/>
              <p:nvPr/>
            </p:nvSpPr>
            <p:spPr bwMode="auto">
              <a:xfrm>
                <a:off x="9435307" y="4725988"/>
                <a:ext cx="103981" cy="106363"/>
              </a:xfrm>
              <a:custGeom>
                <a:gdLst>
                  <a:gd fmla="+- 0 10803 203" name="T0"/>
                  <a:gd fmla="*/ T0 w 21201" name="T1"/>
                  <a:gd fmla="+- 0 10798 194" name="T2"/>
                  <a:gd fmla="*/ 10798 h 21209" name="T3"/>
                  <a:gd fmla="+- 0 10803 203" name="T4"/>
                  <a:gd fmla="*/ T4 w 21201" name="T5"/>
                  <a:gd fmla="+- 0 10798 194" name="T6"/>
                  <a:gd fmla="*/ 10798 h 21209" name="T7"/>
                  <a:gd fmla="+- 0 10803 203" name="T8"/>
                  <a:gd fmla="*/ T8 w 21201" name="T9"/>
                  <a:gd fmla="+- 0 10798 194" name="T10"/>
                  <a:gd fmla="*/ 10798 h 21209" name="T11"/>
                  <a:gd fmla="+- 0 10803 203" name="T12"/>
                  <a:gd fmla="*/ T12 w 21201" name="T13"/>
                  <a:gd fmla="+- 0 10798 194" name="T14"/>
                  <a:gd fmla="*/ 10798 h 21209" name="T15"/>
                </a:gdLst>
                <a:cxnLst>
                  <a:cxn ang="0">
                    <a:pos x="T1" y="T3"/>
                  </a:cxn>
                  <a:cxn ang="0">
                    <a:pos x="T5" y="T7"/>
                  </a:cxn>
                  <a:cxn ang="0">
                    <a:pos x="T9" y="T11"/>
                  </a:cxn>
                  <a:cxn ang="0">
                    <a:pos x="T13" y="T15"/>
                  </a:cxn>
                </a:cxnLst>
                <a:rect b="b" l="0" r="r" t="0"/>
                <a:pathLst>
                  <a:path h="21209" w="21201">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17" name="AutoShape 12"/>
              <p:cNvSpPr/>
              <p:nvPr/>
            </p:nvSpPr>
            <p:spPr bwMode="auto">
              <a:xfrm>
                <a:off x="9421019" y="4711700"/>
                <a:ext cx="88106" cy="89694"/>
              </a:xfrm>
              <a:custGeom>
                <a:gdLst>
                  <a:gd fmla="+- 0 10802 238" name="T0"/>
                  <a:gd fmla="*/ T0 w 21128" name="T1"/>
                  <a:gd fmla="+- 0 10797 227" name="T2"/>
                  <a:gd fmla="*/ 10797 h 21141" name="T3"/>
                  <a:gd fmla="+- 0 10802 238" name="T4"/>
                  <a:gd fmla="*/ T4 w 21128" name="T5"/>
                  <a:gd fmla="+- 0 10797 227" name="T6"/>
                  <a:gd fmla="*/ 10797 h 21141" name="T7"/>
                  <a:gd fmla="+- 0 10802 238" name="T8"/>
                  <a:gd fmla="*/ T8 w 21128" name="T9"/>
                  <a:gd fmla="+- 0 10797 227" name="T10"/>
                  <a:gd fmla="*/ 10797 h 21141" name="T11"/>
                  <a:gd fmla="+- 0 10802 238" name="T12"/>
                  <a:gd fmla="*/ T12 w 21128" name="T13"/>
                  <a:gd fmla="+- 0 10797 227" name="T14"/>
                  <a:gd fmla="*/ 10797 h 21141" name="T15"/>
                </a:gdLst>
                <a:cxnLst>
                  <a:cxn ang="0">
                    <a:pos x="T1" y="T3"/>
                  </a:cxn>
                  <a:cxn ang="0">
                    <a:pos x="T5" y="T7"/>
                  </a:cxn>
                  <a:cxn ang="0">
                    <a:pos x="T9" y="T11"/>
                  </a:cxn>
                  <a:cxn ang="0">
                    <a:pos x="T13" y="T15"/>
                  </a:cxn>
                </a:cxnLst>
                <a:rect b="b" l="0" r="r" t="0"/>
                <a:pathLst>
                  <a:path h="21141" w="21128">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18" name="AutoShape 13"/>
              <p:cNvSpPr/>
              <p:nvPr/>
            </p:nvSpPr>
            <p:spPr bwMode="auto">
              <a:xfrm>
                <a:off x="9275763" y="4566444"/>
                <a:ext cx="73025" cy="73819"/>
              </a:xfrm>
              <a:custGeom>
                <a:gdLst>
                  <a:gd fmla="+- 0 10797 278" name="T0"/>
                  <a:gd fmla="*/ T0 w 21039" name="T1"/>
                  <a:gd fmla="+- 0 10803 281" name="T2"/>
                  <a:gd fmla="*/ 10803 h 21044" name="T3"/>
                  <a:gd fmla="+- 0 10797 278" name="T4"/>
                  <a:gd fmla="*/ T4 w 21039" name="T5"/>
                  <a:gd fmla="+- 0 10803 281" name="T6"/>
                  <a:gd fmla="*/ 10803 h 21044" name="T7"/>
                  <a:gd fmla="+- 0 10797 278" name="T8"/>
                  <a:gd fmla="*/ T8 w 21039" name="T9"/>
                  <a:gd fmla="+- 0 10803 281" name="T10"/>
                  <a:gd fmla="*/ 10803 h 21044" name="T11"/>
                  <a:gd fmla="+- 0 10797 278" name="T12"/>
                  <a:gd fmla="*/ T12 w 21039" name="T13"/>
                  <a:gd fmla="+- 0 10803 281" name="T14"/>
                  <a:gd fmla="*/ 10803 h 21044" name="T15"/>
                </a:gdLst>
                <a:cxnLst>
                  <a:cxn ang="0">
                    <a:pos x="T1" y="T3"/>
                  </a:cxn>
                  <a:cxn ang="0">
                    <a:pos x="T5" y="T7"/>
                  </a:cxn>
                  <a:cxn ang="0">
                    <a:pos x="T9" y="T11"/>
                  </a:cxn>
                  <a:cxn ang="0">
                    <a:pos x="T13" y="T15"/>
                  </a:cxn>
                </a:cxnLst>
                <a:rect b="b" l="0" r="r" t="0"/>
                <a:pathLst>
                  <a:path h="21044" w="21039">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19" name="AutoShape 14"/>
              <p:cNvSpPr/>
              <p:nvPr/>
            </p:nvSpPr>
            <p:spPr bwMode="auto">
              <a:xfrm>
                <a:off x="9217819" y="4508500"/>
                <a:ext cx="103981" cy="105569"/>
              </a:xfrm>
              <a:custGeom>
                <a:gdLst>
                  <a:gd fmla="+- 0 10797 198" name="T0"/>
                  <a:gd fmla="*/ T0 w 21199" name="T1"/>
                  <a:gd fmla="+- 0 10802 198" name="T2"/>
                  <a:gd fmla="*/ 10802 h 21208" name="T3"/>
                  <a:gd fmla="+- 0 10797 198" name="T4"/>
                  <a:gd fmla="*/ T4 w 21199" name="T5"/>
                  <a:gd fmla="+- 0 10802 198" name="T6"/>
                  <a:gd fmla="*/ 10802 h 21208" name="T7"/>
                  <a:gd fmla="+- 0 10797 198" name="T8"/>
                  <a:gd fmla="*/ T8 w 21199" name="T9"/>
                  <a:gd fmla="+- 0 10802 198" name="T10"/>
                  <a:gd fmla="*/ 10802 h 21208" name="T11"/>
                  <a:gd fmla="+- 0 10797 198" name="T12"/>
                  <a:gd fmla="*/ T12 w 21199" name="T13"/>
                  <a:gd fmla="+- 0 10802 198" name="T14"/>
                  <a:gd fmla="*/ 10802 h 21208" name="T15"/>
                </a:gdLst>
                <a:cxnLst>
                  <a:cxn ang="0">
                    <a:pos x="T1" y="T3"/>
                  </a:cxn>
                  <a:cxn ang="0">
                    <a:pos x="T5" y="T7"/>
                  </a:cxn>
                  <a:cxn ang="0">
                    <a:pos x="T9" y="T11"/>
                  </a:cxn>
                  <a:cxn ang="0">
                    <a:pos x="T13" y="T15"/>
                  </a:cxn>
                </a:cxnLst>
                <a:rect b="b" l="0" r="r" t="0"/>
                <a:pathLst>
                  <a:path h="21208" w="21199">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20" name="AutoShape 15"/>
              <p:cNvSpPr/>
              <p:nvPr/>
            </p:nvSpPr>
            <p:spPr bwMode="auto">
              <a:xfrm>
                <a:off x="9247188" y="4537075"/>
                <a:ext cx="88107" cy="90488"/>
              </a:xfrm>
              <a:custGeom>
                <a:gdLst>
                  <a:gd fmla="+- 0 10796 232" name="T0"/>
                  <a:gd fmla="*/ T0 w 21129" name="T1"/>
                  <a:gd fmla="+- 0 10804 234" name="T2"/>
                  <a:gd fmla="*/ 10804 h 21141" name="T3"/>
                  <a:gd fmla="+- 0 10796 232" name="T4"/>
                  <a:gd fmla="*/ T4 w 21129" name="T5"/>
                  <a:gd fmla="+- 0 10804 234" name="T6"/>
                  <a:gd fmla="*/ 10804 h 21141" name="T7"/>
                  <a:gd fmla="+- 0 10796 232" name="T8"/>
                  <a:gd fmla="*/ T8 w 21129" name="T9"/>
                  <a:gd fmla="+- 0 10804 234" name="T10"/>
                  <a:gd fmla="*/ 10804 h 21141" name="T11"/>
                  <a:gd fmla="+- 0 10796 232" name="T12"/>
                  <a:gd fmla="*/ T12 w 21129" name="T13"/>
                  <a:gd fmla="+- 0 10804 234" name="T14"/>
                  <a:gd fmla="*/ 10804 h 21141" name="T15"/>
                </a:gdLst>
                <a:cxnLst>
                  <a:cxn ang="0">
                    <a:pos x="T1" y="T3"/>
                  </a:cxn>
                  <a:cxn ang="0">
                    <a:pos x="T5" y="T7"/>
                  </a:cxn>
                  <a:cxn ang="0">
                    <a:pos x="T9" y="T11"/>
                  </a:cxn>
                  <a:cxn ang="0">
                    <a:pos x="T13" y="T15"/>
                  </a:cxn>
                </a:cxnLst>
                <a:rect b="b" l="0" r="r" t="0"/>
                <a:pathLst>
                  <a:path h="21141" w="21129">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grpSp>
      </p:grpSp>
      <p:grpSp>
        <p:nvGrpSpPr>
          <p:cNvPr id="21" name="Group 32"/>
          <p:cNvGrpSpPr/>
          <p:nvPr/>
        </p:nvGrpSpPr>
        <p:grpSpPr>
          <a:xfrm>
            <a:off x="4971603" y="2461293"/>
            <a:ext cx="685762" cy="685762"/>
            <a:chOff x="6528170" y="3281715"/>
            <a:chExt cx="914400" cy="914400"/>
          </a:xfrm>
        </p:grpSpPr>
        <p:sp>
          <p:nvSpPr>
            <p:cNvPr id="22" name="Rounded Rectangle 8"/>
            <p:cNvSpPr/>
            <p:nvPr/>
          </p:nvSpPr>
          <p:spPr>
            <a:xfrm>
              <a:off x="6528170" y="3281715"/>
              <a:ext cx="914400" cy="914400"/>
            </a:xfrm>
            <a:prstGeom prst="roundRect">
              <a:avLst/>
            </a:prstGeom>
            <a:solidFill>
              <a:srgbClr val="40458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rgbClr val="000000"/>
                </a:solidFill>
              </a:endParaRPr>
            </a:p>
          </p:txBody>
        </p:sp>
        <p:grpSp>
          <p:nvGrpSpPr>
            <p:cNvPr id="23" name="Group 69"/>
            <p:cNvGrpSpPr/>
            <p:nvPr/>
          </p:nvGrpSpPr>
          <p:grpSpPr>
            <a:xfrm>
              <a:off x="6759757" y="3506346"/>
              <a:ext cx="464344" cy="465138"/>
              <a:chOff x="7287419" y="3505994"/>
              <a:chExt cx="464344" cy="465138"/>
            </a:xfrm>
            <a:solidFill>
              <a:schemeClr val="bg2"/>
            </a:solidFill>
          </p:grpSpPr>
          <p:sp>
            <p:nvSpPr>
              <p:cNvPr id="24" name="AutoShape 37"/>
              <p:cNvSpPr/>
              <p:nvPr/>
            </p:nvSpPr>
            <p:spPr bwMode="auto">
              <a:xfrm>
                <a:off x="7287419" y="3549650"/>
                <a:ext cx="423069" cy="421482"/>
              </a:xfrm>
              <a:custGeom>
                <a:gdLst>
                  <a:gd fmla="+- 0 10849 98" name="T0"/>
                  <a:gd fmla="*/ T0 w 21502" name="T1"/>
                  <a:gd fmla="*/ 10800 h 21600" name="T2"/>
                  <a:gd fmla="+- 0 10849 98" name="T3"/>
                  <a:gd fmla="*/ T3 w 21502" name="T4"/>
                  <a:gd fmla="*/ 10800 h 21600" name="T5"/>
                  <a:gd fmla="+- 0 10849 98" name="T6"/>
                  <a:gd fmla="*/ T6 w 21502" name="T7"/>
                  <a:gd fmla="*/ 10800 h 21600" name="T8"/>
                  <a:gd fmla="+- 0 10849 98" name="T9"/>
                  <a:gd fmla="*/ T9 w 21502" name="T10"/>
                  <a:gd fmla="*/ 10800 h 21600" name="T11"/>
                </a:gdLst>
                <a:cxnLst>
                  <a:cxn ang="0">
                    <a:pos x="T1" y="T2"/>
                  </a:cxn>
                  <a:cxn ang="0">
                    <a:pos x="T4" y="T5"/>
                  </a:cxn>
                  <a:cxn ang="0">
                    <a:pos x="T7" y="T8"/>
                  </a:cxn>
                  <a:cxn ang="0">
                    <a:pos x="T10" y="T11"/>
                  </a:cxn>
                </a:cxnLst>
                <a:rect b="b" l="0" r="r" t="0"/>
                <a:pathLst>
                  <a:path h="21600" w="21502">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25" name="AutoShape 38"/>
              <p:cNvSpPr/>
              <p:nvPr/>
            </p:nvSpPr>
            <p:spPr bwMode="auto">
              <a:xfrm>
                <a:off x="7490619" y="3738563"/>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26" name="AutoShape 39"/>
              <p:cNvSpPr/>
              <p:nvPr/>
            </p:nvSpPr>
            <p:spPr bwMode="auto">
              <a:xfrm>
                <a:off x="7679532" y="3505994"/>
                <a:ext cx="72231" cy="7302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27" name="AutoShape 40"/>
              <p:cNvSpPr/>
              <p:nvPr/>
            </p:nvSpPr>
            <p:spPr bwMode="auto">
              <a:xfrm>
                <a:off x="7403307" y="3724275"/>
                <a:ext cx="57944" cy="579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28" name="AutoShape 41"/>
              <p:cNvSpPr/>
              <p:nvPr/>
            </p:nvSpPr>
            <p:spPr bwMode="auto">
              <a:xfrm>
                <a:off x="7461250" y="3825875"/>
                <a:ext cx="29369" cy="28575"/>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29" name="AutoShape 42"/>
              <p:cNvSpPr/>
              <p:nvPr/>
            </p:nvSpPr>
            <p:spPr bwMode="auto">
              <a:xfrm>
                <a:off x="7693819" y="3607594"/>
                <a:ext cx="28575" cy="29369"/>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grpSp>
      </p:grpSp>
      <p:grpSp>
        <p:nvGrpSpPr>
          <p:cNvPr id="30" name="Group 33"/>
          <p:cNvGrpSpPr/>
          <p:nvPr/>
        </p:nvGrpSpPr>
        <p:grpSpPr>
          <a:xfrm>
            <a:off x="4971603" y="3513115"/>
            <a:ext cx="685762" cy="685762"/>
            <a:chOff x="6528170" y="4684221"/>
            <a:chExt cx="914400" cy="914400"/>
          </a:xfrm>
        </p:grpSpPr>
        <p:sp>
          <p:nvSpPr>
            <p:cNvPr id="31" name="Rounded Rectangle 9"/>
            <p:cNvSpPr/>
            <p:nvPr/>
          </p:nvSpPr>
          <p:spPr>
            <a:xfrm>
              <a:off x="6528170" y="4684221"/>
              <a:ext cx="914400" cy="914400"/>
            </a:xfrm>
            <a:prstGeom prst="roundRect">
              <a:avLst/>
            </a:prstGeom>
            <a:solidFill>
              <a:srgbClr val="40458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rgbClr val="000000"/>
                </a:solidFill>
              </a:endParaRPr>
            </a:p>
          </p:txBody>
        </p:sp>
        <p:grpSp>
          <p:nvGrpSpPr>
            <p:cNvPr id="32" name="Group 76"/>
            <p:cNvGrpSpPr/>
            <p:nvPr/>
          </p:nvGrpSpPr>
          <p:grpSpPr>
            <a:xfrm>
              <a:off x="6748385" y="4909249"/>
              <a:ext cx="464344" cy="464344"/>
              <a:chOff x="7287419" y="2577307"/>
              <a:chExt cx="464344" cy="464344"/>
            </a:xfrm>
            <a:solidFill>
              <a:schemeClr val="bg2"/>
            </a:solidFill>
          </p:grpSpPr>
          <p:sp>
            <p:nvSpPr>
              <p:cNvPr id="33" name="AutoShape 56"/>
              <p:cNvSpPr/>
              <p:nvPr/>
            </p:nvSpPr>
            <p:spPr bwMode="auto">
              <a:xfrm>
                <a:off x="7287419"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4" name="AutoShape 57"/>
              <p:cNvSpPr/>
              <p:nvPr/>
            </p:nvSpPr>
            <p:spPr bwMode="auto">
              <a:xfrm>
                <a:off x="7606507" y="2577307"/>
                <a:ext cx="145256"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35" name="AutoShape 58"/>
              <p:cNvSpPr/>
              <p:nvPr/>
            </p:nvSpPr>
            <p:spPr bwMode="auto">
              <a:xfrm>
                <a:off x="7446963" y="2577307"/>
                <a:ext cx="145257"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sz="1100">
                  <a:solidFill>
                    <a:srgbClr val="FFFFFF"/>
                  </a:solidFill>
                  <a:effectLst>
                    <a:outerShdw algn="tl" blurRad="38100" dir="2700000" dist="38100">
                      <a:srgbClr val="000000"/>
                    </a:outerShdw>
                  </a:effectLst>
                  <a:latin typeface="+mn-lt"/>
                  <a:sym charset="0" typeface="Gill Sans"/>
                </a:endParaRPr>
              </a:p>
            </p:txBody>
          </p:sp>
        </p:grpSp>
      </p:grpSp>
      <p:grpSp>
        <p:nvGrpSpPr>
          <p:cNvPr id="36" name="Group 28"/>
          <p:cNvGrpSpPr/>
          <p:nvPr/>
        </p:nvGrpSpPr>
        <p:grpSpPr>
          <a:xfrm>
            <a:off x="1268135" y="1413867"/>
            <a:ext cx="685762" cy="685762"/>
            <a:chOff x="1253782" y="1885071"/>
            <a:chExt cx="914400" cy="914400"/>
          </a:xfrm>
          <a:solidFill>
            <a:srgbClr val="9D9DA8"/>
          </a:solidFill>
        </p:grpSpPr>
        <p:sp>
          <p:nvSpPr>
            <p:cNvPr id="37" name="Rounded Rectangle 4"/>
            <p:cNvSpPr/>
            <p:nvPr/>
          </p:nvSpPr>
          <p:spPr>
            <a:xfrm>
              <a:off x="1253782" y="1885071"/>
              <a:ext cx="914400" cy="914400"/>
            </a:xfrm>
            <a:prstGeom prst="roundRect">
              <a:avLst/>
            </a:prstGeom>
            <a:solidFill>
              <a:srgbClr val="40458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rgbClr val="000000"/>
                </a:solidFill>
              </a:endParaRPr>
            </a:p>
          </p:txBody>
        </p:sp>
        <p:grpSp>
          <p:nvGrpSpPr>
            <p:cNvPr id="38" name="Group 80"/>
            <p:cNvGrpSpPr/>
            <p:nvPr/>
          </p:nvGrpSpPr>
          <p:grpSpPr>
            <a:xfrm>
              <a:off x="1551438" y="2110099"/>
              <a:ext cx="319088" cy="465138"/>
              <a:chOff x="3582988" y="3510757"/>
              <a:chExt cx="319088" cy="465138"/>
            </a:xfrm>
            <a:grpFill/>
          </p:grpSpPr>
          <p:sp>
            <p:nvSpPr>
              <p:cNvPr id="39" name="AutoShape 113"/>
              <p:cNvSpPr/>
              <p:nvPr/>
            </p:nvSpPr>
            <p:spPr bwMode="auto">
              <a:xfrm>
                <a:off x="3582988" y="3510757"/>
                <a:ext cx="319088" cy="46513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solidFill>
                <a:schemeClr val="bg1"/>
              </a:solidFill>
              <a:ln w="12700">
                <a:no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40" name="AutoShape 114"/>
              <p:cNvSpPr/>
              <p:nvPr/>
            </p:nvSpPr>
            <p:spPr bwMode="auto">
              <a:xfrm>
                <a:off x="3655219" y="3583782"/>
                <a:ext cx="94456" cy="94456"/>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chemeClr val="bg1"/>
              </a:solidFill>
              <a:ln w="12700">
                <a:no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grpSp>
      </p:grpSp>
      <p:grpSp>
        <p:nvGrpSpPr>
          <p:cNvPr id="41" name="Group 31"/>
          <p:cNvGrpSpPr/>
          <p:nvPr/>
        </p:nvGrpSpPr>
        <p:grpSpPr>
          <a:xfrm>
            <a:off x="4971603" y="1413867"/>
            <a:ext cx="685762" cy="685762"/>
            <a:chOff x="6528170" y="1885071"/>
            <a:chExt cx="914400" cy="914400"/>
          </a:xfrm>
        </p:grpSpPr>
        <p:sp>
          <p:nvSpPr>
            <p:cNvPr id="42" name="Rounded Rectangle 7"/>
            <p:cNvSpPr/>
            <p:nvPr/>
          </p:nvSpPr>
          <p:spPr>
            <a:xfrm>
              <a:off x="6528170" y="1885071"/>
              <a:ext cx="914400" cy="914400"/>
            </a:xfrm>
            <a:prstGeom prst="roundRect">
              <a:avLst/>
            </a:prstGeom>
            <a:solidFill>
              <a:srgbClr val="40458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rgbClr val="000000"/>
                </a:solidFill>
              </a:endParaRPr>
            </a:p>
          </p:txBody>
        </p:sp>
        <p:grpSp>
          <p:nvGrpSpPr>
            <p:cNvPr id="43" name="Group 83"/>
            <p:cNvGrpSpPr/>
            <p:nvPr/>
          </p:nvGrpSpPr>
          <p:grpSpPr>
            <a:xfrm>
              <a:off x="6758963" y="2110099"/>
              <a:ext cx="465138" cy="464344"/>
              <a:chOff x="2581275" y="2582069"/>
              <a:chExt cx="465138" cy="464344"/>
            </a:xfrm>
            <a:solidFill>
              <a:schemeClr val="bg2"/>
            </a:solidFill>
          </p:grpSpPr>
          <p:sp>
            <p:nvSpPr>
              <p:cNvPr id="44" name="AutoShape 128"/>
              <p:cNvSpPr/>
              <p:nvPr/>
            </p:nvSpPr>
            <p:spPr bwMode="auto">
              <a:xfrm>
                <a:off x="2581275" y="2582069"/>
                <a:ext cx="465138" cy="464344"/>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sz="1100">
                  <a:solidFill>
                    <a:srgbClr val="FFFFFF"/>
                  </a:solidFill>
                  <a:effectLst>
                    <a:outerShdw algn="tl" blurRad="38100" dir="2700000" dist="38100">
                      <a:srgbClr val="000000"/>
                    </a:outerShdw>
                  </a:effectLst>
                  <a:latin charset="0" typeface="Gill Sans"/>
                  <a:sym charset="0" typeface="Gill Sans"/>
                </a:endParaRPr>
              </a:p>
            </p:txBody>
          </p:sp>
          <p:sp>
            <p:nvSpPr>
              <p:cNvPr id="45" name="AutoShape 129"/>
              <p:cNvSpPr/>
              <p:nvPr/>
            </p:nvSpPr>
            <p:spPr bwMode="auto">
              <a:xfrm>
                <a:off x="2871788" y="2640013"/>
                <a:ext cx="115888" cy="115888"/>
              </a:xfrm>
              <a:custGeom>
                <a:gdLst>
                  <a:gd fmla="*/ 10800 w 21600" name="T0"/>
                  <a:gd fmla="+- 0 10800 134" name="T1"/>
                  <a:gd fmla="*/ 10800 h 21333" name="T2"/>
                  <a:gd fmla="*/ 10800 w 21600" name="T3"/>
                  <a:gd fmla="+- 0 10800 134" name="T4"/>
                  <a:gd fmla="*/ 10800 h 21333" name="T5"/>
                  <a:gd fmla="*/ 10800 w 21600" name="T6"/>
                  <a:gd fmla="+- 0 10800 134" name="T7"/>
                  <a:gd fmla="*/ 10800 h 21333" name="T8"/>
                  <a:gd fmla="*/ 10800 w 21600" name="T9"/>
                  <a:gd fmla="+- 0 10800 134" name="T10"/>
                  <a:gd fmla="*/ 10800 h 21333" name="T11"/>
                </a:gdLst>
                <a:cxnLst>
                  <a:cxn ang="0">
                    <a:pos x="T0" y="T2"/>
                  </a:cxn>
                  <a:cxn ang="0">
                    <a:pos x="T3" y="T5"/>
                  </a:cxn>
                  <a:cxn ang="0">
                    <a:pos x="T6" y="T8"/>
                  </a:cxn>
                  <a:cxn ang="0">
                    <a:pos x="T9" y="T11"/>
                  </a:cxn>
                </a:cxnLst>
                <a:rect b="b" l="0" r="r" t="0"/>
                <a:pathLst>
                  <a:path h="21333" w="21600">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sz="1100">
                  <a:solidFill>
                    <a:srgbClr val="FFFFFF"/>
                  </a:solidFill>
                  <a:effectLst>
                    <a:outerShdw algn="tl" blurRad="38100" dir="2700000" dist="38100">
                      <a:srgbClr val="000000"/>
                    </a:outerShdw>
                  </a:effectLst>
                  <a:latin charset="0" typeface="Gill Sans"/>
                  <a:sym charset="0" typeface="Gill Sans"/>
                </a:endParaRPr>
              </a:p>
            </p:txBody>
          </p:sp>
        </p:grpSp>
      </p:grpSp>
      <p:grpSp>
        <p:nvGrpSpPr>
          <p:cNvPr id="46" name="Group 30"/>
          <p:cNvGrpSpPr/>
          <p:nvPr/>
        </p:nvGrpSpPr>
        <p:grpSpPr>
          <a:xfrm>
            <a:off x="1268135" y="3513115"/>
            <a:ext cx="685762" cy="685762"/>
            <a:chOff x="1253782" y="4684221"/>
            <a:chExt cx="914400" cy="914400"/>
          </a:xfrm>
        </p:grpSpPr>
        <p:sp>
          <p:nvSpPr>
            <p:cNvPr id="47" name="Rounded Rectangle 6"/>
            <p:cNvSpPr/>
            <p:nvPr/>
          </p:nvSpPr>
          <p:spPr>
            <a:xfrm>
              <a:off x="1253782" y="4684221"/>
              <a:ext cx="914400" cy="914400"/>
            </a:xfrm>
            <a:prstGeom prst="roundRect">
              <a:avLst/>
            </a:prstGeom>
            <a:solidFill>
              <a:srgbClr val="404585"/>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lang="en-GB">
                <a:solidFill>
                  <a:srgbClr val="000000"/>
                </a:solidFill>
              </a:endParaRPr>
            </a:p>
          </p:txBody>
        </p:sp>
        <p:grpSp>
          <p:nvGrpSpPr>
            <p:cNvPr id="48" name="Group 86"/>
            <p:cNvGrpSpPr/>
            <p:nvPr/>
          </p:nvGrpSpPr>
          <p:grpSpPr>
            <a:xfrm>
              <a:off x="1485953" y="4909249"/>
              <a:ext cx="464344" cy="464344"/>
              <a:chOff x="4439444" y="1652588"/>
              <a:chExt cx="464344" cy="464344"/>
            </a:xfrm>
            <a:solidFill>
              <a:schemeClr val="bg2"/>
            </a:solidFill>
          </p:grpSpPr>
          <p:sp>
            <p:nvSpPr>
              <p:cNvPr id="49" name="AutoShape 136"/>
              <p:cNvSpPr/>
              <p:nvPr/>
            </p:nvSpPr>
            <p:spPr bwMode="auto">
              <a:xfrm>
                <a:off x="4686300" y="1710532"/>
                <a:ext cx="152400" cy="152400"/>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solidFill>
                <a:schemeClr val="bg1"/>
              </a:solidFill>
              <a:ln>
                <a:noFill/>
              </a:ln>
              <a:effectLst/>
              <a:extLst>
                <a:ext uri="{91240B29-F687-4F45-9708-019B960494DF}">
                  <a14:hiddenLine w="12700">
                    <a:solidFill>
                      <a:srgbClr val="000000"/>
                    </a:solidFill>
                    <a:prstDash val="solid"/>
                    <a:miter lim="0"/>
                    <a:headEnd/>
                    <a:tailEnd/>
                  </a14:hiddenLine>
                </a:ex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50" name="AutoShape 137"/>
              <p:cNvSpPr/>
              <p:nvPr/>
            </p:nvSpPr>
            <p:spPr bwMode="auto">
              <a:xfrm>
                <a:off x="4439444" y="1652588"/>
                <a:ext cx="464344" cy="464344"/>
              </a:xfrm>
              <a:custGeom>
                <a:gdLst>
                  <a:gd fmla="+- 0 10819 195" name="T0"/>
                  <a:gd fmla="*/ T0 w 21248" name="T1"/>
                  <a:gd fmla="*/ 10800 h 21600" name="T2"/>
                  <a:gd fmla="+- 0 10819 195" name="T3"/>
                  <a:gd fmla="*/ T3 w 21248" name="T4"/>
                  <a:gd fmla="*/ 10800 h 21600" name="T5"/>
                  <a:gd fmla="+- 0 10819 195" name="T6"/>
                  <a:gd fmla="*/ T6 w 21248" name="T7"/>
                  <a:gd fmla="*/ 10800 h 21600" name="T8"/>
                  <a:gd fmla="+- 0 10819 195" name="T9"/>
                  <a:gd fmla="*/ T9 w 21248" name="T10"/>
                  <a:gd fmla="*/ 10800 h 21600" name="T11"/>
                </a:gdLst>
                <a:cxnLst>
                  <a:cxn ang="0">
                    <a:pos x="T1" y="T2"/>
                  </a:cxn>
                  <a:cxn ang="0">
                    <a:pos x="T4" y="T5"/>
                  </a:cxn>
                  <a:cxn ang="0">
                    <a:pos x="T7" y="T8"/>
                  </a:cxn>
                  <a:cxn ang="0">
                    <a:pos x="T10" y="T11"/>
                  </a:cxn>
                </a:cxnLst>
                <a:rect b="b" l="0" r="r" t="0"/>
                <a:pathLst>
                  <a:path h="21600" w="21248">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solidFill>
                <a:schemeClr val="bg1"/>
              </a:solidFill>
              <a:ln w="12700">
                <a:no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sp>
            <p:nvSpPr>
              <p:cNvPr id="51" name="AutoShape 138"/>
              <p:cNvSpPr/>
              <p:nvPr/>
            </p:nvSpPr>
            <p:spPr bwMode="auto">
              <a:xfrm>
                <a:off x="4686300" y="1652588"/>
                <a:ext cx="217488" cy="217488"/>
              </a:xfrm>
              <a:custGeom>
                <a:gdLst>
                  <a:gd fmla="*/ 10800 w 21600" name="T0"/>
                  <a:gd fmla="*/ 10800 h 21600" name="T1"/>
                  <a:gd fmla="*/ 10800 w 21600" name="T2"/>
                  <a:gd fmla="*/ 10800 h 21600" name="T3"/>
                  <a:gd fmla="*/ 10800 w 21600" name="T4"/>
                  <a:gd fmla="*/ 10800 h 21600" name="T5"/>
                  <a:gd fmla="*/ 10800 w 21600" name="T6"/>
                  <a:gd fmla="*/ 10800 h 21600" name="T7"/>
                </a:gdLst>
                <a:cxnLst>
                  <a:cxn ang="0">
                    <a:pos x="T0" y="T1"/>
                  </a:cxn>
                  <a:cxn ang="0">
                    <a:pos x="T2" y="T3"/>
                  </a:cxn>
                  <a:cxn ang="0">
                    <a:pos x="T4" y="T5"/>
                  </a:cxn>
                  <a:cxn ang="0">
                    <a:pos x="T6" y="T7"/>
                  </a:cxn>
                </a:cxnLst>
                <a:rect b="b" l="0" r="r" t="0"/>
                <a:pathLst>
                  <a:path h="21600" w="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solidFill>
                <a:schemeClr val="bg1"/>
              </a:solidFill>
              <a:ln w="12700">
                <a:noFill/>
                <a:prstDash val="solid"/>
                <a:miter lim="0"/>
              </a:ln>
              <a:effectLst/>
              <a:extLst>
                <a:ext uri="{AF507438-7753-43E0-B8FC-AC1667EBCBE1}">
                  <a14:hiddenEffects>
                    <a:effectLst>
                      <a:outerShdw algn="ctr" blurRad="63500" dir="2700000" dist="38099" rotWithShape="0">
                        <a:srgbClr val="000000">
                          <a:alpha val="74998"/>
                        </a:srgbClr>
                      </a:outerShdw>
                    </a:effectLst>
                  </a14:hiddenEffects>
                </a:ext>
              </a:extLst>
            </p:spPr>
            <p:txBody>
              <a:bodyPr anchor="ctr" bIns="19049" lIns="19049" rIns="19049" tIns="19049"/>
              <a:lstStyle/>
              <a:p>
                <a:pPr algn="ctr" defTabSz="171441" hangingPunct="0"/>
                <a:endParaRPr lang="en-US">
                  <a:sym charset="0" typeface="Gill Sans"/>
                </a:endParaRPr>
              </a:p>
            </p:txBody>
          </p:sp>
        </p:grpSp>
      </p:grpSp>
      <p:sp>
        <p:nvSpPr>
          <p:cNvPr id="52" name="Text Placeholder 7"/>
          <p:cNvSpPr txBox="1"/>
          <p:nvPr/>
        </p:nvSpPr>
        <p:spPr>
          <a:xfrm>
            <a:off x="2171769" y="1406687"/>
            <a:ext cx="163003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b="0" lang="zh-CN" sz="1138">
                <a:solidFill>
                  <a:schemeClr val="tx1">
                    <a:lumMod val="65000"/>
                    <a:lumOff val="35000"/>
                  </a:schemeClr>
                </a:solidFill>
                <a:ea charset="-122" panose="020b0503020204020204" pitchFamily="34" typeface="微软雅黑"/>
              </a:rPr>
              <a:t>请替换文字内容</a:t>
            </a:r>
          </a:p>
        </p:txBody>
      </p:sp>
      <p:sp>
        <p:nvSpPr>
          <p:cNvPr id="53" name="Text Placeholder 2"/>
          <p:cNvSpPr txBox="1"/>
          <p:nvPr/>
        </p:nvSpPr>
        <p:spPr>
          <a:xfrm>
            <a:off x="2171769" y="1680354"/>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54" name="Text Placeholder 7"/>
          <p:cNvSpPr txBox="1"/>
          <p:nvPr/>
        </p:nvSpPr>
        <p:spPr>
          <a:xfrm>
            <a:off x="2171769" y="2485493"/>
            <a:ext cx="163003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b="0" lang="zh-CN" sz="1138">
                <a:solidFill>
                  <a:schemeClr val="tx1">
                    <a:lumMod val="65000"/>
                    <a:lumOff val="35000"/>
                  </a:schemeClr>
                </a:solidFill>
                <a:ea charset="-122" panose="020b0503020204020204" pitchFamily="34" typeface="微软雅黑"/>
              </a:rPr>
              <a:t>请替换文字内容</a:t>
            </a:r>
          </a:p>
        </p:txBody>
      </p:sp>
      <p:sp>
        <p:nvSpPr>
          <p:cNvPr id="55" name="Text Placeholder 2"/>
          <p:cNvSpPr txBox="1"/>
          <p:nvPr/>
        </p:nvSpPr>
        <p:spPr>
          <a:xfrm>
            <a:off x="2171769" y="2759161"/>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56" name="Text Placeholder 7"/>
          <p:cNvSpPr txBox="1"/>
          <p:nvPr/>
        </p:nvSpPr>
        <p:spPr>
          <a:xfrm>
            <a:off x="2171769" y="3542133"/>
            <a:ext cx="163003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b="0" lang="zh-CN" sz="1138">
                <a:solidFill>
                  <a:schemeClr val="tx1">
                    <a:lumMod val="65000"/>
                    <a:lumOff val="35000"/>
                  </a:schemeClr>
                </a:solidFill>
                <a:ea charset="-122" panose="020b0503020204020204" pitchFamily="34" typeface="微软雅黑"/>
              </a:rPr>
              <a:t>请替换文字内容</a:t>
            </a:r>
          </a:p>
        </p:txBody>
      </p:sp>
      <p:sp>
        <p:nvSpPr>
          <p:cNvPr id="57" name="Text Placeholder 2"/>
          <p:cNvSpPr txBox="1"/>
          <p:nvPr/>
        </p:nvSpPr>
        <p:spPr>
          <a:xfrm>
            <a:off x="2171769" y="3815801"/>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58" name="Text Placeholder 7"/>
          <p:cNvSpPr txBox="1"/>
          <p:nvPr/>
        </p:nvSpPr>
        <p:spPr>
          <a:xfrm>
            <a:off x="6021486" y="1406687"/>
            <a:ext cx="163003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b="0" lang="zh-CN" sz="1138">
                <a:solidFill>
                  <a:schemeClr val="tx1">
                    <a:lumMod val="65000"/>
                    <a:lumOff val="35000"/>
                  </a:schemeClr>
                </a:solidFill>
                <a:ea charset="-122" panose="020b0503020204020204" pitchFamily="34" typeface="微软雅黑"/>
              </a:rPr>
              <a:t>请替换文字内容</a:t>
            </a:r>
          </a:p>
        </p:txBody>
      </p:sp>
      <p:sp>
        <p:nvSpPr>
          <p:cNvPr id="59" name="Text Placeholder 2"/>
          <p:cNvSpPr txBox="1"/>
          <p:nvPr/>
        </p:nvSpPr>
        <p:spPr>
          <a:xfrm>
            <a:off x="6021486" y="1680354"/>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60" name="Text Placeholder 7"/>
          <p:cNvSpPr txBox="1"/>
          <p:nvPr/>
        </p:nvSpPr>
        <p:spPr>
          <a:xfrm>
            <a:off x="6021486" y="2485493"/>
            <a:ext cx="163003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b="0" lang="zh-CN" sz="1138">
                <a:solidFill>
                  <a:schemeClr val="tx1">
                    <a:lumMod val="65000"/>
                    <a:lumOff val="35000"/>
                  </a:schemeClr>
                </a:solidFill>
                <a:ea charset="-122" panose="020b0503020204020204" pitchFamily="34" typeface="微软雅黑"/>
              </a:rPr>
              <a:t>请替换文字内容</a:t>
            </a:r>
          </a:p>
        </p:txBody>
      </p:sp>
      <p:sp>
        <p:nvSpPr>
          <p:cNvPr id="61" name="Text Placeholder 2"/>
          <p:cNvSpPr txBox="1"/>
          <p:nvPr/>
        </p:nvSpPr>
        <p:spPr>
          <a:xfrm>
            <a:off x="6021486" y="2759161"/>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
        <p:nvSpPr>
          <p:cNvPr id="62" name="Text Placeholder 7"/>
          <p:cNvSpPr txBox="1"/>
          <p:nvPr/>
        </p:nvSpPr>
        <p:spPr>
          <a:xfrm>
            <a:off x="6021486" y="3542133"/>
            <a:ext cx="1630034" cy="253755"/>
          </a:xfrm>
          <a:prstGeom prst="rect">
            <a:avLst/>
          </a:prstGeom>
        </p:spPr>
        <p:txBody>
          <a:bodyPr anchor="ctr" bIns="73860" lIns="0" rIns="0" tIns="73860" vert="horz"/>
          <a:lstStyle>
            <a:lvl1pPr algn="r" eaLnBrk="0" fontAlgn="base" hangingPunct="0" indent="0" marL="0" rtl="0">
              <a:lnSpc>
                <a:spcPct val="100000"/>
              </a:lnSpc>
              <a:spcBef>
                <a:spcPct val="0"/>
              </a:spcBef>
              <a:spcAft>
                <a:spcPct val="0"/>
              </a:spcAft>
              <a:buFont charset="0" panose="020b0604020202020204" pitchFamily="34" typeface="Arial"/>
              <a:buNone/>
              <a:defRPr b="1" kern="1200" sz="1266">
                <a:solidFill>
                  <a:schemeClr val="tx1">
                    <a:lumMod val="75000"/>
                    <a:lumOff val="25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b="0" lang="zh-CN" sz="1138">
                <a:solidFill>
                  <a:schemeClr val="tx1">
                    <a:lumMod val="65000"/>
                    <a:lumOff val="35000"/>
                  </a:schemeClr>
                </a:solidFill>
                <a:ea charset="-122" panose="020b0503020204020204" pitchFamily="34" typeface="微软雅黑"/>
              </a:rPr>
              <a:t>请替换文字内容</a:t>
            </a:r>
          </a:p>
        </p:txBody>
      </p:sp>
      <p:sp>
        <p:nvSpPr>
          <p:cNvPr id="63" name="Text Placeholder 2"/>
          <p:cNvSpPr txBox="1"/>
          <p:nvPr/>
        </p:nvSpPr>
        <p:spPr>
          <a:xfrm>
            <a:off x="6021486" y="3815801"/>
            <a:ext cx="1630034" cy="411328"/>
          </a:xfrm>
          <a:prstGeom prst="rect">
            <a:avLst/>
          </a:prstGeom>
        </p:spPr>
        <p:txBody>
          <a:bodyPr bIns="0" lIns="0" rIns="0" tIns="0" vert="horz"/>
          <a:lstStyle>
            <a:lvl1pPr algn="r" eaLnBrk="0" fontAlgn="base" hangingPunct="0" indent="0" marL="0" rtl="0">
              <a:lnSpc>
                <a:spcPct val="150000"/>
              </a:lnSpc>
              <a:spcBef>
                <a:spcPct val="0"/>
              </a:spcBef>
              <a:spcAft>
                <a:spcPct val="0"/>
              </a:spcAft>
              <a:buFont charset="0" panose="020b0604020202020204" pitchFamily="34" typeface="Arial"/>
              <a:buNone/>
              <a:defRPr baseline="0" kern="1200" sz="1002">
                <a:solidFill>
                  <a:schemeClr val="tx1">
                    <a:lumMod val="50000"/>
                    <a:lumOff val="50000"/>
                  </a:schemeClr>
                </a:solidFill>
                <a:latin typeface="Lato Regular"/>
                <a:ea typeface="+mn-ea"/>
                <a:cs typeface="Lato Regular"/>
              </a:defRPr>
            </a:lvl1pPr>
            <a:lvl2pPr algn="l" eaLnBrk="0" fontAlgn="base" hangingPunct="0" indent="-400050" marL="1041400" rtl="0">
              <a:spcBef>
                <a:spcPct val="20000"/>
              </a:spcBef>
              <a:spcAft>
                <a:spcPct val="0"/>
              </a:spcAft>
              <a:buFont charset="0" panose="020b0604020202020204" pitchFamily="34" typeface="Arial"/>
              <a:buChar char="–"/>
              <a:defRPr kern="1200" sz="4000">
                <a:solidFill>
                  <a:schemeClr val="tx1"/>
                </a:solidFill>
                <a:latin typeface="+mn-lt"/>
                <a:ea typeface="+mn-ea"/>
                <a:cs typeface="+mn-cs"/>
              </a:defRPr>
            </a:lvl2pPr>
            <a:lvl3pPr algn="l" eaLnBrk="0" fontAlgn="base" hangingPunct="0" indent="-319088" marL="1604963" rtl="0">
              <a:spcBef>
                <a:spcPct val="20000"/>
              </a:spcBef>
              <a:spcAft>
                <a:spcPct val="0"/>
              </a:spcAft>
              <a:buFont charset="0" panose="020b0604020202020204" pitchFamily="34" typeface="Arial"/>
              <a:buChar char="•"/>
              <a:defRPr kern="1200" sz="3400">
                <a:solidFill>
                  <a:schemeClr val="tx1"/>
                </a:solidFill>
                <a:latin typeface="+mn-lt"/>
                <a:ea typeface="+mn-ea"/>
                <a:cs typeface="+mn-cs"/>
              </a:defRPr>
            </a:lvl3pPr>
            <a:lvl4pPr algn="l" eaLnBrk="0" fontAlgn="base" hangingPunct="0" indent="-319088" marL="2247900"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4pPr>
            <a:lvl5pPr algn="l" eaLnBrk="0" fontAlgn="base" hangingPunct="0" indent="-319088" marL="2890838" rtl="0">
              <a:spcBef>
                <a:spcPct val="20000"/>
              </a:spcBef>
              <a:spcAft>
                <a:spcPct val="0"/>
              </a:spcAft>
              <a:buFont charset="0" panose="020b0604020202020204" pitchFamily="34" typeface="Arial"/>
              <a:buChar char="»"/>
              <a:defRPr kern="1200" sz="2800">
                <a:solidFill>
                  <a:schemeClr val="tx1"/>
                </a:solidFill>
                <a:latin typeface="+mn-lt"/>
                <a:ea typeface="+mn-ea"/>
                <a:cs typeface="+mn-cs"/>
              </a:defRPr>
            </a:lvl5pPr>
            <a:lvl6pPr algn="l" defTabSz="1285309" eaLnBrk="1" hangingPunct="1" indent="-321327" latinLnBrk="0" marL="3534603" rtl="0">
              <a:spcBef>
                <a:spcPct val="20000"/>
              </a:spcBef>
              <a:buFont charset="0" panose="020b0604020202020204" pitchFamily="34" typeface="Arial"/>
              <a:buChar char="•"/>
              <a:defRPr kern="1200" sz="2800">
                <a:solidFill>
                  <a:schemeClr val="tx1"/>
                </a:solidFill>
                <a:latin typeface="+mn-lt"/>
                <a:ea typeface="+mn-ea"/>
                <a:cs typeface="+mn-cs"/>
              </a:defRPr>
            </a:lvl6pPr>
            <a:lvl7pPr algn="l" defTabSz="1285309" eaLnBrk="1" hangingPunct="1" indent="-321327" latinLnBrk="0" marL="4177258" rtl="0">
              <a:spcBef>
                <a:spcPct val="20000"/>
              </a:spcBef>
              <a:buFont charset="0" panose="020b0604020202020204" pitchFamily="34" typeface="Arial"/>
              <a:buChar char="•"/>
              <a:defRPr kern="1200" sz="2800">
                <a:solidFill>
                  <a:schemeClr val="tx1"/>
                </a:solidFill>
                <a:latin typeface="+mn-lt"/>
                <a:ea typeface="+mn-ea"/>
                <a:cs typeface="+mn-cs"/>
              </a:defRPr>
            </a:lvl7pPr>
            <a:lvl8pPr algn="l" defTabSz="1285309" eaLnBrk="1" hangingPunct="1" indent="-321327" latinLnBrk="0" marL="4819911" rtl="0">
              <a:spcBef>
                <a:spcPct val="20000"/>
              </a:spcBef>
              <a:buFont charset="0" panose="020b0604020202020204" pitchFamily="34" typeface="Arial"/>
              <a:buChar char="•"/>
              <a:defRPr kern="1200" sz="2800">
                <a:solidFill>
                  <a:schemeClr val="tx1"/>
                </a:solidFill>
                <a:latin typeface="+mn-lt"/>
                <a:ea typeface="+mn-ea"/>
                <a:cs typeface="+mn-cs"/>
              </a:defRPr>
            </a:lvl8pPr>
            <a:lvl9pPr algn="l" defTabSz="1285309" eaLnBrk="1" hangingPunct="1" indent="-321327" latinLnBrk="0" marL="5462567" rtl="0">
              <a:spcBef>
                <a:spcPct val="20000"/>
              </a:spcBef>
              <a:buFont charset="0" panose="020b0604020202020204" pitchFamily="34" typeface="Arial"/>
              <a:buChar char="•"/>
              <a:defRPr kern="1200" sz="2800">
                <a:solidFill>
                  <a:schemeClr val="tx1"/>
                </a:solidFill>
                <a:latin typeface="+mn-lt"/>
                <a:ea typeface="+mn-ea"/>
                <a:cs typeface="+mn-cs"/>
              </a:defRPr>
            </a:lvl9pPr>
          </a:lstStyle>
          <a:p>
            <a:pPr algn="l"/>
            <a:r>
              <a:rPr altLang="en-US" lang="zh-CN" sz="640">
                <a:solidFill>
                  <a:schemeClr val="tx1">
                    <a:lumMod val="65000"/>
                    <a:lumOff val="35000"/>
                  </a:schemeClr>
                </a:solidFill>
                <a:latin charset="0" panose="020b0604020202020204" pitchFamily="34" typeface="Arial"/>
                <a:ea charset="-122" panose="020b0503020204020204" pitchFamily="34" typeface="微软雅黑"/>
                <a:cs typeface="+mn-ea"/>
                <a:sym typeface="+mn-lt"/>
              </a:rPr>
              <a:t>点击添加相关标题文字，点击添加相关标题文字，点击添加相关标题文字，点击添加相关标题文字。</a:t>
            </a:r>
          </a:p>
        </p:txBody>
      </p:sp>
    </p:spTree>
    <p:extLst>
      <p:ext uri="{BB962C8B-B14F-4D97-AF65-F5344CB8AC3E}">
        <p14:creationId val="33306685"/>
      </p:ext>
    </p:extLst>
  </p:cSld>
  <p:clrMapOvr>
    <a:masterClrMapping/>
  </p:clrMapOvr>
  <mc:AlternateContent>
    <mc:Choice Requires="p14">
      <p:transition p14:dur="1250" spd="slow">
        <p14:switch dir="r"/>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id="9" nodeType="afterEffect" presetClass="entr" presetID="10" presetSubtype="0">
                                  <p:stCondLst>
                                    <p:cond delay="0"/>
                                  </p:stCondLst>
                                  <p:childTnLst>
                                    <p:set>
                                      <p:cBhvr>
                                        <p:cTn dur="1" fill="hold" id="10">
                                          <p:stCondLst>
                                            <p:cond delay="0"/>
                                          </p:stCondLst>
                                        </p:cTn>
                                        <p:tgtEl>
                                          <p:spTgt spid="36"/>
                                        </p:tgtEl>
                                        <p:attrNameLst>
                                          <p:attrName>style.visibility</p:attrName>
                                        </p:attrNameLst>
                                      </p:cBhvr>
                                      <p:to>
                                        <p:strVal val="visible"/>
                                      </p:to>
                                    </p:set>
                                    <p:animEffect filter="fade" transition="in">
                                      <p:cBhvr>
                                        <p:cTn dur="500" id="11"/>
                                        <p:tgtEl>
                                          <p:spTgt spid="36"/>
                                        </p:tgtEl>
                                      </p:cBhvr>
                                    </p:animEffect>
                                  </p:childTnLst>
                                </p:cTn>
                              </p:par>
                              <p:par>
                                <p:cTn fill="hold" id="12" nodeType="withEffect" presetClass="path" presetID="64" presetSubtype="0">
                                  <p:stCondLst>
                                    <p:cond delay="0"/>
                                  </p:stCondLst>
                                  <p:childTnLst>
                                    <p:animMotion origin="layout" path="M -0.10139 0.21419 L 4.72222E-06 3.33333E-06" pathEditMode="relative" ptsTypes="AA" rAng="0">
                                      <p:cBhvr>
                                        <p:cTn dur="750" fill="hold" id="13"/>
                                        <p:tgtEl>
                                          <p:spTgt spid="36"/>
                                        </p:tgtEl>
                                        <p:attrNameLst>
                                          <p:attrName>ppt_x</p:attrName>
                                          <p:attrName>ppt_y</p:attrName>
                                        </p:attrNameLst>
                                      </p:cBhvr>
                                      <p:rCtr x="5069" y="-10710"/>
                                    </p:animMotion>
                                  </p:childTnLst>
                                </p:cTn>
                              </p:par>
                              <p:par>
                                <p:cTn fill="hold" id="14" nodeType="withEffect" presetClass="entr" presetID="10" presetSubtype="0">
                                  <p:stCondLst>
                                    <p:cond delay="250"/>
                                  </p:stCondLst>
                                  <p:childTnLst>
                                    <p:set>
                                      <p:cBhvr>
                                        <p:cTn dur="1" fill="hold" id="15">
                                          <p:stCondLst>
                                            <p:cond delay="0"/>
                                          </p:stCondLst>
                                        </p:cTn>
                                        <p:tgtEl>
                                          <p:spTgt spid="9"/>
                                        </p:tgtEl>
                                        <p:attrNameLst>
                                          <p:attrName>style.visibility</p:attrName>
                                        </p:attrNameLst>
                                      </p:cBhvr>
                                      <p:to>
                                        <p:strVal val="visible"/>
                                      </p:to>
                                    </p:set>
                                    <p:animEffect filter="fade" transition="in">
                                      <p:cBhvr>
                                        <p:cTn dur="500" id="16"/>
                                        <p:tgtEl>
                                          <p:spTgt spid="9"/>
                                        </p:tgtEl>
                                      </p:cBhvr>
                                    </p:animEffect>
                                  </p:childTnLst>
                                </p:cTn>
                              </p:par>
                              <p:par>
                                <p:cTn fill="hold" id="17" nodeType="withEffect" presetClass="path" presetID="64" presetSubtype="0">
                                  <p:stCondLst>
                                    <p:cond delay="250"/>
                                  </p:stCondLst>
                                  <p:childTnLst>
                                    <p:animMotion origin="layout" path="M -0.10139 0.21419 L 4.72222E-06 3.33333E-06" pathEditMode="relative" ptsTypes="AA" rAng="0">
                                      <p:cBhvr>
                                        <p:cTn dur="750" fill="hold" id="18"/>
                                        <p:tgtEl>
                                          <p:spTgt spid="9"/>
                                        </p:tgtEl>
                                        <p:attrNameLst>
                                          <p:attrName>ppt_x</p:attrName>
                                          <p:attrName>ppt_y</p:attrName>
                                        </p:attrNameLst>
                                      </p:cBhvr>
                                      <p:rCtr x="5069" y="-10710"/>
                                    </p:animMotion>
                                  </p:childTnLst>
                                </p:cTn>
                              </p:par>
                              <p:par>
                                <p:cTn fill="hold" id="19" nodeType="withEffect" presetClass="entr" presetID="10" presetSubtype="0">
                                  <p:stCondLst>
                                    <p:cond delay="500"/>
                                  </p:stCondLst>
                                  <p:childTnLst>
                                    <p:set>
                                      <p:cBhvr>
                                        <p:cTn dur="1" fill="hold" id="20">
                                          <p:stCondLst>
                                            <p:cond delay="0"/>
                                          </p:stCondLst>
                                        </p:cTn>
                                        <p:tgtEl>
                                          <p:spTgt spid="46"/>
                                        </p:tgtEl>
                                        <p:attrNameLst>
                                          <p:attrName>style.visibility</p:attrName>
                                        </p:attrNameLst>
                                      </p:cBhvr>
                                      <p:to>
                                        <p:strVal val="visible"/>
                                      </p:to>
                                    </p:set>
                                    <p:animEffect filter="fade" transition="in">
                                      <p:cBhvr>
                                        <p:cTn dur="500" id="21"/>
                                        <p:tgtEl>
                                          <p:spTgt spid="46"/>
                                        </p:tgtEl>
                                      </p:cBhvr>
                                    </p:animEffect>
                                  </p:childTnLst>
                                </p:cTn>
                              </p:par>
                              <p:par>
                                <p:cTn fill="hold" id="22" nodeType="withEffect" presetClass="path" presetID="64" presetSubtype="0">
                                  <p:stCondLst>
                                    <p:cond delay="500"/>
                                  </p:stCondLst>
                                  <p:childTnLst>
                                    <p:animMotion origin="layout" path="M -0.10139 0.21419 L 4.72222E-06 3.33333E-06" pathEditMode="relative" ptsTypes="AA" rAng="0">
                                      <p:cBhvr>
                                        <p:cTn dur="750" fill="hold" id="23"/>
                                        <p:tgtEl>
                                          <p:spTgt spid="46"/>
                                        </p:tgtEl>
                                        <p:attrNameLst>
                                          <p:attrName>ppt_x</p:attrName>
                                          <p:attrName>ppt_y</p:attrName>
                                        </p:attrNameLst>
                                      </p:cBhvr>
                                      <p:rCtr x="5069" y="-10710"/>
                                    </p:animMotion>
                                  </p:childTnLst>
                                </p:cTn>
                              </p:par>
                            </p:childTnLst>
                          </p:cTn>
                        </p:par>
                        <p:par>
                          <p:cTn fill="hold" id="24" nodeType="afterGroup">
                            <p:stCondLst>
                              <p:cond delay="1750"/>
                            </p:stCondLst>
                            <p:childTnLst>
                              <p:par>
                                <p:cTn fill="hold" grpId="0" id="25" nodeType="afterEffect" presetClass="entr" presetID="22" presetSubtype="8">
                                  <p:stCondLst>
                                    <p:cond delay="0"/>
                                  </p:stCondLst>
                                  <p:childTnLst>
                                    <p:set>
                                      <p:cBhvr>
                                        <p:cTn dur="1" fill="hold" id="26">
                                          <p:stCondLst>
                                            <p:cond delay="0"/>
                                          </p:stCondLst>
                                        </p:cTn>
                                        <p:tgtEl>
                                          <p:spTgt spid="52"/>
                                        </p:tgtEl>
                                        <p:attrNameLst>
                                          <p:attrName>style.visibility</p:attrName>
                                        </p:attrNameLst>
                                      </p:cBhvr>
                                      <p:to>
                                        <p:strVal val="visible"/>
                                      </p:to>
                                    </p:set>
                                    <p:animEffect filter="wipe(left)" transition="in">
                                      <p:cBhvr>
                                        <p:cTn dur="500" id="27"/>
                                        <p:tgtEl>
                                          <p:spTgt spid="52"/>
                                        </p:tgtEl>
                                      </p:cBhvr>
                                    </p:animEffect>
                                  </p:childTnLst>
                                </p:cTn>
                              </p:par>
                              <p:par>
                                <p:cTn fill="hold" grpId="0" id="28" nodeType="withEffect" presetClass="entr" presetID="22" presetSubtype="8">
                                  <p:stCondLst>
                                    <p:cond delay="0"/>
                                  </p:stCondLst>
                                  <p:childTnLst>
                                    <p:set>
                                      <p:cBhvr>
                                        <p:cTn dur="1" fill="hold" id="29">
                                          <p:stCondLst>
                                            <p:cond delay="0"/>
                                          </p:stCondLst>
                                        </p:cTn>
                                        <p:tgtEl>
                                          <p:spTgt spid="53"/>
                                        </p:tgtEl>
                                        <p:attrNameLst>
                                          <p:attrName>style.visibility</p:attrName>
                                        </p:attrNameLst>
                                      </p:cBhvr>
                                      <p:to>
                                        <p:strVal val="visible"/>
                                      </p:to>
                                    </p:set>
                                    <p:animEffect filter="wipe(left)" transition="in">
                                      <p:cBhvr>
                                        <p:cTn dur="500" id="30"/>
                                        <p:tgtEl>
                                          <p:spTgt spid="53"/>
                                        </p:tgtEl>
                                      </p:cBhvr>
                                    </p:animEffect>
                                  </p:childTnLst>
                                </p:cTn>
                              </p:par>
                            </p:childTnLst>
                          </p:cTn>
                        </p:par>
                        <p:par>
                          <p:cTn fill="hold" id="31" nodeType="afterGroup">
                            <p:stCondLst>
                              <p:cond delay="2250"/>
                            </p:stCondLst>
                            <p:childTnLst>
                              <p:par>
                                <p:cTn fill="hold" grpId="0" id="32" nodeType="afterEffect" presetClass="entr" presetID="22" presetSubtype="8">
                                  <p:stCondLst>
                                    <p:cond delay="0"/>
                                  </p:stCondLst>
                                  <p:childTnLst>
                                    <p:set>
                                      <p:cBhvr>
                                        <p:cTn dur="1" fill="hold" id="33">
                                          <p:stCondLst>
                                            <p:cond delay="0"/>
                                          </p:stCondLst>
                                        </p:cTn>
                                        <p:tgtEl>
                                          <p:spTgt spid="54"/>
                                        </p:tgtEl>
                                        <p:attrNameLst>
                                          <p:attrName>style.visibility</p:attrName>
                                        </p:attrNameLst>
                                      </p:cBhvr>
                                      <p:to>
                                        <p:strVal val="visible"/>
                                      </p:to>
                                    </p:set>
                                    <p:animEffect filter="wipe(left)" transition="in">
                                      <p:cBhvr>
                                        <p:cTn dur="500" id="34"/>
                                        <p:tgtEl>
                                          <p:spTgt spid="54"/>
                                        </p:tgtEl>
                                      </p:cBhvr>
                                    </p:animEffect>
                                  </p:childTnLst>
                                </p:cTn>
                              </p:par>
                              <p:par>
                                <p:cTn fill="hold" grpId="0" id="35" nodeType="withEffect" presetClass="entr" presetID="22" presetSubtype="8">
                                  <p:stCondLst>
                                    <p:cond delay="0"/>
                                  </p:stCondLst>
                                  <p:childTnLst>
                                    <p:set>
                                      <p:cBhvr>
                                        <p:cTn dur="1" fill="hold" id="36">
                                          <p:stCondLst>
                                            <p:cond delay="0"/>
                                          </p:stCondLst>
                                        </p:cTn>
                                        <p:tgtEl>
                                          <p:spTgt spid="55"/>
                                        </p:tgtEl>
                                        <p:attrNameLst>
                                          <p:attrName>style.visibility</p:attrName>
                                        </p:attrNameLst>
                                      </p:cBhvr>
                                      <p:to>
                                        <p:strVal val="visible"/>
                                      </p:to>
                                    </p:set>
                                    <p:animEffect filter="wipe(left)" transition="in">
                                      <p:cBhvr>
                                        <p:cTn dur="500" id="37"/>
                                        <p:tgtEl>
                                          <p:spTgt spid="55"/>
                                        </p:tgtEl>
                                      </p:cBhvr>
                                    </p:animEffect>
                                  </p:childTnLst>
                                </p:cTn>
                              </p:par>
                            </p:childTnLst>
                          </p:cTn>
                        </p:par>
                        <p:par>
                          <p:cTn fill="hold" id="38" nodeType="afterGroup">
                            <p:stCondLst>
                              <p:cond delay="2750"/>
                            </p:stCondLst>
                            <p:childTnLst>
                              <p:par>
                                <p:cTn fill="hold" grpId="0" id="39" nodeType="afterEffect" presetClass="entr" presetID="22" presetSubtype="8">
                                  <p:stCondLst>
                                    <p:cond delay="0"/>
                                  </p:stCondLst>
                                  <p:childTnLst>
                                    <p:set>
                                      <p:cBhvr>
                                        <p:cTn dur="1" fill="hold" id="40">
                                          <p:stCondLst>
                                            <p:cond delay="0"/>
                                          </p:stCondLst>
                                        </p:cTn>
                                        <p:tgtEl>
                                          <p:spTgt spid="56"/>
                                        </p:tgtEl>
                                        <p:attrNameLst>
                                          <p:attrName>style.visibility</p:attrName>
                                        </p:attrNameLst>
                                      </p:cBhvr>
                                      <p:to>
                                        <p:strVal val="visible"/>
                                      </p:to>
                                    </p:set>
                                    <p:animEffect filter="wipe(left)" transition="in">
                                      <p:cBhvr>
                                        <p:cTn dur="500" id="41"/>
                                        <p:tgtEl>
                                          <p:spTgt spid="56"/>
                                        </p:tgtEl>
                                      </p:cBhvr>
                                    </p:animEffect>
                                  </p:childTnLst>
                                </p:cTn>
                              </p:par>
                              <p:par>
                                <p:cTn fill="hold" grpId="0" id="42" nodeType="withEffect" presetClass="entr" presetID="22" presetSubtype="8">
                                  <p:stCondLst>
                                    <p:cond delay="0"/>
                                  </p:stCondLst>
                                  <p:childTnLst>
                                    <p:set>
                                      <p:cBhvr>
                                        <p:cTn dur="1" fill="hold" id="43">
                                          <p:stCondLst>
                                            <p:cond delay="0"/>
                                          </p:stCondLst>
                                        </p:cTn>
                                        <p:tgtEl>
                                          <p:spTgt spid="57"/>
                                        </p:tgtEl>
                                        <p:attrNameLst>
                                          <p:attrName>style.visibility</p:attrName>
                                        </p:attrNameLst>
                                      </p:cBhvr>
                                      <p:to>
                                        <p:strVal val="visible"/>
                                      </p:to>
                                    </p:set>
                                    <p:animEffect filter="wipe(left)" transition="in">
                                      <p:cBhvr>
                                        <p:cTn dur="500" id="44"/>
                                        <p:tgtEl>
                                          <p:spTgt spid="57"/>
                                        </p:tgtEl>
                                      </p:cBhvr>
                                    </p:animEffect>
                                  </p:childTnLst>
                                </p:cTn>
                              </p:par>
                            </p:childTnLst>
                          </p:cTn>
                        </p:par>
                        <p:par>
                          <p:cTn fill="hold" id="45" nodeType="afterGroup">
                            <p:stCondLst>
                              <p:cond delay="3250"/>
                            </p:stCondLst>
                            <p:childTnLst>
                              <p:par>
                                <p:cTn fill="hold" id="46" nodeType="afterEffect" presetClass="entr" presetID="10" presetSubtype="0">
                                  <p:stCondLst>
                                    <p:cond delay="0"/>
                                  </p:stCondLst>
                                  <p:childTnLst>
                                    <p:set>
                                      <p:cBhvr>
                                        <p:cTn dur="1" fill="hold" id="47">
                                          <p:stCondLst>
                                            <p:cond delay="0"/>
                                          </p:stCondLst>
                                        </p:cTn>
                                        <p:tgtEl>
                                          <p:spTgt spid="41"/>
                                        </p:tgtEl>
                                        <p:attrNameLst>
                                          <p:attrName>style.visibility</p:attrName>
                                        </p:attrNameLst>
                                      </p:cBhvr>
                                      <p:to>
                                        <p:strVal val="visible"/>
                                      </p:to>
                                    </p:set>
                                    <p:animEffect filter="fade" transition="in">
                                      <p:cBhvr>
                                        <p:cTn dur="500" id="48"/>
                                        <p:tgtEl>
                                          <p:spTgt spid="41"/>
                                        </p:tgtEl>
                                      </p:cBhvr>
                                    </p:animEffect>
                                  </p:childTnLst>
                                </p:cTn>
                              </p:par>
                              <p:par>
                                <p:cTn fill="hold" id="49" nodeType="withEffect" presetClass="path" presetID="64" presetSubtype="0">
                                  <p:stCondLst>
                                    <p:cond delay="0"/>
                                  </p:stCondLst>
                                  <p:childTnLst>
                                    <p:animMotion origin="layout" path="M -0.10139 0.21419 L 4.72222E-06 3.33333E-06" pathEditMode="relative" ptsTypes="AA" rAng="0">
                                      <p:cBhvr>
                                        <p:cTn dur="750" fill="hold" id="50"/>
                                        <p:tgtEl>
                                          <p:spTgt spid="41"/>
                                        </p:tgtEl>
                                        <p:attrNameLst>
                                          <p:attrName>ppt_x</p:attrName>
                                          <p:attrName>ppt_y</p:attrName>
                                        </p:attrNameLst>
                                      </p:cBhvr>
                                      <p:rCtr x="5069" y="-10710"/>
                                    </p:animMotion>
                                  </p:childTnLst>
                                </p:cTn>
                              </p:par>
                              <p:par>
                                <p:cTn fill="hold" id="51" nodeType="withEffect" presetClass="entr" presetID="10" presetSubtype="0">
                                  <p:stCondLst>
                                    <p:cond delay="250"/>
                                  </p:stCondLst>
                                  <p:childTnLst>
                                    <p:set>
                                      <p:cBhvr>
                                        <p:cTn dur="1" fill="hold" id="52">
                                          <p:stCondLst>
                                            <p:cond delay="0"/>
                                          </p:stCondLst>
                                        </p:cTn>
                                        <p:tgtEl>
                                          <p:spTgt spid="21"/>
                                        </p:tgtEl>
                                        <p:attrNameLst>
                                          <p:attrName>style.visibility</p:attrName>
                                        </p:attrNameLst>
                                      </p:cBhvr>
                                      <p:to>
                                        <p:strVal val="visible"/>
                                      </p:to>
                                    </p:set>
                                    <p:animEffect filter="fade" transition="in">
                                      <p:cBhvr>
                                        <p:cTn dur="500" id="53"/>
                                        <p:tgtEl>
                                          <p:spTgt spid="21"/>
                                        </p:tgtEl>
                                      </p:cBhvr>
                                    </p:animEffect>
                                  </p:childTnLst>
                                </p:cTn>
                              </p:par>
                              <p:par>
                                <p:cTn fill="hold" id="54" nodeType="withEffect" presetClass="path" presetID="64" presetSubtype="0">
                                  <p:stCondLst>
                                    <p:cond delay="250"/>
                                  </p:stCondLst>
                                  <p:childTnLst>
                                    <p:animMotion origin="layout" path="M -0.10139 0.21419 L 4.72222E-06 3.33333E-06" pathEditMode="relative" ptsTypes="AA" rAng="0">
                                      <p:cBhvr>
                                        <p:cTn dur="750" fill="hold" id="55"/>
                                        <p:tgtEl>
                                          <p:spTgt spid="21"/>
                                        </p:tgtEl>
                                        <p:attrNameLst>
                                          <p:attrName>ppt_x</p:attrName>
                                          <p:attrName>ppt_y</p:attrName>
                                        </p:attrNameLst>
                                      </p:cBhvr>
                                      <p:rCtr x="5069" y="-10710"/>
                                    </p:animMotion>
                                  </p:childTnLst>
                                </p:cTn>
                              </p:par>
                              <p:par>
                                <p:cTn fill="hold" id="56" nodeType="withEffect" presetClass="entr" presetID="10" presetSubtype="0">
                                  <p:stCondLst>
                                    <p:cond delay="500"/>
                                  </p:stCondLst>
                                  <p:childTnLst>
                                    <p:set>
                                      <p:cBhvr>
                                        <p:cTn dur="1" fill="hold" id="57">
                                          <p:stCondLst>
                                            <p:cond delay="0"/>
                                          </p:stCondLst>
                                        </p:cTn>
                                        <p:tgtEl>
                                          <p:spTgt spid="30"/>
                                        </p:tgtEl>
                                        <p:attrNameLst>
                                          <p:attrName>style.visibility</p:attrName>
                                        </p:attrNameLst>
                                      </p:cBhvr>
                                      <p:to>
                                        <p:strVal val="visible"/>
                                      </p:to>
                                    </p:set>
                                    <p:animEffect filter="fade" transition="in">
                                      <p:cBhvr>
                                        <p:cTn dur="500" id="58"/>
                                        <p:tgtEl>
                                          <p:spTgt spid="30"/>
                                        </p:tgtEl>
                                      </p:cBhvr>
                                    </p:animEffect>
                                  </p:childTnLst>
                                </p:cTn>
                              </p:par>
                              <p:par>
                                <p:cTn fill="hold" id="59" nodeType="withEffect" presetClass="path" presetID="64" presetSubtype="0">
                                  <p:stCondLst>
                                    <p:cond delay="500"/>
                                  </p:stCondLst>
                                  <p:childTnLst>
                                    <p:animMotion origin="layout" path="M -0.10139 0.21419 L 4.72222E-06 3.33333E-06" pathEditMode="relative" ptsTypes="AA" rAng="0">
                                      <p:cBhvr>
                                        <p:cTn dur="750" fill="hold" id="60"/>
                                        <p:tgtEl>
                                          <p:spTgt spid="30"/>
                                        </p:tgtEl>
                                        <p:attrNameLst>
                                          <p:attrName>ppt_x</p:attrName>
                                          <p:attrName>ppt_y</p:attrName>
                                        </p:attrNameLst>
                                      </p:cBhvr>
                                      <p:rCtr x="5069" y="-10710"/>
                                    </p:animMotion>
                                  </p:childTnLst>
                                </p:cTn>
                              </p:par>
                            </p:childTnLst>
                          </p:cTn>
                        </p:par>
                        <p:par>
                          <p:cTn fill="hold" id="61" nodeType="afterGroup">
                            <p:stCondLst>
                              <p:cond delay="4500"/>
                            </p:stCondLst>
                            <p:childTnLst>
                              <p:par>
                                <p:cTn fill="hold" grpId="0" id="62" nodeType="afterEffect" presetClass="entr" presetID="22" presetSubtype="8">
                                  <p:stCondLst>
                                    <p:cond delay="0"/>
                                  </p:stCondLst>
                                  <p:childTnLst>
                                    <p:set>
                                      <p:cBhvr>
                                        <p:cTn dur="1" fill="hold" id="63">
                                          <p:stCondLst>
                                            <p:cond delay="0"/>
                                          </p:stCondLst>
                                        </p:cTn>
                                        <p:tgtEl>
                                          <p:spTgt spid="58"/>
                                        </p:tgtEl>
                                        <p:attrNameLst>
                                          <p:attrName>style.visibility</p:attrName>
                                        </p:attrNameLst>
                                      </p:cBhvr>
                                      <p:to>
                                        <p:strVal val="visible"/>
                                      </p:to>
                                    </p:set>
                                    <p:animEffect filter="wipe(left)" transition="in">
                                      <p:cBhvr>
                                        <p:cTn dur="500" id="64"/>
                                        <p:tgtEl>
                                          <p:spTgt spid="58"/>
                                        </p:tgtEl>
                                      </p:cBhvr>
                                    </p:animEffect>
                                  </p:childTnLst>
                                </p:cTn>
                              </p:par>
                              <p:par>
                                <p:cTn fill="hold" grpId="0" id="65" nodeType="withEffect" presetClass="entr" presetID="22" presetSubtype="8">
                                  <p:stCondLst>
                                    <p:cond delay="0"/>
                                  </p:stCondLst>
                                  <p:childTnLst>
                                    <p:set>
                                      <p:cBhvr>
                                        <p:cTn dur="1" fill="hold" id="66">
                                          <p:stCondLst>
                                            <p:cond delay="0"/>
                                          </p:stCondLst>
                                        </p:cTn>
                                        <p:tgtEl>
                                          <p:spTgt spid="59"/>
                                        </p:tgtEl>
                                        <p:attrNameLst>
                                          <p:attrName>style.visibility</p:attrName>
                                        </p:attrNameLst>
                                      </p:cBhvr>
                                      <p:to>
                                        <p:strVal val="visible"/>
                                      </p:to>
                                    </p:set>
                                    <p:animEffect filter="wipe(left)" transition="in">
                                      <p:cBhvr>
                                        <p:cTn dur="500" id="67"/>
                                        <p:tgtEl>
                                          <p:spTgt spid="59"/>
                                        </p:tgtEl>
                                      </p:cBhvr>
                                    </p:animEffect>
                                  </p:childTnLst>
                                </p:cTn>
                              </p:par>
                            </p:childTnLst>
                          </p:cTn>
                        </p:par>
                        <p:par>
                          <p:cTn fill="hold" id="68" nodeType="afterGroup">
                            <p:stCondLst>
                              <p:cond delay="5000"/>
                            </p:stCondLst>
                            <p:childTnLst>
                              <p:par>
                                <p:cTn fill="hold" grpId="0" id="69" nodeType="afterEffect" presetClass="entr" presetID="22" presetSubtype="8">
                                  <p:stCondLst>
                                    <p:cond delay="0"/>
                                  </p:stCondLst>
                                  <p:childTnLst>
                                    <p:set>
                                      <p:cBhvr>
                                        <p:cTn dur="1" fill="hold" id="70">
                                          <p:stCondLst>
                                            <p:cond delay="0"/>
                                          </p:stCondLst>
                                        </p:cTn>
                                        <p:tgtEl>
                                          <p:spTgt spid="60"/>
                                        </p:tgtEl>
                                        <p:attrNameLst>
                                          <p:attrName>style.visibility</p:attrName>
                                        </p:attrNameLst>
                                      </p:cBhvr>
                                      <p:to>
                                        <p:strVal val="visible"/>
                                      </p:to>
                                    </p:set>
                                    <p:animEffect filter="wipe(left)" transition="in">
                                      <p:cBhvr>
                                        <p:cTn dur="500" id="71"/>
                                        <p:tgtEl>
                                          <p:spTgt spid="60"/>
                                        </p:tgtEl>
                                      </p:cBhvr>
                                    </p:animEffect>
                                  </p:childTnLst>
                                </p:cTn>
                              </p:par>
                              <p:par>
                                <p:cTn fill="hold" grpId="0" id="72" nodeType="withEffect" presetClass="entr" presetID="22" presetSubtype="8">
                                  <p:stCondLst>
                                    <p:cond delay="0"/>
                                  </p:stCondLst>
                                  <p:childTnLst>
                                    <p:set>
                                      <p:cBhvr>
                                        <p:cTn dur="1" fill="hold" id="73">
                                          <p:stCondLst>
                                            <p:cond delay="0"/>
                                          </p:stCondLst>
                                        </p:cTn>
                                        <p:tgtEl>
                                          <p:spTgt spid="61"/>
                                        </p:tgtEl>
                                        <p:attrNameLst>
                                          <p:attrName>style.visibility</p:attrName>
                                        </p:attrNameLst>
                                      </p:cBhvr>
                                      <p:to>
                                        <p:strVal val="visible"/>
                                      </p:to>
                                    </p:set>
                                    <p:animEffect filter="wipe(left)" transition="in">
                                      <p:cBhvr>
                                        <p:cTn dur="500" id="74"/>
                                        <p:tgtEl>
                                          <p:spTgt spid="61"/>
                                        </p:tgtEl>
                                      </p:cBhvr>
                                    </p:animEffect>
                                  </p:childTnLst>
                                </p:cTn>
                              </p:par>
                            </p:childTnLst>
                          </p:cTn>
                        </p:par>
                        <p:par>
                          <p:cTn fill="hold" id="75" nodeType="afterGroup">
                            <p:stCondLst>
                              <p:cond delay="5500"/>
                            </p:stCondLst>
                            <p:childTnLst>
                              <p:par>
                                <p:cTn fill="hold" grpId="0" id="76" nodeType="afterEffect" presetClass="entr" presetID="22" presetSubtype="8">
                                  <p:stCondLst>
                                    <p:cond delay="0"/>
                                  </p:stCondLst>
                                  <p:childTnLst>
                                    <p:set>
                                      <p:cBhvr>
                                        <p:cTn dur="1" fill="hold" id="77">
                                          <p:stCondLst>
                                            <p:cond delay="0"/>
                                          </p:stCondLst>
                                        </p:cTn>
                                        <p:tgtEl>
                                          <p:spTgt spid="62"/>
                                        </p:tgtEl>
                                        <p:attrNameLst>
                                          <p:attrName>style.visibility</p:attrName>
                                        </p:attrNameLst>
                                      </p:cBhvr>
                                      <p:to>
                                        <p:strVal val="visible"/>
                                      </p:to>
                                    </p:set>
                                    <p:animEffect filter="wipe(left)" transition="in">
                                      <p:cBhvr>
                                        <p:cTn dur="500" id="78"/>
                                        <p:tgtEl>
                                          <p:spTgt spid="62"/>
                                        </p:tgtEl>
                                      </p:cBhvr>
                                    </p:animEffect>
                                  </p:childTnLst>
                                </p:cTn>
                              </p:par>
                              <p:par>
                                <p:cTn fill="hold" grpId="0" id="79" nodeType="withEffect" presetClass="entr" presetID="22" presetSubtype="8">
                                  <p:stCondLst>
                                    <p:cond delay="0"/>
                                  </p:stCondLst>
                                  <p:childTnLst>
                                    <p:set>
                                      <p:cBhvr>
                                        <p:cTn dur="1" fill="hold" id="80">
                                          <p:stCondLst>
                                            <p:cond delay="0"/>
                                          </p:stCondLst>
                                        </p:cTn>
                                        <p:tgtEl>
                                          <p:spTgt spid="63"/>
                                        </p:tgtEl>
                                        <p:attrNameLst>
                                          <p:attrName>style.visibility</p:attrName>
                                        </p:attrNameLst>
                                      </p:cBhvr>
                                      <p:to>
                                        <p:strVal val="visible"/>
                                      </p:to>
                                    </p:set>
                                    <p:animEffect filter="wipe(left)" transition="in">
                                      <p:cBhvr>
                                        <p:cTn dur="500" id="81"/>
                                        <p:tgtEl>
                                          <p:spTgt spid="63"/>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52"/>
      <p:bldP grpId="0" spid="53"/>
      <p:bldP grpId="0" spid="54"/>
      <p:bldP grpId="0" spid="55"/>
      <p:bldP grpId="0" spid="56"/>
      <p:bldP grpId="0" spid="57"/>
      <p:bldP grpId="0" spid="58"/>
      <p:bldP grpId="0" spid="59"/>
      <p:bldP grpId="0" spid="60"/>
      <p:bldP grpId="0" spid="61"/>
      <p:bldP grpId="0" spid="62"/>
      <p:bldP grpId="0" spid="63"/>
    </p:bldLst>
  </p:timing>
</p:sld>
</file>

<file path=ppt/slides/slide8.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3263603" y="3757612"/>
            <a:ext cx="1987302" cy="1385888"/>
            <a:chOff x="6218370" y="4838701"/>
            <a:chExt cx="2895588" cy="2019300"/>
          </a:xfrm>
        </p:grpSpPr>
        <p:sp>
          <p:nvSpPr>
            <p:cNvPr id="5" name="等腰三角形 4"/>
            <p:cNvSpPr/>
            <p:nvPr/>
          </p:nvSpPr>
          <p:spPr>
            <a:xfrm>
              <a:off x="6793667" y="4838701"/>
              <a:ext cx="2320291" cy="200025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a:off x="6218370" y="5067301"/>
              <a:ext cx="2077208" cy="1790700"/>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grpSp>
      <p:sp>
        <p:nvSpPr>
          <p:cNvPr id="7" name="等腰三角形 6"/>
          <p:cNvSpPr/>
          <p:nvPr/>
        </p:nvSpPr>
        <p:spPr>
          <a:xfrm>
            <a:off x="7326421" y="4084529"/>
            <a:ext cx="1210426" cy="1043473"/>
          </a:xfrm>
          <a:prstGeom prst="triangle">
            <a:avLst/>
          </a:prstGeom>
          <a:noFill/>
          <a:ln w="1905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8" name="文本框 7"/>
          <p:cNvSpPr txBox="1"/>
          <p:nvPr/>
        </p:nvSpPr>
        <p:spPr>
          <a:xfrm>
            <a:off x="3612227" y="1890553"/>
            <a:ext cx="3842782" cy="754380"/>
          </a:xfrm>
          <a:prstGeom prst="rect">
            <a:avLst/>
          </a:prstGeom>
          <a:noFill/>
        </p:spPr>
        <p:txBody>
          <a:bodyPr rtlCol="0" wrap="square">
            <a:spAutoFit/>
          </a:bodyPr>
          <a:lstStyle/>
          <a:p>
            <a:pPr algn="dist" lvl="0"/>
            <a:r>
              <a:rPr altLang="en-US" lang="zh-CN" smtClean="0" sz="4350">
                <a:solidFill>
                  <a:srgbClr val="404585"/>
                </a:solidFill>
                <a:latin charset="-122" panose="02000000000000000000" pitchFamily="2" typeface="方正兰亭粗黑简体"/>
                <a:ea charset="-122" panose="02000000000000000000" pitchFamily="2" typeface="方正兰亭粗黑简体"/>
              </a:rPr>
              <a:t>单击添加标题</a:t>
            </a:r>
          </a:p>
        </p:txBody>
      </p:sp>
      <p:pic>
        <p:nvPicPr>
          <p:cNvPr id="9" name="图片 8"/>
          <p:cNvPicPr>
            <a:picLocks noChangeAspect="1"/>
          </p:cNvPicPr>
          <p:nvPr/>
        </p:nvPicPr>
        <p:blipFill>
          <a:blip r:embed="rId2">
            <a:extLst>
              <a:ext uri="{28A0092B-C50C-407E-A947-70E740481C1C}">
                <a14:useLocalDpi val="0"/>
              </a:ext>
            </a:extLst>
          </a:blip>
          <a:srcRect b="71068" l="35787"/>
          <a:stretch>
            <a:fillRect/>
          </a:stretch>
        </p:blipFill>
        <p:spPr>
          <a:xfrm>
            <a:off x="1" y="1785937"/>
            <a:ext cx="5071304" cy="3357563"/>
          </a:xfrm>
          <a:custGeom>
            <a:gdLst>
              <a:gd fmla="*/ 0 w 7365980" name="connsiteX0"/>
              <a:gd fmla="*/ 0 h 4876800" name="connsiteY0"/>
              <a:gd fmla="*/ 7365980 w 7365980" name="connsiteX1"/>
              <a:gd fmla="*/ 0 h 4876800" name="connsiteY1"/>
              <a:gd fmla="*/ 7365980 w 7365980" name="connsiteX2"/>
              <a:gd fmla="*/ 4876800 h 4876800" name="connsiteY2"/>
              <a:gd fmla="*/ 0 w 7365980" name="connsiteX3"/>
              <a:gd fmla="*/ 4876800 h 4876800" name="connsiteY3"/>
              <a:gd fmla="*/ 0 w 7365980" name="connsiteX4"/>
              <a:gd fmla="*/ 0 h 4876800"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4876800" w="7365979">
                <a:moveTo>
                  <a:pt x="0" y="0"/>
                </a:moveTo>
                <a:lnTo>
                  <a:pt x="7365980" y="0"/>
                </a:lnTo>
                <a:lnTo>
                  <a:pt x="7365980" y="4876800"/>
                </a:lnTo>
                <a:lnTo>
                  <a:pt x="0" y="4876800"/>
                </a:lnTo>
                <a:lnTo>
                  <a:pt x="0" y="0"/>
                </a:lnTo>
                <a:close/>
              </a:path>
            </a:pathLst>
          </a:custGeom>
        </p:spPr>
      </p:pic>
      <p:sp>
        <p:nvSpPr>
          <p:cNvPr id="10" name="任意多边形 9"/>
          <p:cNvSpPr/>
          <p:nvPr/>
        </p:nvSpPr>
        <p:spPr>
          <a:xfrm>
            <a:off x="1843087" y="1357312"/>
            <a:ext cx="1678388" cy="1900238"/>
          </a:xfrm>
          <a:custGeom>
            <a:gdLst>
              <a:gd fmla="*/ 0 w 2237850" name="connsiteX0"/>
              <a:gd fmla="*/ 0 h 2533650" name="connsiteY0"/>
              <a:gd fmla="*/ 2237850 w 2237850" name="connsiteX1"/>
              <a:gd fmla="*/ 0 h 2533650" name="connsiteY1"/>
              <a:gd fmla="*/ 2237850 w 2237850" name="connsiteX2"/>
              <a:gd fmla="*/ 666749 h 2533650" name="connsiteY2"/>
              <a:gd fmla="*/ 2148627 w 2237850" name="connsiteX3"/>
              <a:gd fmla="*/ 666749 h 2533650" name="connsiteY3"/>
              <a:gd fmla="*/ 2148627 w 2237850" name="connsiteX4"/>
              <a:gd fmla="*/ 89223 h 2533650" name="connsiteY4"/>
              <a:gd fmla="*/ 89223 w 2237850" name="connsiteX5"/>
              <a:gd fmla="*/ 89223 h 2533650" name="connsiteY5"/>
              <a:gd fmla="*/ 89223 w 2237850" name="connsiteX6"/>
              <a:gd fmla="*/ 2444427 h 2533650" name="connsiteY6"/>
              <a:gd fmla="*/ 2148627 w 2237850" name="connsiteX7"/>
              <a:gd fmla="*/ 2444427 h 2533650" name="connsiteY7"/>
              <a:gd fmla="*/ 2148627 w 2237850" name="connsiteX8"/>
              <a:gd fmla="*/ 1981136 h 2533650" name="connsiteY8"/>
              <a:gd fmla="*/ 2237850 w 2237850" name="connsiteX9"/>
              <a:gd fmla="*/ 1981136 h 2533650" name="connsiteY9"/>
              <a:gd fmla="*/ 2237850 w 2237850" name="connsiteX10"/>
              <a:gd fmla="*/ 2533650 h 2533650" name="connsiteY10"/>
              <a:gd fmla="*/ 0 w 2237850" name="connsiteX11"/>
              <a:gd fmla="*/ 2533650 h 2533650" name="connsiteY11"/>
              <a:gd fmla="*/ 0 w 2237850" name="connsiteX12"/>
              <a:gd fmla="*/ 0 h 2533650" name="connsiteY12"/>
            </a:gd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b="b" l="l" r="r" t="t"/>
            <a:pathLst>
              <a:path h="2533650" w="2237850">
                <a:moveTo>
                  <a:pt x="0" y="0"/>
                </a:moveTo>
                <a:lnTo>
                  <a:pt x="2237850" y="0"/>
                </a:lnTo>
                <a:lnTo>
                  <a:pt x="2237850" y="666749"/>
                </a:lnTo>
                <a:lnTo>
                  <a:pt x="2148627" y="666749"/>
                </a:lnTo>
                <a:lnTo>
                  <a:pt x="2148627" y="89223"/>
                </a:lnTo>
                <a:lnTo>
                  <a:pt x="89223" y="89223"/>
                </a:lnTo>
                <a:lnTo>
                  <a:pt x="89223" y="2444427"/>
                </a:lnTo>
                <a:lnTo>
                  <a:pt x="2148627" y="2444427"/>
                </a:lnTo>
                <a:lnTo>
                  <a:pt x="2148627" y="1981136"/>
                </a:lnTo>
                <a:lnTo>
                  <a:pt x="2237850" y="1981136"/>
                </a:lnTo>
                <a:lnTo>
                  <a:pt x="2237850" y="2533650"/>
                </a:lnTo>
                <a:lnTo>
                  <a:pt x="0" y="2533650"/>
                </a:lnTo>
                <a:lnTo>
                  <a:pt x="0" y="0"/>
                </a:lnTo>
                <a:close/>
              </a:path>
            </a:pathLst>
          </a:cu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solidFill>
                <a:schemeClr val="tx1"/>
              </a:solidFill>
            </a:endParaRPr>
          </a:p>
        </p:txBody>
      </p:sp>
      <p:sp>
        <p:nvSpPr>
          <p:cNvPr id="11" name="文本框 10"/>
          <p:cNvSpPr txBox="1"/>
          <p:nvPr/>
        </p:nvSpPr>
        <p:spPr>
          <a:xfrm>
            <a:off x="3621487" y="2571658"/>
            <a:ext cx="3762083" cy="320040"/>
          </a:xfrm>
          <a:prstGeom prst="rect">
            <a:avLst/>
          </a:prstGeom>
          <a:noFill/>
        </p:spPr>
        <p:txBody>
          <a:bodyPr rtlCol="0" wrap="square">
            <a:spAutoFit/>
          </a:bodyPr>
          <a:lstStyle/>
          <a:p>
            <a:pPr algn="dist"/>
            <a:r>
              <a:rPr altLang="zh-CN" lang="en-US" sz="1500">
                <a:solidFill>
                  <a:srgbClr val="404585"/>
                </a:solidFill>
                <a:latin charset="-122" pitchFamily="50" typeface="造字工房悦黑演示版常规体"/>
                <a:ea charset="-122" pitchFamily="50" typeface="造字工房悦黑演示版常规体"/>
              </a:rPr>
              <a:t>CLICK TO ADD UP YOUR TITLE HERE</a:t>
            </a:r>
          </a:p>
        </p:txBody>
      </p:sp>
      <p:sp>
        <p:nvSpPr>
          <p:cNvPr id="12" name="文本框 11"/>
          <p:cNvSpPr txBox="1"/>
          <p:nvPr/>
        </p:nvSpPr>
        <p:spPr>
          <a:xfrm>
            <a:off x="2271712" y="1329541"/>
            <a:ext cx="935438" cy="1988820"/>
          </a:xfrm>
          <a:prstGeom prst="rect">
            <a:avLst/>
          </a:prstGeom>
          <a:noFill/>
        </p:spPr>
        <p:txBody>
          <a:bodyPr rtlCol="0" wrap="square">
            <a:spAutoFit/>
          </a:bodyPr>
          <a:lstStyle/>
          <a:p>
            <a:r>
              <a:rPr altLang="zh-CN" lang="en-US" smtClean="0" sz="12450">
                <a:solidFill>
                  <a:srgbClr val="404585"/>
                </a:solidFill>
                <a:latin charset="0" panose="020b0806030902050204" pitchFamily="34" typeface="Impact"/>
              </a:rPr>
              <a:t>2</a:t>
            </a:r>
          </a:p>
        </p:txBody>
      </p:sp>
    </p:spTree>
    <p:extLst>
      <p:ext uri="{BB962C8B-B14F-4D97-AF65-F5344CB8AC3E}">
        <p14:creationId val="542489708"/>
      </p:ext>
    </p:extLst>
  </p:cSld>
  <p:clrMapOvr>
    <a:masterClrMapping/>
  </p:clrMapOvr>
  <mc:AlternateContent>
    <mc:Choice Requires="p14">
      <p:transition p14:dur="1600" spd="slow">
        <p:blinds dir="vert"/>
      </p:transition>
    </mc:Choice>
    <mc:Fallback>
      <p:transition spd="slow">
        <p:blinds dir="vert"/>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4">
                                  <p:stCondLst>
                                    <p:cond delay="0"/>
                                  </p:stCondLst>
                                  <p:childTnLst>
                                    <p:set>
                                      <p:cBhvr>
                                        <p:cTn dur="1" fill="hold" id="6">
                                          <p:stCondLst>
                                            <p:cond delay="0"/>
                                          </p:stCondLst>
                                        </p:cTn>
                                        <p:tgtEl>
                                          <p:spTgt spid="9"/>
                                        </p:tgtEl>
                                        <p:attrNameLst>
                                          <p:attrName>style.visibility</p:attrName>
                                        </p:attrNameLst>
                                      </p:cBhvr>
                                      <p:to>
                                        <p:strVal val="visible"/>
                                      </p:to>
                                    </p:set>
                                    <p:animEffect filter="wipe(down)" transition="in">
                                      <p:cBhvr>
                                        <p:cTn dur="500" id="7"/>
                                        <p:tgtEl>
                                          <p:spTgt spid="9"/>
                                        </p:tgtEl>
                                      </p:cBhvr>
                                    </p:animEffect>
                                  </p:childTnLst>
                                </p:cTn>
                              </p:par>
                            </p:childTnLst>
                          </p:cTn>
                        </p:par>
                      </p:childTnLst>
                    </p:cTn>
                  </p:par>
                  <p:par>
                    <p:cTn fill="hold" id="8" nodeType="clickPar">
                      <p:stCondLst>
                        <p:cond delay="indefinite"/>
                      </p:stCondLst>
                      <p:childTnLst>
                        <p:par>
                          <p:cTn fill="hold" id="9" nodeType="afterGroup">
                            <p:stCondLst>
                              <p:cond delay="0"/>
                            </p:stCondLst>
                            <p:childTnLst>
                              <p:par>
                                <p:cTn fill="hold" id="10" nodeType="clickEffect" presetClass="entr" presetID="2" presetSubtype="4">
                                  <p:stCondLst>
                                    <p:cond delay="0"/>
                                  </p:stCondLst>
                                  <p:childTnLst>
                                    <p:set>
                                      <p:cBhvr>
                                        <p:cTn dur="1" fill="hold" id="11">
                                          <p:stCondLst>
                                            <p:cond delay="0"/>
                                          </p:stCondLst>
                                        </p:cTn>
                                        <p:tgtEl>
                                          <p:spTgt spid="4"/>
                                        </p:tgtEl>
                                        <p:attrNameLst>
                                          <p:attrName>style.visibility</p:attrName>
                                        </p:attrNameLst>
                                      </p:cBhvr>
                                      <p:to>
                                        <p:strVal val="visible"/>
                                      </p:to>
                                    </p:set>
                                    <p:anim calcmode="lin" valueType="num">
                                      <p:cBhvr additive="base">
                                        <p:cTn dur="500" fill="hold" id="12"/>
                                        <p:tgtEl>
                                          <p:spTgt spid="4"/>
                                        </p:tgtEl>
                                        <p:attrNameLst>
                                          <p:attrName>ppt_x</p:attrName>
                                        </p:attrNameLst>
                                      </p:cBhvr>
                                      <p:tavLst>
                                        <p:tav tm="0">
                                          <p:val>
                                            <p:strVal val="#ppt_x"/>
                                          </p:val>
                                        </p:tav>
                                        <p:tav tm="100000">
                                          <p:val>
                                            <p:strVal val="#ppt_x"/>
                                          </p:val>
                                        </p:tav>
                                      </p:tavLst>
                                    </p:anim>
                                    <p:anim calcmode="lin" valueType="num">
                                      <p:cBhvr additive="base">
                                        <p:cTn dur="500" fill="hold" id="13"/>
                                        <p:tgtEl>
                                          <p:spTgt spid="4"/>
                                        </p:tgtEl>
                                        <p:attrNameLst>
                                          <p:attrName>ppt_y</p:attrName>
                                        </p:attrNameLst>
                                      </p:cBhvr>
                                      <p:tavLst>
                                        <p:tav tm="0">
                                          <p:val>
                                            <p:strVal val="1+#ppt_h/2"/>
                                          </p:val>
                                        </p:tav>
                                        <p:tav tm="100000">
                                          <p:val>
                                            <p:strVal val="#ppt_y"/>
                                          </p:val>
                                        </p:tav>
                                      </p:tavLst>
                                    </p:anim>
                                  </p:childTnLst>
                                </p:cTn>
                              </p:par>
                              <p:par>
                                <p:cTn fill="hold" grpId="0" id="14" nodeType="withEffect" presetClass="entr" presetID="2" presetSubtype="4">
                                  <p:stCondLst>
                                    <p:cond delay="0"/>
                                  </p:stCondLst>
                                  <p:childTnLst>
                                    <p:set>
                                      <p:cBhvr>
                                        <p:cTn dur="1" fill="hold" id="15">
                                          <p:stCondLst>
                                            <p:cond delay="0"/>
                                          </p:stCondLst>
                                        </p:cTn>
                                        <p:tgtEl>
                                          <p:spTgt spid="7"/>
                                        </p:tgtEl>
                                        <p:attrNameLst>
                                          <p:attrName>style.visibility</p:attrName>
                                        </p:attrNameLst>
                                      </p:cBhvr>
                                      <p:to>
                                        <p:strVal val="visible"/>
                                      </p:to>
                                    </p:set>
                                    <p:anim calcmode="lin" valueType="num">
                                      <p:cBhvr additive="base">
                                        <p:cTn dur="500" fill="hold" id="16"/>
                                        <p:tgtEl>
                                          <p:spTgt spid="7"/>
                                        </p:tgtEl>
                                        <p:attrNameLst>
                                          <p:attrName>ppt_x</p:attrName>
                                        </p:attrNameLst>
                                      </p:cBhvr>
                                      <p:tavLst>
                                        <p:tav tm="0">
                                          <p:val>
                                            <p:strVal val="#ppt_x"/>
                                          </p:val>
                                        </p:tav>
                                        <p:tav tm="100000">
                                          <p:val>
                                            <p:strVal val="#ppt_x"/>
                                          </p:val>
                                        </p:tav>
                                      </p:tavLst>
                                    </p:anim>
                                    <p:anim calcmode="lin" valueType="num">
                                      <p:cBhvr additive="base">
                                        <p:cTn dur="500" fill="hold" id="17"/>
                                        <p:tgtEl>
                                          <p:spTgt spid="7"/>
                                        </p:tgtEl>
                                        <p:attrNameLst>
                                          <p:attrName>ppt_y</p:attrName>
                                        </p:attrNameLst>
                                      </p:cBhvr>
                                      <p:tavLst>
                                        <p:tav tm="0">
                                          <p:val>
                                            <p:strVal val="1+#ppt_h/2"/>
                                          </p:val>
                                        </p:tav>
                                        <p:tav tm="100000">
                                          <p:val>
                                            <p:strVal val="#ppt_y"/>
                                          </p:val>
                                        </p:tav>
                                      </p:tavLst>
                                    </p:anim>
                                  </p:childTnLst>
                                </p:cTn>
                              </p:par>
                            </p:childTnLst>
                          </p:cTn>
                        </p:par>
                      </p:childTnLst>
                    </p:cTn>
                  </p:par>
                  <p:par>
                    <p:cTn fill="hold" id="18" nodeType="clickPar">
                      <p:stCondLst>
                        <p:cond delay="indefinite"/>
                      </p:stCondLst>
                      <p:childTnLst>
                        <p:par>
                          <p:cTn fill="hold" id="19" nodeType="afterGroup">
                            <p:stCondLst>
                              <p:cond delay="0"/>
                            </p:stCondLst>
                            <p:childTnLst>
                              <p:par>
                                <p:cTn fill="hold" grpId="0" id="20" nodeType="clickEffect" presetClass="entr" presetID="22" presetSubtype="8">
                                  <p:stCondLst>
                                    <p:cond delay="0"/>
                                  </p:stCondLst>
                                  <p:childTnLst>
                                    <p:set>
                                      <p:cBhvr>
                                        <p:cTn dur="1" fill="hold" id="21">
                                          <p:stCondLst>
                                            <p:cond delay="0"/>
                                          </p:stCondLst>
                                        </p:cTn>
                                        <p:tgtEl>
                                          <p:spTgt spid="10"/>
                                        </p:tgtEl>
                                        <p:attrNameLst>
                                          <p:attrName>style.visibility</p:attrName>
                                        </p:attrNameLst>
                                      </p:cBhvr>
                                      <p:to>
                                        <p:strVal val="visible"/>
                                      </p:to>
                                    </p:set>
                                    <p:animEffect filter="wipe(left)" transition="in">
                                      <p:cBhvr>
                                        <p:cTn dur="500" id="22"/>
                                        <p:tgtEl>
                                          <p:spTgt spid="10"/>
                                        </p:tgtEl>
                                      </p:cBhvr>
                                    </p:animEffect>
                                  </p:childTnLst>
                                </p:cTn>
                              </p:par>
                            </p:childTnLst>
                          </p:cTn>
                        </p:par>
                      </p:childTnLst>
                    </p:cTn>
                  </p:par>
                  <p:par>
                    <p:cTn fill="hold" id="23" nodeType="clickPar">
                      <p:stCondLst>
                        <p:cond delay="indefinite"/>
                      </p:stCondLst>
                      <p:childTnLst>
                        <p:par>
                          <p:cTn fill="hold" id="24" nodeType="afterGroup">
                            <p:stCondLst>
                              <p:cond delay="0"/>
                            </p:stCondLst>
                            <p:childTnLst>
                              <p:par>
                                <p:cTn fill="hold" grpId="0" id="25" nodeType="clickEffect" presetClass="entr" presetID="53" presetSubtype="0">
                                  <p:stCondLst>
                                    <p:cond delay="0"/>
                                  </p:stCondLst>
                                  <p:childTnLst>
                                    <p:set>
                                      <p:cBhvr>
                                        <p:cTn dur="1" fill="hold" id="26">
                                          <p:stCondLst>
                                            <p:cond delay="0"/>
                                          </p:stCondLst>
                                        </p:cTn>
                                        <p:tgtEl>
                                          <p:spTgt spid="12"/>
                                        </p:tgtEl>
                                        <p:attrNameLst>
                                          <p:attrName>style.visibility</p:attrName>
                                        </p:attrNameLst>
                                      </p:cBhvr>
                                      <p:to>
                                        <p:strVal val="visible"/>
                                      </p:to>
                                    </p:set>
                                    <p:anim calcmode="lin" valueType="num">
                                      <p:cBhvr>
                                        <p:cTn dur="500" fill="hold" id="27"/>
                                        <p:tgtEl>
                                          <p:spTgt spid="12"/>
                                        </p:tgtEl>
                                        <p:attrNameLst>
                                          <p:attrName>ppt_w</p:attrName>
                                        </p:attrNameLst>
                                      </p:cBhvr>
                                      <p:tavLst>
                                        <p:tav tm="0">
                                          <p:val>
                                            <p:fltVal val="0"/>
                                          </p:val>
                                        </p:tav>
                                        <p:tav tm="100000">
                                          <p:val>
                                            <p:strVal val="#ppt_w"/>
                                          </p:val>
                                        </p:tav>
                                      </p:tavLst>
                                    </p:anim>
                                    <p:anim calcmode="lin" valueType="num">
                                      <p:cBhvr>
                                        <p:cTn dur="500" fill="hold" id="28"/>
                                        <p:tgtEl>
                                          <p:spTgt spid="12"/>
                                        </p:tgtEl>
                                        <p:attrNameLst>
                                          <p:attrName>ppt_h</p:attrName>
                                        </p:attrNameLst>
                                      </p:cBhvr>
                                      <p:tavLst>
                                        <p:tav tm="0">
                                          <p:val>
                                            <p:fltVal val="0"/>
                                          </p:val>
                                        </p:tav>
                                        <p:tav tm="100000">
                                          <p:val>
                                            <p:strVal val="#ppt_h"/>
                                          </p:val>
                                        </p:tav>
                                      </p:tavLst>
                                    </p:anim>
                                    <p:animEffect filter="fade" transition="in">
                                      <p:cBhvr>
                                        <p:cTn dur="500" id="29"/>
                                        <p:tgtEl>
                                          <p:spTgt spid="12"/>
                                        </p:tgtEl>
                                      </p:cBhvr>
                                    </p:animEffect>
                                  </p:childTnLst>
                                </p:cTn>
                              </p:par>
                            </p:childTnLst>
                          </p:cTn>
                        </p:par>
                      </p:childTnLst>
                    </p:cTn>
                  </p:par>
                  <p:par>
                    <p:cTn fill="hold" id="30" nodeType="clickPar">
                      <p:stCondLst>
                        <p:cond delay="indefinite"/>
                      </p:stCondLst>
                      <p:childTnLst>
                        <p:par>
                          <p:cTn fill="hold" id="31" nodeType="afterGroup">
                            <p:stCondLst>
                              <p:cond delay="0"/>
                            </p:stCondLst>
                            <p:childTnLst>
                              <p:par>
                                <p:cTn fill="hold" grpId="0" id="32" nodeType="clickEffect" presetClass="entr" presetID="52" presetSubtype="0">
                                  <p:stCondLst>
                                    <p:cond delay="0"/>
                                  </p:stCondLst>
                                  <p:iterate type="lt">
                                    <p:tmPct val="26000"/>
                                  </p:iterate>
                                  <p:childTnLst>
                                    <p:set>
                                      <p:cBhvr>
                                        <p:cTn dur="1" fill="hold" id="33">
                                          <p:stCondLst>
                                            <p:cond delay="0"/>
                                          </p:stCondLst>
                                        </p:cTn>
                                        <p:tgtEl>
                                          <p:spTgt spid="8"/>
                                        </p:tgtEl>
                                        <p:attrNameLst>
                                          <p:attrName>style.visibility</p:attrName>
                                        </p:attrNameLst>
                                      </p:cBhvr>
                                      <p:to>
                                        <p:strVal val="visible"/>
                                      </p:to>
                                    </p:set>
                                    <p:animScale>
                                      <p:cBhvr>
                                        <p:cTn decel="50000" dur="1000" fill="hold" id="34">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35">
                                          <p:stCondLst>
                                            <p:cond delay="0"/>
                                          </p:stCondLst>
                                        </p:cTn>
                                        <p:tgtEl>
                                          <p:spTgt spid="8"/>
                                        </p:tgtEl>
                                        <p:attrNameLst>
                                          <p:attrName>ppt_x</p:attrName>
                                          <p:attrName>ppt_y</p:attrName>
                                        </p:attrNameLst>
                                      </p:cBhvr>
                                    </p:animMotion>
                                    <p:animEffect filter="fade" transition="in">
                                      <p:cBhvr>
                                        <p:cTn dur="1000" id="36"/>
                                        <p:tgtEl>
                                          <p:spTgt spid="8"/>
                                        </p:tgtEl>
                                      </p:cBhvr>
                                    </p:animEffect>
                                  </p:childTnLst>
                                </p:cTn>
                              </p:par>
                              <p:par>
                                <p:cTn fill="hold" grpId="0" id="37" nodeType="withEffect" presetClass="entr" presetID="52" presetSubtype="0">
                                  <p:stCondLst>
                                    <p:cond delay="0"/>
                                  </p:stCondLst>
                                  <p:iterate type="lt">
                                    <p:tmPct val="5417"/>
                                  </p:iterate>
                                  <p:childTnLst>
                                    <p:set>
                                      <p:cBhvr>
                                        <p:cTn dur="1" fill="hold" id="38">
                                          <p:stCondLst>
                                            <p:cond delay="0"/>
                                          </p:stCondLst>
                                        </p:cTn>
                                        <p:tgtEl>
                                          <p:spTgt spid="11"/>
                                        </p:tgtEl>
                                        <p:attrNameLst>
                                          <p:attrName>style.visibility</p:attrName>
                                        </p:attrNameLst>
                                      </p:cBhvr>
                                      <p:to>
                                        <p:strVal val="visible"/>
                                      </p:to>
                                    </p:set>
                                    <p:animScale>
                                      <p:cBhvr>
                                        <p:cTn decel="50000" dur="1000" fill="hold" id="39">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decel="50000" dur="1000" fill="hold" id="40">
                                          <p:stCondLst>
                                            <p:cond delay="0"/>
                                          </p:stCondLst>
                                        </p:cTn>
                                        <p:tgtEl>
                                          <p:spTgt spid="11"/>
                                        </p:tgtEl>
                                        <p:attrNameLst>
                                          <p:attrName>ppt_x</p:attrName>
                                          <p:attrName>ppt_y</p:attrName>
                                        </p:attrNameLst>
                                      </p:cBhvr>
                                    </p:animMotion>
                                    <p:animEffect filter="fade" transition="in">
                                      <p:cBhvr>
                                        <p:cTn dur="1000" id="41"/>
                                        <p:tgtEl>
                                          <p:spTgt spid="11"/>
                                        </p:tgtEl>
                                      </p:cBhvr>
                                    </p:animEffect>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7"/>
      <p:bldP grpId="0" spid="8"/>
      <p:bldP grpId="0" spid="10"/>
      <p:bldP grpId="0" spid="11"/>
      <p:bldP grpId="0" spid="12"/>
    </p:bldLst>
  </p:timing>
</p:sld>
</file>

<file path=ppt/slides/slide9.xml><?xml version="1.0" encoding="utf-8"?>
<p:sld xmlns:a="http://schemas.openxmlformats.org/drawingml/2006/main" xmlns:a14="http://schemas.microsoft.com/office/drawing/2010/main" xmlns:m="http://schemas.openxmlformats.org/officeDocument/2006/math" xmlns:mc="http://schemas.openxmlformats.org/markup-compatibility/2006" xmlns:p="http://schemas.openxmlformats.org/presentationml/2006/main" xmlns:p14="http://schemas.microsoft.com/office/powerpoint/2010/main" xmlns:p15="http://schemas.microsoft.com/office/powerpoint/2012/main" xmlns:p159="http://schemas.microsoft.com/office/powerpoint/2015/09/main" xmlns:r="http://schemas.openxmlformats.org/officeDocument/2006/relationships" xmlns:w="http://schemas.openxmlformats.org/wordprocessingml/2006/main" xmlns:wp="http://schemas.openxmlformats.org/drawingml/2006/wordprocessingDrawing">
  <p:cSld>
    <p:spTree>
      <p:nvGrpSpPr>
        <p:cNvPr id="1" name=""/>
        <p:cNvGrpSpPr/>
        <p:nvPr/>
      </p:nvGrpSpPr>
      <p:grpSpPr>
        <a:xfrm>
          <a:off x="0" y="0"/>
          <a:ext cx="0" cy="0"/>
        </a:xfrm>
      </p:grpSpPr>
      <p:grpSp>
        <p:nvGrpSpPr>
          <p:cNvPr id="4" name="组合 3"/>
          <p:cNvGrpSpPr/>
          <p:nvPr/>
        </p:nvGrpSpPr>
        <p:grpSpPr>
          <a:xfrm>
            <a:off x="-104792" y="-64181"/>
            <a:ext cx="2800367" cy="1757762"/>
            <a:chOff x="-139723" y="-85574"/>
            <a:chExt cx="3733823" cy="2343682"/>
          </a:xfrm>
        </p:grpSpPr>
        <p:sp>
          <p:nvSpPr>
            <p:cNvPr id="5" name="等腰三角形 4"/>
            <p:cNvSpPr/>
            <p:nvPr/>
          </p:nvSpPr>
          <p:spPr>
            <a:xfrm rot="10800000">
              <a:off x="986266" y="7437"/>
              <a:ext cx="730501" cy="629742"/>
            </a:xfrm>
            <a:prstGeom prst="triangle">
              <a:avLst/>
            </a:prstGeom>
            <a:solidFill>
              <a:srgbClr val="F0CDE4"/>
            </a:solidFill>
            <a:ln w="38100">
              <a:solidFill>
                <a:srgbClr val="F0CDE4"/>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sp>
          <p:nvSpPr>
            <p:cNvPr id="6" name="等腰三角形 5"/>
            <p:cNvSpPr/>
            <p:nvPr/>
          </p:nvSpPr>
          <p:spPr>
            <a:xfrm rot="10800000">
              <a:off x="1243918" y="1440"/>
              <a:ext cx="653970" cy="563769"/>
            </a:xfrm>
            <a:prstGeom prst="triangle">
              <a:avLst/>
            </a:prstGeom>
            <a:noFill/>
            <a:ln w="19050">
              <a:solidFill>
                <a:srgbClr val="979FC8"/>
              </a:solidFill>
            </a:ln>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endParaRPr altLang="en-US" lang="zh-CN" sz="1013"/>
            </a:p>
          </p:txBody>
        </p:sp>
        <p:pic>
          <p:nvPicPr>
            <p:cNvPr id="7" name="图片 6"/>
            <p:cNvPicPr>
              <a:picLocks noChangeAspect="1"/>
            </p:cNvPicPr>
            <p:nvPr/>
          </p:nvPicPr>
          <p:blipFill>
            <a:blip r:embed="rId2">
              <a:extLst>
                <a:ext uri="{28A0092B-C50C-407E-A947-70E740481C1C}">
                  <a14:useLocalDpi val="0"/>
                </a:ext>
              </a:extLst>
            </a:blip>
            <a:srcRect b="5523" l="11837" t="11938"/>
            <a:stretch>
              <a:fillRect/>
            </a:stretch>
          </p:blipFill>
          <p:spPr>
            <a:xfrm rot="21199914">
              <a:off x="-139723" y="-85574"/>
              <a:ext cx="1703670" cy="2343682"/>
            </a:xfrm>
            <a:custGeom>
              <a:gdLst>
                <a:gd fmla="*/ 5411369 w 5411369" name="connsiteX0"/>
                <a:gd fmla="*/ 7444244 h 7444244" name="connsiteY0"/>
                <a:gd fmla="*/ 0 w 5411369" name="connsiteX1"/>
                <a:gd fmla="*/ 6811608 h 7444244" name="connsiteY1"/>
                <a:gd fmla="*/ 796335 w 5411369" name="connsiteX2"/>
                <a:gd fmla="*/ 0 h 7444244" name="connsiteY2"/>
                <a:gd fmla="*/ 5411369 w 5411369" name="connsiteX3"/>
                <a:gd fmla="*/ 539537 h 7444244" name="connsiteY3"/>
                <a:gd fmla="*/ 5411369 w 5411369" name="connsiteX4"/>
                <a:gd fmla="*/ 7444244 h 7444244" name="connsiteY4"/>
              </a:gdLst>
              <a:cxnLst>
                <a:cxn ang="0">
                  <a:pos x="connsiteX0" y="connsiteY0"/>
                </a:cxn>
                <a:cxn ang="0">
                  <a:pos x="connsiteX1" y="connsiteY1"/>
                </a:cxn>
                <a:cxn ang="0">
                  <a:pos x="connsiteX2" y="connsiteY2"/>
                </a:cxn>
                <a:cxn ang="0">
                  <a:pos x="connsiteX3" y="connsiteY3"/>
                </a:cxn>
                <a:cxn ang="0">
                  <a:pos x="connsiteX4" y="connsiteY4"/>
                </a:cxn>
              </a:cxnLst>
              <a:rect b="b" l="l" r="r" t="t"/>
              <a:pathLst>
                <a:path h="7444244" w="5411369">
                  <a:moveTo>
                    <a:pt x="5411369" y="7444244"/>
                  </a:moveTo>
                  <a:lnTo>
                    <a:pt x="0" y="6811608"/>
                  </a:lnTo>
                  <a:lnTo>
                    <a:pt x="796335" y="0"/>
                  </a:lnTo>
                  <a:lnTo>
                    <a:pt x="5411369" y="539537"/>
                  </a:lnTo>
                  <a:lnTo>
                    <a:pt x="5411369" y="7444244"/>
                  </a:lnTo>
                  <a:close/>
                </a:path>
              </a:pathLst>
            </a:custGeom>
          </p:spPr>
        </p:pic>
        <p:sp>
          <p:nvSpPr>
            <p:cNvPr id="8" name="文本框 26"/>
            <p:cNvSpPr>
              <a:spLocks noChangeArrowheads="1"/>
            </p:cNvSpPr>
            <p:nvPr/>
          </p:nvSpPr>
          <p:spPr bwMode="auto">
            <a:xfrm>
              <a:off x="808530" y="559567"/>
              <a:ext cx="2785570" cy="518160"/>
            </a:xfrm>
            <a:prstGeom prst="rect">
              <a:avLst/>
            </a:prstGeom>
            <a:noFill/>
            <a:ln w="9525">
              <a:noFill/>
              <a:miter lim="800000"/>
            </a:ln>
          </p:spPr>
          <p:txBody>
            <a:bodyPr bIns="34290" lIns="68580" rIns="68580" tIns="34290" wrap="square">
              <a:spAutoFit/>
            </a:bodyPr>
            <a:lstStyle/>
            <a:p>
              <a:pPr algn="dist"/>
              <a:r>
                <a:rPr altLang="en-US" b="1" lang="zh-CN" smtClean="0" sz="2100">
                  <a:solidFill>
                    <a:srgbClr val="404040"/>
                  </a:solidFill>
                  <a:latin charset="-122" panose="02010600040101010101" pitchFamily="2" typeface="华文细黑"/>
                  <a:ea charset="-122" panose="02010600040101010101" pitchFamily="2" typeface="华文细黑"/>
                  <a:sym charset="-122" panose="02010600030101010101" pitchFamily="2" typeface="宋体"/>
                </a:rPr>
                <a:t>添加标题</a:t>
              </a:r>
            </a:p>
          </p:txBody>
        </p:sp>
      </p:grpSp>
      <p:sp>
        <p:nvSpPr>
          <p:cNvPr id="9" name="矩形 8"/>
          <p:cNvSpPr/>
          <p:nvPr/>
        </p:nvSpPr>
        <p:spPr>
          <a:xfrm>
            <a:off x="567779" y="1176418"/>
            <a:ext cx="8015096" cy="640072"/>
          </a:xfrm>
          <a:prstGeom prst="rect">
            <a:avLst/>
          </a:prstGeom>
        </p:spPr>
        <p:txBody>
          <a:bodyPr bIns="45716" lIns="91431" rIns="91431" tIns="45716" wrap="square">
            <a:spAutoFit/>
          </a:bodyPr>
          <a:lstStyle/>
          <a:p>
            <a:pPr>
              <a:lnSpc>
                <a:spcPct val="150000"/>
              </a:lnSpc>
              <a:spcBef>
                <a:spcPts val="600"/>
              </a:spcBef>
              <a:spcAft>
                <a:spcPts val="600"/>
              </a:spcAft>
              <a:defRPr/>
            </a:pPr>
            <a:r>
              <a:rPr altLang="en-US" lang="zh-CN" sz="1200">
                <a:solidFill>
                  <a:schemeClr val="tx1">
                    <a:lumMod val="50000"/>
                    <a:lumOff val="50000"/>
                  </a:schemeClr>
                </a:solidFill>
                <a:latin charset="-122" panose="020b0503020204020204" pitchFamily="34" typeface="微软雅黑"/>
                <a:ea charset="-122" panose="020b0503020204020204" pitchFamily="34" typeface="微软雅黑"/>
              </a:rPr>
              <a:t>请在此处输入您的文本或者复制您的文本粘贴到此处，请在此处输入您的文本或者复制您的文本粘贴到此处。请在此处输入您的文本或者复制您的文本粘贴到此处，请在此处输入您的文本或者复制您的文本粘贴到此处。</a:t>
            </a:r>
          </a:p>
        </p:txBody>
      </p:sp>
      <p:pic>
        <p:nvPicPr>
          <p:cNvPr id="10" name="图片 9"/>
          <p:cNvPicPr>
            <a:picLocks noChangeAspect="1"/>
          </p:cNvPicPr>
          <p:nvPr/>
        </p:nvPicPr>
        <p:blipFill>
          <a:blip r:embed="rId3">
            <a:extLst>
              <a:ext uri="{28A0092B-C50C-407E-A947-70E740481C1C}">
                <a14:useLocalDpi val="0"/>
              </a:ext>
            </a:extLst>
          </a:blip>
          <a:srcRect b="21838" l="1544" r="1792" t="16006"/>
          <a:stretch>
            <a:fillRect/>
          </a:stretch>
        </p:blipFill>
        <p:spPr>
          <a:xfrm>
            <a:off x="577797" y="2106430"/>
            <a:ext cx="5302830" cy="2419988"/>
          </a:xfrm>
          <a:prstGeom prst="rect">
            <a:avLst/>
          </a:prstGeom>
        </p:spPr>
      </p:pic>
      <p:grpSp>
        <p:nvGrpSpPr>
          <p:cNvPr id="11" name="组合 10"/>
          <p:cNvGrpSpPr/>
          <p:nvPr/>
        </p:nvGrpSpPr>
        <p:grpSpPr>
          <a:xfrm>
            <a:off x="6120051" y="2139702"/>
            <a:ext cx="414462" cy="414516"/>
            <a:chOff x="3543574" y="4265651"/>
            <a:chExt cx="414516" cy="414516"/>
          </a:xfrm>
        </p:grpSpPr>
        <p:sp>
          <p:nvSpPr>
            <p:cNvPr id="12" name="椭圆 11"/>
            <p:cNvSpPr/>
            <p:nvPr/>
          </p:nvSpPr>
          <p:spPr>
            <a:xfrm>
              <a:off x="3543574" y="4265651"/>
              <a:ext cx="414516" cy="414516"/>
            </a:xfrm>
            <a:prstGeom prst="ellipse">
              <a:avLst/>
            </a:prstGeom>
            <a:solidFill>
              <a:srgbClr val="404585"/>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013">
                <a:solidFill>
                  <a:schemeClr val="tx1">
                    <a:lumMod val="50000"/>
                    <a:lumOff val="50000"/>
                  </a:schemeClr>
                </a:solidFill>
                <a:latin panose="020f0502020204030204" typeface="Calibri"/>
                <a:ea charset="-122" pitchFamily="2" typeface="宋体"/>
              </a:endParaRPr>
            </a:p>
          </p:txBody>
        </p:sp>
        <p:grpSp>
          <p:nvGrpSpPr>
            <p:cNvPr id="13" name="组合 12"/>
            <p:cNvGrpSpPr/>
            <p:nvPr/>
          </p:nvGrpSpPr>
          <p:grpSpPr>
            <a:xfrm>
              <a:off x="3629640" y="4325788"/>
              <a:ext cx="259976" cy="261734"/>
              <a:chOff x="5042691" y="2273922"/>
              <a:chExt cx="702937" cy="707690"/>
            </a:xfrm>
            <a:solidFill>
              <a:schemeClr val="bg1"/>
            </a:solidFill>
          </p:grpSpPr>
          <p:sp>
            <p:nvSpPr>
              <p:cNvPr id="14" name="Freeform 12"/>
              <p:cNvSpPr/>
              <p:nvPr/>
            </p:nvSpPr>
            <p:spPr bwMode="auto">
              <a:xfrm>
                <a:off x="5284806" y="2789968"/>
                <a:ext cx="460822" cy="191644"/>
              </a:xfrm>
              <a:custGeom>
                <a:gdLst>
                  <a:gd fmla="*/ 25 w 533" name="T0"/>
                  <a:gd fmla="*/ 165 h 222" name="T1"/>
                  <a:gd fmla="*/ 158 w 533" name="T2"/>
                  <a:gd fmla="*/ 165 h 222" name="T3"/>
                  <a:gd fmla="*/ 158 w 533" name="T4"/>
                  <a:gd fmla="*/ 108 h 222" name="T5"/>
                  <a:gd fmla="*/ 184 w 533" name="T6"/>
                  <a:gd fmla="*/ 83 h 222" name="T7"/>
                  <a:gd fmla="*/ 317 w 533" name="T8"/>
                  <a:gd fmla="*/ 83 h 222" name="T9"/>
                  <a:gd fmla="*/ 317 w 533" name="T10"/>
                  <a:gd fmla="*/ 25 h 222" name="T11"/>
                  <a:gd fmla="*/ 343 w 533" name="T12"/>
                  <a:gd fmla="*/ 0 h 222" name="T13"/>
                  <a:gd fmla="*/ 533 w 533" name="T14"/>
                  <a:gd fmla="*/ 0 h 222" name="T15"/>
                  <a:gd fmla="*/ 533 w 533" name="T16"/>
                  <a:gd fmla="*/ 32 h 222" name="T17"/>
                  <a:gd fmla="*/ 508 w 533" name="T18"/>
                  <a:gd fmla="*/ 57 h 222" name="T19"/>
                  <a:gd fmla="*/ 375 w 533" name="T20"/>
                  <a:gd fmla="*/ 57 h 222" name="T21"/>
                  <a:gd fmla="*/ 375 w 533" name="T22"/>
                  <a:gd fmla="*/ 114 h 222" name="T23"/>
                  <a:gd fmla="*/ 349 w 533" name="T24"/>
                  <a:gd fmla="*/ 140 h 222" name="T25"/>
                  <a:gd fmla="*/ 216 w 533" name="T26"/>
                  <a:gd fmla="*/ 140 h 222" name="T27"/>
                  <a:gd fmla="*/ 216 w 533" name="T28"/>
                  <a:gd fmla="*/ 197 h 222" name="T29"/>
                  <a:gd fmla="*/ 190 w 533" name="T30"/>
                  <a:gd fmla="*/ 222 h 222" name="T31"/>
                  <a:gd fmla="*/ 0 w 533" name="T32"/>
                  <a:gd fmla="*/ 222 h 222" name="T33"/>
                  <a:gd fmla="*/ 0 w 533" name="T34"/>
                  <a:gd fmla="*/ 191 h 222" name="T35"/>
                  <a:gd fmla="*/ 25 w 533" name="T36"/>
                  <a:gd fmla="*/ 165 h 222"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221" w="533">
                    <a:moveTo>
                      <a:pt x="25" y="165"/>
                    </a:moveTo>
                    <a:cubicBezTo>
                      <a:pt x="158" y="165"/>
                      <a:pt x="158" y="165"/>
                      <a:pt x="158" y="165"/>
                    </a:cubicBezTo>
                    <a:cubicBezTo>
                      <a:pt x="158" y="108"/>
                      <a:pt x="158" y="108"/>
                      <a:pt x="158" y="108"/>
                    </a:cubicBezTo>
                    <a:cubicBezTo>
                      <a:pt x="158" y="94"/>
                      <a:pt x="170" y="83"/>
                      <a:pt x="184" y="83"/>
                    </a:cubicBezTo>
                    <a:cubicBezTo>
                      <a:pt x="317" y="83"/>
                      <a:pt x="317" y="83"/>
                      <a:pt x="317" y="83"/>
                    </a:cubicBezTo>
                    <a:cubicBezTo>
                      <a:pt x="317" y="25"/>
                      <a:pt x="317" y="25"/>
                      <a:pt x="317" y="25"/>
                    </a:cubicBezTo>
                    <a:cubicBezTo>
                      <a:pt x="317" y="11"/>
                      <a:pt x="329" y="0"/>
                      <a:pt x="343" y="0"/>
                    </a:cubicBezTo>
                    <a:cubicBezTo>
                      <a:pt x="533" y="0"/>
                      <a:pt x="533" y="0"/>
                      <a:pt x="533" y="0"/>
                    </a:cubicBezTo>
                    <a:cubicBezTo>
                      <a:pt x="533" y="32"/>
                      <a:pt x="533" y="32"/>
                      <a:pt x="533" y="32"/>
                    </a:cubicBezTo>
                    <a:cubicBezTo>
                      <a:pt x="533" y="46"/>
                      <a:pt x="522" y="57"/>
                      <a:pt x="508" y="57"/>
                    </a:cubicBezTo>
                    <a:cubicBezTo>
                      <a:pt x="375" y="57"/>
                      <a:pt x="375" y="57"/>
                      <a:pt x="375" y="57"/>
                    </a:cubicBezTo>
                    <a:cubicBezTo>
                      <a:pt x="375" y="114"/>
                      <a:pt x="375" y="114"/>
                      <a:pt x="375" y="114"/>
                    </a:cubicBezTo>
                    <a:cubicBezTo>
                      <a:pt x="375" y="128"/>
                      <a:pt x="363" y="140"/>
                      <a:pt x="349" y="140"/>
                    </a:cubicBezTo>
                    <a:cubicBezTo>
                      <a:pt x="216" y="140"/>
                      <a:pt x="216" y="140"/>
                      <a:pt x="216" y="140"/>
                    </a:cubicBezTo>
                    <a:cubicBezTo>
                      <a:pt x="216" y="197"/>
                      <a:pt x="216" y="197"/>
                      <a:pt x="216" y="197"/>
                    </a:cubicBezTo>
                    <a:cubicBezTo>
                      <a:pt x="216" y="211"/>
                      <a:pt x="204" y="222"/>
                      <a:pt x="190" y="222"/>
                    </a:cubicBezTo>
                    <a:cubicBezTo>
                      <a:pt x="0" y="222"/>
                      <a:pt x="0" y="222"/>
                      <a:pt x="0" y="222"/>
                    </a:cubicBezTo>
                    <a:cubicBezTo>
                      <a:pt x="0" y="191"/>
                      <a:pt x="0" y="191"/>
                      <a:pt x="0" y="191"/>
                    </a:cubicBezTo>
                    <a:cubicBezTo>
                      <a:pt x="0" y="177"/>
                      <a:pt x="11" y="165"/>
                      <a:pt x="25" y="16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15" name="Freeform 13"/>
              <p:cNvSpPr>
                <a:spLocks noEditPoints="1"/>
              </p:cNvSpPr>
              <p:nvPr/>
            </p:nvSpPr>
            <p:spPr bwMode="auto">
              <a:xfrm>
                <a:off x="5042691" y="2273922"/>
                <a:ext cx="529215" cy="655759"/>
              </a:xfrm>
              <a:custGeom>
                <a:gdLst>
                  <a:gd fmla="*/ 28 w 612" name="T0"/>
                  <a:gd fmla="*/ 504 h 759" name="T1"/>
                  <a:gd fmla="*/ 148 w 612" name="T2"/>
                  <a:gd fmla="*/ 514 h 759" name="T3"/>
                  <a:gd fmla="*/ 179 w 612" name="T4"/>
                  <a:gd fmla="*/ 488 h 759" name="T5"/>
                  <a:gd fmla="*/ 184 w 612" name="T6"/>
                  <a:gd fmla="*/ 423 h 759" name="T7"/>
                  <a:gd fmla="*/ 158 w 612" name="T8"/>
                  <a:gd fmla="*/ 392 h 759" name="T9"/>
                  <a:gd fmla="*/ 38 w 612" name="T10"/>
                  <a:gd fmla="*/ 381 h 759" name="T11"/>
                  <a:gd fmla="*/ 7 w 612" name="T12"/>
                  <a:gd fmla="*/ 407 h 759" name="T13"/>
                  <a:gd fmla="*/ 2 w 612" name="T14"/>
                  <a:gd fmla="*/ 473 h 759" name="T15"/>
                  <a:gd fmla="*/ 28 w 612" name="T16"/>
                  <a:gd fmla="*/ 504 h 759" name="T17"/>
                  <a:gd fmla="*/ 157 w 612" name="T18"/>
                  <a:gd fmla="*/ 669 h 759" name="T19"/>
                  <a:gd fmla="*/ 254 w 612" name="T20"/>
                  <a:gd fmla="*/ 487 h 759" name="T21"/>
                  <a:gd fmla="*/ 334 w 612" name="T22"/>
                  <a:gd fmla="*/ 512 h 759" name="T23"/>
                  <a:gd fmla="*/ 342 w 612" name="T24"/>
                  <a:gd fmla="*/ 515 h 759" name="T25"/>
                  <a:gd fmla="*/ 216 w 612" name="T26"/>
                  <a:gd fmla="*/ 722 h 759" name="T27"/>
                  <a:gd fmla="*/ 157 w 612" name="T28"/>
                  <a:gd fmla="*/ 669 h 759" name="T29"/>
                  <a:gd fmla="*/ 379 w 612" name="T30"/>
                  <a:gd fmla="*/ 7 h 759" name="T31"/>
                  <a:gd fmla="*/ 426 w 612" name="T32"/>
                  <a:gd fmla="*/ 84 h 759" name="T33"/>
                  <a:gd fmla="*/ 349 w 612" name="T34"/>
                  <a:gd fmla="*/ 150 h 759" name="T35"/>
                  <a:gd fmla="*/ 304 w 612" name="T36"/>
                  <a:gd fmla="*/ 59 h 759" name="T37"/>
                  <a:gd fmla="*/ 379 w 612" name="T38"/>
                  <a:gd fmla="*/ 7 h 759" name="T39"/>
                  <a:gd fmla="*/ 371 w 612" name="T40"/>
                  <a:gd fmla="*/ 183 h 759" name="T41"/>
                  <a:gd fmla="*/ 403 w 612" name="T42"/>
                  <a:gd fmla="*/ 199 h 759" name="T43"/>
                  <a:gd fmla="*/ 574 w 612" name="T44"/>
                  <a:gd fmla="*/ 278 h 759" name="T45"/>
                  <a:gd fmla="*/ 579 w 612" name="T46"/>
                  <a:gd fmla="*/ 341 h 759" name="T47"/>
                  <a:gd fmla="*/ 398 w 612" name="T48"/>
                  <a:gd fmla="*/ 296 h 759" name="T49"/>
                  <a:gd fmla="*/ 381 w 612" name="T50"/>
                  <a:gd fmla="*/ 385 h 759" name="T51"/>
                  <a:gd fmla="*/ 390 w 612" name="T52"/>
                  <a:gd fmla="*/ 402 h 759" name="T53"/>
                  <a:gd fmla="*/ 561 w 612" name="T54"/>
                  <a:gd fmla="*/ 593 h 759" name="T55"/>
                  <a:gd fmla="*/ 489 w 612" name="T56"/>
                  <a:gd fmla="*/ 626 h 759" name="T57"/>
                  <a:gd fmla="*/ 233 w 612" name="T58"/>
                  <a:gd fmla="*/ 447 h 759" name="T59"/>
                  <a:gd fmla="*/ 203 w 612" name="T60"/>
                  <a:gd fmla="*/ 392 h 759" name="T61"/>
                  <a:gd fmla="*/ 231 w 612" name="T62"/>
                  <a:gd fmla="*/ 239 h 759" name="T63"/>
                  <a:gd fmla="*/ 157 w 612" name="T64"/>
                  <a:gd fmla="*/ 344 h 759" name="T65"/>
                  <a:gd fmla="*/ 95 w 612" name="T66"/>
                  <a:gd fmla="*/ 332 h 759" name="T67"/>
                  <a:gd fmla="*/ 247 w 612" name="T68"/>
                  <a:gd fmla="*/ 155 h 759" name="T69"/>
                  <a:gd fmla="*/ 313 w 612" name="T70"/>
                  <a:gd fmla="*/ 163 h 759" name="T71"/>
                  <a:gd fmla="*/ 349 w 612" name="T72"/>
                  <a:gd fmla="*/ 227 h 759" name="T73"/>
                  <a:gd fmla="*/ 371 w 612" name="T74"/>
                  <a:gd fmla="*/ 183 h 759" name="T75"/>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b="b" l="0" r="r" t="0"/>
                <a:pathLst>
                  <a:path h="759" w="612">
                    <a:moveTo>
                      <a:pt x="28" y="504"/>
                    </a:moveTo>
                    <a:cubicBezTo>
                      <a:pt x="148" y="514"/>
                      <a:pt x="148" y="514"/>
                      <a:pt x="148" y="514"/>
                    </a:cubicBezTo>
                    <a:cubicBezTo>
                      <a:pt x="164" y="516"/>
                      <a:pt x="177" y="504"/>
                      <a:pt x="179" y="488"/>
                    </a:cubicBezTo>
                    <a:cubicBezTo>
                      <a:pt x="184" y="423"/>
                      <a:pt x="184" y="423"/>
                      <a:pt x="184" y="423"/>
                    </a:cubicBezTo>
                    <a:cubicBezTo>
                      <a:pt x="186" y="407"/>
                      <a:pt x="174" y="393"/>
                      <a:pt x="158" y="392"/>
                    </a:cubicBezTo>
                    <a:cubicBezTo>
                      <a:pt x="38" y="381"/>
                      <a:pt x="38" y="381"/>
                      <a:pt x="38" y="381"/>
                    </a:cubicBezTo>
                    <a:cubicBezTo>
                      <a:pt x="23" y="380"/>
                      <a:pt x="9" y="392"/>
                      <a:pt x="7" y="407"/>
                    </a:cubicBezTo>
                    <a:cubicBezTo>
                      <a:pt x="2" y="473"/>
                      <a:pt x="2" y="473"/>
                      <a:pt x="2" y="473"/>
                    </a:cubicBezTo>
                    <a:cubicBezTo>
                      <a:pt x="0" y="489"/>
                      <a:pt x="12" y="503"/>
                      <a:pt x="28" y="504"/>
                    </a:cubicBezTo>
                    <a:close/>
                    <a:moveTo>
                      <a:pt x="157" y="669"/>
                    </a:moveTo>
                    <a:cubicBezTo>
                      <a:pt x="220" y="595"/>
                      <a:pt x="230" y="592"/>
                      <a:pt x="254" y="487"/>
                    </a:cubicBezTo>
                    <a:cubicBezTo>
                      <a:pt x="280" y="496"/>
                      <a:pt x="307" y="504"/>
                      <a:pt x="334" y="512"/>
                    </a:cubicBezTo>
                    <a:cubicBezTo>
                      <a:pt x="337" y="513"/>
                      <a:pt x="339" y="514"/>
                      <a:pt x="342" y="515"/>
                    </a:cubicBezTo>
                    <a:cubicBezTo>
                      <a:pt x="303" y="633"/>
                      <a:pt x="296" y="637"/>
                      <a:pt x="216" y="722"/>
                    </a:cubicBezTo>
                    <a:cubicBezTo>
                      <a:pt x="180" y="759"/>
                      <a:pt x="122" y="709"/>
                      <a:pt x="157" y="669"/>
                    </a:cubicBezTo>
                    <a:close/>
                    <a:moveTo>
                      <a:pt x="379" y="7"/>
                    </a:moveTo>
                    <a:cubicBezTo>
                      <a:pt x="413" y="15"/>
                      <a:pt x="434" y="49"/>
                      <a:pt x="426" y="84"/>
                    </a:cubicBezTo>
                    <a:cubicBezTo>
                      <a:pt x="419" y="120"/>
                      <a:pt x="383" y="157"/>
                      <a:pt x="349" y="150"/>
                    </a:cubicBezTo>
                    <a:cubicBezTo>
                      <a:pt x="315" y="143"/>
                      <a:pt x="297" y="94"/>
                      <a:pt x="304" y="59"/>
                    </a:cubicBezTo>
                    <a:cubicBezTo>
                      <a:pt x="312" y="23"/>
                      <a:pt x="345" y="0"/>
                      <a:pt x="379" y="7"/>
                    </a:cubicBezTo>
                    <a:close/>
                    <a:moveTo>
                      <a:pt x="371" y="183"/>
                    </a:moveTo>
                    <a:cubicBezTo>
                      <a:pt x="378" y="185"/>
                      <a:pt x="393" y="190"/>
                      <a:pt x="403" y="199"/>
                    </a:cubicBezTo>
                    <a:cubicBezTo>
                      <a:pt x="494" y="286"/>
                      <a:pt x="474" y="282"/>
                      <a:pt x="574" y="278"/>
                    </a:cubicBezTo>
                    <a:cubicBezTo>
                      <a:pt x="612" y="277"/>
                      <a:pt x="611" y="338"/>
                      <a:pt x="579" y="341"/>
                    </a:cubicBezTo>
                    <a:cubicBezTo>
                      <a:pt x="477" y="350"/>
                      <a:pt x="470" y="358"/>
                      <a:pt x="398" y="296"/>
                    </a:cubicBezTo>
                    <a:cubicBezTo>
                      <a:pt x="381" y="385"/>
                      <a:pt x="381" y="385"/>
                      <a:pt x="381" y="385"/>
                    </a:cubicBezTo>
                    <a:cubicBezTo>
                      <a:pt x="380" y="392"/>
                      <a:pt x="383" y="399"/>
                      <a:pt x="390" y="402"/>
                    </a:cubicBezTo>
                    <a:cubicBezTo>
                      <a:pt x="494" y="448"/>
                      <a:pt x="515" y="448"/>
                      <a:pt x="561" y="593"/>
                    </a:cubicBezTo>
                    <a:cubicBezTo>
                      <a:pt x="578" y="638"/>
                      <a:pt x="510" y="668"/>
                      <a:pt x="489" y="626"/>
                    </a:cubicBezTo>
                    <a:cubicBezTo>
                      <a:pt x="417" y="484"/>
                      <a:pt x="405" y="506"/>
                      <a:pt x="233" y="447"/>
                    </a:cubicBezTo>
                    <a:cubicBezTo>
                      <a:pt x="211" y="435"/>
                      <a:pt x="203" y="416"/>
                      <a:pt x="203" y="392"/>
                    </a:cubicBezTo>
                    <a:cubicBezTo>
                      <a:pt x="231" y="239"/>
                      <a:pt x="231" y="239"/>
                      <a:pt x="231" y="239"/>
                    </a:cubicBezTo>
                    <a:cubicBezTo>
                      <a:pt x="164" y="260"/>
                      <a:pt x="171" y="259"/>
                      <a:pt x="157" y="344"/>
                    </a:cubicBezTo>
                    <a:cubicBezTo>
                      <a:pt x="151" y="376"/>
                      <a:pt x="91" y="372"/>
                      <a:pt x="95" y="332"/>
                    </a:cubicBezTo>
                    <a:cubicBezTo>
                      <a:pt x="107" y="207"/>
                      <a:pt x="126" y="199"/>
                      <a:pt x="247" y="155"/>
                    </a:cubicBezTo>
                    <a:cubicBezTo>
                      <a:pt x="264" y="149"/>
                      <a:pt x="304" y="160"/>
                      <a:pt x="313" y="163"/>
                    </a:cubicBezTo>
                    <a:cubicBezTo>
                      <a:pt x="349" y="227"/>
                      <a:pt x="349" y="227"/>
                      <a:pt x="349" y="227"/>
                    </a:cubicBezTo>
                    <a:cubicBezTo>
                      <a:pt x="371" y="183"/>
                      <a:pt x="371" y="183"/>
                      <a:pt x="371" y="18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grpSp>
      </p:grpSp>
      <p:grpSp>
        <p:nvGrpSpPr>
          <p:cNvPr id="16" name="组合 15"/>
          <p:cNvGrpSpPr/>
          <p:nvPr/>
        </p:nvGrpSpPr>
        <p:grpSpPr>
          <a:xfrm>
            <a:off x="6120051" y="2805306"/>
            <a:ext cx="414462" cy="414516"/>
            <a:chOff x="4102125" y="4265651"/>
            <a:chExt cx="414516" cy="414516"/>
          </a:xfrm>
        </p:grpSpPr>
        <p:sp>
          <p:nvSpPr>
            <p:cNvPr id="17" name="椭圆 16"/>
            <p:cNvSpPr/>
            <p:nvPr/>
          </p:nvSpPr>
          <p:spPr>
            <a:xfrm>
              <a:off x="4102125" y="4265651"/>
              <a:ext cx="414516" cy="414516"/>
            </a:xfrm>
            <a:prstGeom prst="ellipse">
              <a:avLst/>
            </a:prstGeom>
            <a:solidFill>
              <a:srgbClr val="404585"/>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013">
                <a:solidFill>
                  <a:schemeClr val="tx1">
                    <a:lumMod val="50000"/>
                    <a:lumOff val="50000"/>
                  </a:schemeClr>
                </a:solidFill>
                <a:latin panose="020f0502020204030204" typeface="Calibri"/>
                <a:ea charset="-122" pitchFamily="2" typeface="宋体"/>
              </a:endParaRPr>
            </a:p>
          </p:txBody>
        </p:sp>
        <p:grpSp>
          <p:nvGrpSpPr>
            <p:cNvPr id="18" name="组合 17"/>
            <p:cNvGrpSpPr/>
            <p:nvPr/>
          </p:nvGrpSpPr>
          <p:grpSpPr>
            <a:xfrm>
              <a:off x="4199233" y="4358783"/>
              <a:ext cx="238761" cy="198211"/>
              <a:chOff x="3132963" y="3140191"/>
              <a:chExt cx="645573" cy="535933"/>
            </a:xfrm>
            <a:solidFill>
              <a:schemeClr val="bg1"/>
            </a:solidFill>
          </p:grpSpPr>
          <p:sp>
            <p:nvSpPr>
              <p:cNvPr id="19" name="Freeform 226"/>
              <p:cNvSpPr/>
              <p:nvPr/>
            </p:nvSpPr>
            <p:spPr bwMode="auto">
              <a:xfrm>
                <a:off x="3421629" y="3217854"/>
                <a:ext cx="356907" cy="392027"/>
              </a:xfrm>
              <a:custGeom>
                <a:gdLst>
                  <a:gd fmla="*/ 0 w 529" name="T0"/>
                  <a:gd fmla="*/ 0 h 581" name="T1"/>
                  <a:gd fmla="*/ 2 w 529" name="T2"/>
                  <a:gd fmla="*/ 11 h 581" name="T3"/>
                  <a:gd fmla="*/ 25 w 529" name="T4"/>
                  <a:gd fmla="*/ 56 h 581" name="T5"/>
                  <a:gd fmla="*/ 473 w 529" name="T6"/>
                  <a:gd fmla="*/ 56 h 581" name="T7"/>
                  <a:gd fmla="*/ 473 w 529" name="T8"/>
                  <a:gd fmla="*/ 525 h 581" name="T9"/>
                  <a:gd fmla="*/ 127 w 529" name="T10"/>
                  <a:gd fmla="*/ 525 h 581" name="T11"/>
                  <a:gd fmla="*/ 127 w 529" name="T12"/>
                  <a:gd fmla="*/ 581 h 581" name="T13"/>
                  <a:gd fmla="*/ 529 w 529" name="T14"/>
                  <a:gd fmla="*/ 581 h 581" name="T15"/>
                  <a:gd fmla="*/ 529 w 529" name="T16"/>
                  <a:gd fmla="*/ 0 h 581" name="T17"/>
                  <a:gd fmla="*/ 0 w 529" name="T18"/>
                  <a:gd fmla="*/ 0 h 581"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581" w="529">
                    <a:moveTo>
                      <a:pt x="0" y="0"/>
                    </a:moveTo>
                    <a:cubicBezTo>
                      <a:pt x="1" y="4"/>
                      <a:pt x="2" y="7"/>
                      <a:pt x="2" y="11"/>
                    </a:cubicBezTo>
                    <a:cubicBezTo>
                      <a:pt x="14" y="22"/>
                      <a:pt x="22" y="38"/>
                      <a:pt x="25" y="56"/>
                    </a:cubicBezTo>
                    <a:cubicBezTo>
                      <a:pt x="473" y="56"/>
                      <a:pt x="473" y="56"/>
                      <a:pt x="473" y="56"/>
                    </a:cubicBezTo>
                    <a:cubicBezTo>
                      <a:pt x="473" y="525"/>
                      <a:pt x="473" y="525"/>
                      <a:pt x="473" y="525"/>
                    </a:cubicBezTo>
                    <a:cubicBezTo>
                      <a:pt x="127" y="525"/>
                      <a:pt x="127" y="525"/>
                      <a:pt x="127" y="525"/>
                    </a:cubicBezTo>
                    <a:cubicBezTo>
                      <a:pt x="127" y="581"/>
                      <a:pt x="127" y="581"/>
                      <a:pt x="127" y="581"/>
                    </a:cubicBezTo>
                    <a:cubicBezTo>
                      <a:pt x="529" y="581"/>
                      <a:pt x="529" y="581"/>
                      <a:pt x="529" y="581"/>
                    </a:cubicBezTo>
                    <a:cubicBezTo>
                      <a:pt x="529" y="0"/>
                      <a:pt x="529" y="0"/>
                      <a:pt x="529"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20" name="Freeform 227"/>
              <p:cNvSpPr/>
              <p:nvPr/>
            </p:nvSpPr>
            <p:spPr bwMode="auto">
              <a:xfrm>
                <a:off x="3198348" y="3140191"/>
                <a:ext cx="224709" cy="247551"/>
              </a:xfrm>
              <a:custGeom>
                <a:gdLst>
                  <a:gd fmla="*/ 45 w 333" name="T0"/>
                  <a:gd fmla="*/ 243 h 367" name="T1"/>
                  <a:gd fmla="*/ 170 w 333" name="T2"/>
                  <a:gd fmla="*/ 367 h 367" name="T3"/>
                  <a:gd fmla="*/ 289 w 333" name="T4"/>
                  <a:gd fmla="*/ 243 h 367" name="T5"/>
                  <a:gd fmla="*/ 326 w 333" name="T6"/>
                  <a:gd fmla="*/ 203 h 367" name="T7"/>
                  <a:gd fmla="*/ 306 w 333" name="T8"/>
                  <a:gd fmla="*/ 142 h 367" name="T9"/>
                  <a:gd fmla="*/ 166 w 333" name="T10"/>
                  <a:gd fmla="*/ 0 h 367" name="T11"/>
                  <a:gd fmla="*/ 26 w 333" name="T12"/>
                  <a:gd fmla="*/ 142 h 367" name="T13"/>
                  <a:gd fmla="*/ 7 w 333" name="T14"/>
                  <a:gd fmla="*/ 203 h 367" name="T15"/>
                  <a:gd fmla="*/ 45 w 333" name="T16"/>
                  <a:gd fmla="*/ 243 h 367"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367" w="333">
                    <a:moveTo>
                      <a:pt x="45" y="243"/>
                    </a:moveTo>
                    <a:cubicBezTo>
                      <a:pt x="71" y="308"/>
                      <a:pt x="118" y="367"/>
                      <a:pt x="170" y="367"/>
                    </a:cubicBezTo>
                    <a:cubicBezTo>
                      <a:pt x="222" y="367"/>
                      <a:pt x="266" y="308"/>
                      <a:pt x="289" y="243"/>
                    </a:cubicBezTo>
                    <a:cubicBezTo>
                      <a:pt x="305" y="242"/>
                      <a:pt x="320" y="226"/>
                      <a:pt x="326" y="203"/>
                    </a:cubicBezTo>
                    <a:cubicBezTo>
                      <a:pt x="333" y="176"/>
                      <a:pt x="324" y="149"/>
                      <a:pt x="306" y="142"/>
                    </a:cubicBezTo>
                    <a:cubicBezTo>
                      <a:pt x="302" y="63"/>
                      <a:pt x="241" y="0"/>
                      <a:pt x="166" y="0"/>
                    </a:cubicBezTo>
                    <a:cubicBezTo>
                      <a:pt x="92" y="0"/>
                      <a:pt x="31" y="63"/>
                      <a:pt x="26" y="142"/>
                    </a:cubicBezTo>
                    <a:cubicBezTo>
                      <a:pt x="9" y="149"/>
                      <a:pt x="0" y="176"/>
                      <a:pt x="7" y="203"/>
                    </a:cubicBezTo>
                    <a:cubicBezTo>
                      <a:pt x="13" y="227"/>
                      <a:pt x="29" y="243"/>
                      <a:pt x="45" y="243"/>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21" name="Freeform 228"/>
              <p:cNvSpPr/>
              <p:nvPr/>
            </p:nvSpPr>
            <p:spPr bwMode="auto">
              <a:xfrm>
                <a:off x="3481875" y="3306367"/>
                <a:ext cx="233275" cy="180738"/>
              </a:xfrm>
              <a:custGeom>
                <a:gdLst>
                  <a:gd fmla="*/ 41 w 346" name="T0"/>
                  <a:gd fmla="*/ 111 h 268" name="T1"/>
                  <a:gd fmla="*/ 0 w 346" name="T2"/>
                  <a:gd fmla="*/ 151 h 268" name="T3"/>
                  <a:gd fmla="*/ 90 w 346" name="T4"/>
                  <a:gd fmla="*/ 268 h 268" name="T5"/>
                  <a:gd fmla="*/ 254 w 346" name="T6"/>
                  <a:gd fmla="*/ 125 h 268" name="T7"/>
                  <a:gd fmla="*/ 284 w 346" name="T8"/>
                  <a:gd fmla="*/ 158 h 268" name="T9"/>
                  <a:gd fmla="*/ 346 w 346" name="T10"/>
                  <a:gd fmla="*/ 0 h 268" name="T11"/>
                  <a:gd fmla="*/ 184 w 346" name="T12"/>
                  <a:gd fmla="*/ 50 h 268" name="T13"/>
                  <a:gd fmla="*/ 218 w 346" name="T14"/>
                  <a:gd fmla="*/ 87 h 268" name="T15"/>
                  <a:gd fmla="*/ 99 w 346" name="T16"/>
                  <a:gd fmla="*/ 190 h 268" name="T17"/>
                  <a:gd fmla="*/ 41 w 346" name="T18"/>
                  <a:gd fmla="*/ 111 h 268" name="T1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b="b" l="0" r="r" t="0"/>
                <a:pathLst>
                  <a:path h="268" w="346">
                    <a:moveTo>
                      <a:pt x="41" y="111"/>
                    </a:moveTo>
                    <a:cubicBezTo>
                      <a:pt x="0" y="151"/>
                      <a:pt x="0" y="151"/>
                      <a:pt x="0" y="151"/>
                    </a:cubicBezTo>
                    <a:cubicBezTo>
                      <a:pt x="12" y="165"/>
                      <a:pt x="90" y="268"/>
                      <a:pt x="90" y="268"/>
                    </a:cubicBezTo>
                    <a:cubicBezTo>
                      <a:pt x="254" y="125"/>
                      <a:pt x="254" y="125"/>
                      <a:pt x="254" y="125"/>
                    </a:cubicBezTo>
                    <a:cubicBezTo>
                      <a:pt x="284" y="158"/>
                      <a:pt x="284" y="158"/>
                      <a:pt x="284" y="158"/>
                    </a:cubicBezTo>
                    <a:cubicBezTo>
                      <a:pt x="346" y="0"/>
                      <a:pt x="346" y="0"/>
                      <a:pt x="346" y="0"/>
                    </a:cubicBezTo>
                    <a:cubicBezTo>
                      <a:pt x="184" y="50"/>
                      <a:pt x="184" y="50"/>
                      <a:pt x="184" y="50"/>
                    </a:cubicBezTo>
                    <a:cubicBezTo>
                      <a:pt x="218" y="87"/>
                      <a:pt x="218" y="87"/>
                      <a:pt x="218" y="87"/>
                    </a:cubicBezTo>
                    <a:cubicBezTo>
                      <a:pt x="99" y="190"/>
                      <a:pt x="99" y="190"/>
                      <a:pt x="99" y="190"/>
                    </a:cubicBezTo>
                    <a:lnTo>
                      <a:pt x="41" y="11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22" name="Freeform 229"/>
              <p:cNvSpPr/>
              <p:nvPr/>
            </p:nvSpPr>
            <p:spPr bwMode="auto">
              <a:xfrm>
                <a:off x="3132963" y="3377178"/>
                <a:ext cx="355480" cy="298946"/>
              </a:xfrm>
              <a:custGeom>
                <a:gdLst>
                  <a:gd fmla="*/ 407 w 527" name="T0"/>
                  <a:gd fmla="*/ 0 h 443" name="T1"/>
                  <a:gd fmla="*/ 294 w 527" name="T2"/>
                  <a:gd fmla="*/ 190 h 443" name="T3"/>
                  <a:gd fmla="*/ 280 w 527" name="T4"/>
                  <a:gd fmla="*/ 105 h 443" name="T5"/>
                  <a:gd fmla="*/ 295 w 527" name="T6"/>
                  <a:gd fmla="*/ 77 h 443" name="T7"/>
                  <a:gd fmla="*/ 263 w 527" name="T8"/>
                  <a:gd fmla="*/ 44 h 443" name="T9"/>
                  <a:gd fmla="*/ 230 w 527" name="T10"/>
                  <a:gd fmla="*/ 77 h 443" name="T11"/>
                  <a:gd fmla="*/ 246 w 527" name="T12"/>
                  <a:gd fmla="*/ 105 h 443" name="T13"/>
                  <a:gd fmla="*/ 232 w 527" name="T14"/>
                  <a:gd fmla="*/ 189 h 443" name="T15"/>
                  <a:gd fmla="*/ 120 w 527" name="T16"/>
                  <a:gd fmla="*/ 0 h 443" name="T17"/>
                  <a:gd fmla="*/ 2 w 527" name="T18"/>
                  <a:gd fmla="*/ 125 h 443" name="T19"/>
                  <a:gd fmla="*/ 0 w 527" name="T20"/>
                  <a:gd fmla="*/ 125 h 443" name="T21"/>
                  <a:gd fmla="*/ 0 w 527" name="T22"/>
                  <a:gd fmla="*/ 402 h 443" name="T23"/>
                  <a:gd fmla="*/ 1 w 527" name="T24"/>
                  <a:gd fmla="*/ 402 h 443" name="T25"/>
                  <a:gd fmla="*/ 263 w 527" name="T26"/>
                  <a:gd fmla="*/ 443 h 443" name="T27"/>
                  <a:gd fmla="*/ 526 w 527" name="T28"/>
                  <a:gd fmla="*/ 402 h 443" name="T29"/>
                  <a:gd fmla="*/ 527 w 527" name="T30"/>
                  <a:gd fmla="*/ 402 h 443" name="T31"/>
                  <a:gd fmla="*/ 527 w 527" name="T32"/>
                  <a:gd fmla="*/ 125 h 443" name="T33"/>
                  <a:gd fmla="*/ 525 w 527" name="T34"/>
                  <a:gd fmla="*/ 125 h 443" name="T35"/>
                  <a:gd fmla="*/ 407 w 527" name="T36"/>
                  <a:gd fmla="*/ 0 h 443" name="T3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b="b" l="0" r="r" t="0"/>
                <a:pathLst>
                  <a:path h="442" w="527">
                    <a:moveTo>
                      <a:pt x="407" y="0"/>
                    </a:moveTo>
                    <a:cubicBezTo>
                      <a:pt x="294" y="190"/>
                      <a:pt x="294" y="190"/>
                      <a:pt x="294" y="190"/>
                    </a:cubicBezTo>
                    <a:cubicBezTo>
                      <a:pt x="280" y="105"/>
                      <a:pt x="280" y="105"/>
                      <a:pt x="280" y="105"/>
                    </a:cubicBezTo>
                    <a:cubicBezTo>
                      <a:pt x="289" y="99"/>
                      <a:pt x="295" y="89"/>
                      <a:pt x="295" y="77"/>
                    </a:cubicBezTo>
                    <a:cubicBezTo>
                      <a:pt x="295" y="59"/>
                      <a:pt x="281" y="44"/>
                      <a:pt x="263" y="44"/>
                    </a:cubicBezTo>
                    <a:cubicBezTo>
                      <a:pt x="245" y="44"/>
                      <a:pt x="230" y="59"/>
                      <a:pt x="230" y="77"/>
                    </a:cubicBezTo>
                    <a:cubicBezTo>
                      <a:pt x="230" y="89"/>
                      <a:pt x="237" y="99"/>
                      <a:pt x="246" y="105"/>
                    </a:cubicBezTo>
                    <a:cubicBezTo>
                      <a:pt x="232" y="189"/>
                      <a:pt x="232" y="189"/>
                      <a:pt x="232" y="189"/>
                    </a:cubicBezTo>
                    <a:cubicBezTo>
                      <a:pt x="120" y="0"/>
                      <a:pt x="120" y="0"/>
                      <a:pt x="120" y="0"/>
                    </a:cubicBezTo>
                    <a:cubicBezTo>
                      <a:pt x="56" y="27"/>
                      <a:pt x="12" y="72"/>
                      <a:pt x="2" y="125"/>
                    </a:cubicBezTo>
                    <a:cubicBezTo>
                      <a:pt x="0" y="125"/>
                      <a:pt x="0" y="125"/>
                      <a:pt x="0" y="125"/>
                    </a:cubicBezTo>
                    <a:cubicBezTo>
                      <a:pt x="0" y="402"/>
                      <a:pt x="0" y="402"/>
                      <a:pt x="0" y="402"/>
                    </a:cubicBezTo>
                    <a:cubicBezTo>
                      <a:pt x="1" y="402"/>
                      <a:pt x="1" y="402"/>
                      <a:pt x="1" y="402"/>
                    </a:cubicBezTo>
                    <a:cubicBezTo>
                      <a:pt x="14" y="425"/>
                      <a:pt x="126" y="443"/>
                      <a:pt x="263" y="443"/>
                    </a:cubicBezTo>
                    <a:cubicBezTo>
                      <a:pt x="401" y="443"/>
                      <a:pt x="513" y="425"/>
                      <a:pt x="526" y="402"/>
                    </a:cubicBezTo>
                    <a:cubicBezTo>
                      <a:pt x="527" y="402"/>
                      <a:pt x="527" y="402"/>
                      <a:pt x="527" y="402"/>
                    </a:cubicBezTo>
                    <a:cubicBezTo>
                      <a:pt x="527" y="125"/>
                      <a:pt x="527" y="125"/>
                      <a:pt x="527" y="125"/>
                    </a:cubicBezTo>
                    <a:cubicBezTo>
                      <a:pt x="525" y="125"/>
                      <a:pt x="525" y="125"/>
                      <a:pt x="525" y="125"/>
                    </a:cubicBezTo>
                    <a:cubicBezTo>
                      <a:pt x="515" y="72"/>
                      <a:pt x="471" y="27"/>
                      <a:pt x="407"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23" name="Freeform 230"/>
              <p:cNvSpPr/>
              <p:nvPr/>
            </p:nvSpPr>
            <p:spPr bwMode="auto">
              <a:xfrm>
                <a:off x="3598655" y="3487105"/>
                <a:ext cx="54536" cy="68241"/>
              </a:xfrm>
              <a:custGeom>
                <a:gdLst>
                  <a:gd fmla="*/ 0 w 81" name="T0"/>
                  <a:gd fmla="*/ 0 h 101" name="T1"/>
                  <a:gd fmla="*/ 0 w 81" name="T2"/>
                  <a:gd fmla="*/ 55 h 101" name="T3"/>
                  <a:gd fmla="*/ 40 w 81" name="T4"/>
                  <a:gd fmla="*/ 101 h 101" name="T5"/>
                  <a:gd fmla="*/ 81 w 81" name="T6"/>
                  <a:gd fmla="*/ 56 h 101" name="T7"/>
                  <a:gd fmla="*/ 81 w 81" name="T8"/>
                  <a:gd fmla="*/ 0 h 101" name="T9"/>
                  <a:gd fmla="*/ 59 w 81" name="T10"/>
                  <a:gd fmla="*/ 0 h 101" name="T11"/>
                  <a:gd fmla="*/ 59 w 81" name="T12"/>
                  <a:gd fmla="*/ 57 h 101" name="T13"/>
                  <a:gd fmla="*/ 40 w 81" name="T14"/>
                  <a:gd fmla="*/ 83 h 101" name="T15"/>
                  <a:gd fmla="*/ 22 w 81" name="T16"/>
                  <a:gd fmla="*/ 57 h 101" name="T17"/>
                  <a:gd fmla="*/ 22 w 81" name="T18"/>
                  <a:gd fmla="*/ 0 h 101" name="T19"/>
                  <a:gd fmla="*/ 0 w 81" name="T20"/>
                  <a:gd fmla="*/ 0 h 101" name="T2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b="b" l="0" r="r" t="0"/>
                <a:pathLst>
                  <a:path h="100" w="81">
                    <a:moveTo>
                      <a:pt x="0" y="0"/>
                    </a:moveTo>
                    <a:cubicBezTo>
                      <a:pt x="0" y="55"/>
                      <a:pt x="0" y="55"/>
                      <a:pt x="0" y="55"/>
                    </a:cubicBezTo>
                    <a:cubicBezTo>
                      <a:pt x="0" y="87"/>
                      <a:pt x="15" y="101"/>
                      <a:pt x="40" y="101"/>
                    </a:cubicBezTo>
                    <a:cubicBezTo>
                      <a:pt x="65" y="101"/>
                      <a:pt x="81" y="86"/>
                      <a:pt x="81" y="56"/>
                    </a:cubicBezTo>
                    <a:cubicBezTo>
                      <a:pt x="81" y="0"/>
                      <a:pt x="81" y="0"/>
                      <a:pt x="81" y="0"/>
                    </a:cubicBezTo>
                    <a:cubicBezTo>
                      <a:pt x="59" y="0"/>
                      <a:pt x="59" y="0"/>
                      <a:pt x="59" y="0"/>
                    </a:cubicBezTo>
                    <a:cubicBezTo>
                      <a:pt x="59" y="57"/>
                      <a:pt x="59" y="57"/>
                      <a:pt x="59" y="57"/>
                    </a:cubicBezTo>
                    <a:cubicBezTo>
                      <a:pt x="59" y="75"/>
                      <a:pt x="52" y="83"/>
                      <a:pt x="40" y="83"/>
                    </a:cubicBezTo>
                    <a:cubicBezTo>
                      <a:pt x="29" y="83"/>
                      <a:pt x="22" y="74"/>
                      <a:pt x="22" y="57"/>
                    </a:cubicBezTo>
                    <a:cubicBezTo>
                      <a:pt x="22" y="0"/>
                      <a:pt x="22" y="0"/>
                      <a:pt x="22" y="0"/>
                    </a:cubicBezTo>
                    <a:lnTo>
                      <a:pt x="0"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24" name="Freeform 231"/>
              <p:cNvSpPr>
                <a:spLocks noEditPoints="1"/>
              </p:cNvSpPr>
              <p:nvPr/>
            </p:nvSpPr>
            <p:spPr bwMode="auto">
              <a:xfrm>
                <a:off x="3666040" y="3486534"/>
                <a:ext cx="47968" cy="67384"/>
              </a:xfrm>
              <a:custGeom>
                <a:gdLst>
                  <a:gd fmla="*/ 31 w 71" name="T0"/>
                  <a:gd fmla="*/ 0 h 100" name="T1"/>
                  <a:gd fmla="*/ 0 w 71" name="T2"/>
                  <a:gd fmla="*/ 2 h 100" name="T3"/>
                  <a:gd fmla="*/ 0 w 71" name="T4"/>
                  <a:gd fmla="*/ 100 h 100" name="T5"/>
                  <a:gd fmla="*/ 23 w 71" name="T6"/>
                  <a:gd fmla="*/ 100 h 100" name="T7"/>
                  <a:gd fmla="*/ 23 w 71" name="T8"/>
                  <a:gd fmla="*/ 65 h 100" name="T9"/>
                  <a:gd fmla="*/ 30 w 71" name="T10"/>
                  <a:gd fmla="*/ 65 h 100" name="T11"/>
                  <a:gd fmla="*/ 62 w 71" name="T12"/>
                  <a:gd fmla="*/ 55 h 100" name="T13"/>
                  <a:gd fmla="*/ 71 w 71" name="T14"/>
                  <a:gd fmla="*/ 31 h 100" name="T15"/>
                  <a:gd fmla="*/ 61 w 71" name="T16"/>
                  <a:gd fmla="*/ 8 h 100" name="T17"/>
                  <a:gd fmla="*/ 31 w 71" name="T18"/>
                  <a:gd fmla="*/ 0 h 100" name="T19"/>
                  <a:gd fmla="*/ 30 w 71" name="T20"/>
                  <a:gd fmla="*/ 48 h 100" name="T21"/>
                  <a:gd fmla="*/ 23 w 71" name="T22"/>
                  <a:gd fmla="*/ 47 h 100" name="T23"/>
                  <a:gd fmla="*/ 23 w 71" name="T24"/>
                  <a:gd fmla="*/ 18 h 100" name="T25"/>
                  <a:gd fmla="*/ 32 w 71" name="T26"/>
                  <a:gd fmla="*/ 17 h 100" name="T27"/>
                  <a:gd fmla="*/ 49 w 71" name="T28"/>
                  <a:gd fmla="*/ 32 h 100" name="T29"/>
                  <a:gd fmla="*/ 30 w 71" name="T30"/>
                  <a:gd fmla="*/ 48 h 100" name="T3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b="b" l="0" r="r" t="0"/>
                <a:pathLst>
                  <a:path h="100" w="71">
                    <a:moveTo>
                      <a:pt x="31" y="0"/>
                    </a:moveTo>
                    <a:cubicBezTo>
                      <a:pt x="17" y="0"/>
                      <a:pt x="7" y="1"/>
                      <a:pt x="0" y="2"/>
                    </a:cubicBezTo>
                    <a:cubicBezTo>
                      <a:pt x="0" y="100"/>
                      <a:pt x="0" y="100"/>
                      <a:pt x="0" y="100"/>
                    </a:cubicBezTo>
                    <a:cubicBezTo>
                      <a:pt x="23" y="100"/>
                      <a:pt x="23" y="100"/>
                      <a:pt x="23" y="100"/>
                    </a:cubicBezTo>
                    <a:cubicBezTo>
                      <a:pt x="23" y="65"/>
                      <a:pt x="23" y="65"/>
                      <a:pt x="23" y="65"/>
                    </a:cubicBezTo>
                    <a:cubicBezTo>
                      <a:pt x="25" y="65"/>
                      <a:pt x="27" y="65"/>
                      <a:pt x="30" y="65"/>
                    </a:cubicBezTo>
                    <a:cubicBezTo>
                      <a:pt x="43" y="65"/>
                      <a:pt x="55" y="62"/>
                      <a:pt x="62" y="55"/>
                    </a:cubicBezTo>
                    <a:cubicBezTo>
                      <a:pt x="68" y="49"/>
                      <a:pt x="71" y="41"/>
                      <a:pt x="71" y="31"/>
                    </a:cubicBezTo>
                    <a:cubicBezTo>
                      <a:pt x="71" y="22"/>
                      <a:pt x="67" y="13"/>
                      <a:pt x="61" y="8"/>
                    </a:cubicBezTo>
                    <a:cubicBezTo>
                      <a:pt x="54" y="3"/>
                      <a:pt x="44" y="0"/>
                      <a:pt x="31" y="0"/>
                    </a:cubicBezTo>
                    <a:close/>
                    <a:moveTo>
                      <a:pt x="30" y="48"/>
                    </a:moveTo>
                    <a:cubicBezTo>
                      <a:pt x="27" y="48"/>
                      <a:pt x="24" y="48"/>
                      <a:pt x="23" y="47"/>
                    </a:cubicBezTo>
                    <a:cubicBezTo>
                      <a:pt x="23" y="18"/>
                      <a:pt x="23" y="18"/>
                      <a:pt x="23" y="18"/>
                    </a:cubicBezTo>
                    <a:cubicBezTo>
                      <a:pt x="24" y="18"/>
                      <a:pt x="27" y="17"/>
                      <a:pt x="32" y="17"/>
                    </a:cubicBezTo>
                    <a:cubicBezTo>
                      <a:pt x="43" y="17"/>
                      <a:pt x="49" y="23"/>
                      <a:pt x="49" y="32"/>
                    </a:cubicBezTo>
                    <a:cubicBezTo>
                      <a:pt x="49" y="42"/>
                      <a:pt x="42" y="48"/>
                      <a:pt x="30" y="4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grpSp>
      </p:grpSp>
      <p:grpSp>
        <p:nvGrpSpPr>
          <p:cNvPr id="25" name="组合 24"/>
          <p:cNvGrpSpPr/>
          <p:nvPr/>
        </p:nvGrpSpPr>
        <p:grpSpPr>
          <a:xfrm>
            <a:off x="6120051" y="4101450"/>
            <a:ext cx="414462" cy="414516"/>
            <a:chOff x="5181486" y="4265651"/>
            <a:chExt cx="414516" cy="414516"/>
          </a:xfrm>
        </p:grpSpPr>
        <p:sp>
          <p:nvSpPr>
            <p:cNvPr id="26" name="椭圆 25"/>
            <p:cNvSpPr/>
            <p:nvPr/>
          </p:nvSpPr>
          <p:spPr>
            <a:xfrm>
              <a:off x="5181486" y="4265651"/>
              <a:ext cx="414516" cy="414516"/>
            </a:xfrm>
            <a:prstGeom prst="ellipse">
              <a:avLst/>
            </a:prstGeom>
            <a:solidFill>
              <a:srgbClr val="404585"/>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013">
                <a:solidFill>
                  <a:schemeClr val="tx1">
                    <a:lumMod val="50000"/>
                    <a:lumOff val="50000"/>
                  </a:schemeClr>
                </a:solidFill>
                <a:latin panose="020f0502020204030204" typeface="Calibri"/>
                <a:ea charset="-122" pitchFamily="2" typeface="宋体"/>
              </a:endParaRPr>
            </a:p>
          </p:txBody>
        </p:sp>
        <p:grpSp>
          <p:nvGrpSpPr>
            <p:cNvPr id="27" name="组合 26"/>
            <p:cNvGrpSpPr/>
            <p:nvPr/>
          </p:nvGrpSpPr>
          <p:grpSpPr>
            <a:xfrm>
              <a:off x="5287222" y="4375239"/>
              <a:ext cx="253419" cy="172633"/>
              <a:chOff x="4895160" y="4287159"/>
              <a:chExt cx="571418" cy="389258"/>
            </a:xfrm>
            <a:solidFill>
              <a:schemeClr val="bg1"/>
            </a:solidFill>
          </p:grpSpPr>
          <p:sp>
            <p:nvSpPr>
              <p:cNvPr id="28" name="Freeform 327"/>
              <p:cNvSpPr>
                <a:spLocks noEditPoints="1"/>
              </p:cNvSpPr>
              <p:nvPr/>
            </p:nvSpPr>
            <p:spPr bwMode="auto">
              <a:xfrm>
                <a:off x="4895160" y="4287159"/>
                <a:ext cx="438051" cy="389258"/>
              </a:xfrm>
              <a:custGeom>
                <a:gdLst>
                  <a:gd fmla="*/ 166 w 171" name="T0"/>
                  <a:gd fmla="*/ 0 h 152" name="T1"/>
                  <a:gd fmla="*/ 5 w 171" name="T2"/>
                  <a:gd fmla="*/ 0 h 152" name="T3"/>
                  <a:gd fmla="*/ 0 w 171" name="T4"/>
                  <a:gd fmla="*/ 5 h 152" name="T5"/>
                  <a:gd fmla="*/ 0 w 171" name="T6"/>
                  <a:gd fmla="*/ 146 h 152" name="T7"/>
                  <a:gd fmla="*/ 5 w 171" name="T8"/>
                  <a:gd fmla="*/ 152 h 152" name="T9"/>
                  <a:gd fmla="*/ 166 w 171" name="T10"/>
                  <a:gd fmla="*/ 152 h 152" name="T11"/>
                  <a:gd fmla="*/ 171 w 171" name="T12"/>
                  <a:gd fmla="*/ 146 h 152" name="T13"/>
                  <a:gd fmla="*/ 171 w 171" name="T14"/>
                  <a:gd fmla="*/ 5 h 152" name="T15"/>
                  <a:gd fmla="*/ 166 w 171" name="T16"/>
                  <a:gd fmla="*/ 0 h 152" name="T17"/>
                  <a:gd fmla="*/ 132 w 171" name="T18"/>
                  <a:gd fmla="*/ 12 h 152" name="T19"/>
                  <a:gd fmla="*/ 139 w 171" name="T20"/>
                  <a:gd fmla="*/ 19 h 152" name="T21"/>
                  <a:gd fmla="*/ 132 w 171" name="T22"/>
                  <a:gd fmla="*/ 26 h 152" name="T23"/>
                  <a:gd fmla="*/ 124 w 171" name="T24"/>
                  <a:gd fmla="*/ 19 h 152" name="T25"/>
                  <a:gd fmla="*/ 132 w 171" name="T26"/>
                  <a:gd fmla="*/ 12 h 152" name="T27"/>
                  <a:gd fmla="*/ 110 w 171" name="T28"/>
                  <a:gd fmla="*/ 12 h 152" name="T29"/>
                  <a:gd fmla="*/ 118 w 171" name="T30"/>
                  <a:gd fmla="*/ 19 h 152" name="T31"/>
                  <a:gd fmla="*/ 110 w 171" name="T32"/>
                  <a:gd fmla="*/ 26 h 152" name="T33"/>
                  <a:gd fmla="*/ 103 w 171" name="T34"/>
                  <a:gd fmla="*/ 19 h 152" name="T35"/>
                  <a:gd fmla="*/ 110 w 171" name="T36"/>
                  <a:gd fmla="*/ 12 h 152" name="T37"/>
                  <a:gd fmla="*/ 160 w 171" name="T38"/>
                  <a:gd fmla="*/ 141 h 152" name="T39"/>
                  <a:gd fmla="*/ 11 w 171" name="T40"/>
                  <a:gd fmla="*/ 141 h 152" name="T41"/>
                  <a:gd fmla="*/ 11 w 171" name="T42"/>
                  <a:gd fmla="*/ 38 h 152" name="T43"/>
                  <a:gd fmla="*/ 160 w 171" name="T44"/>
                  <a:gd fmla="*/ 38 h 152" name="T45"/>
                  <a:gd fmla="*/ 160 w 171" name="T46"/>
                  <a:gd fmla="*/ 141 h 152" name="T47"/>
                  <a:gd fmla="*/ 153 w 171" name="T48"/>
                  <a:gd fmla="*/ 26 h 152" name="T49"/>
                  <a:gd fmla="*/ 146 w 171" name="T50"/>
                  <a:gd fmla="*/ 19 h 152" name="T51"/>
                  <a:gd fmla="*/ 153 w 171" name="T52"/>
                  <a:gd fmla="*/ 12 h 152" name="T53"/>
                  <a:gd fmla="*/ 160 w 171" name="T54"/>
                  <a:gd fmla="*/ 19 h 152" name="T55"/>
                  <a:gd fmla="*/ 153 w 171" name="T56"/>
                  <a:gd fmla="*/ 26 h 152" name="T5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b="b" l="0" r="r" t="0"/>
                <a:pathLst>
                  <a:path h="152" w="171">
                    <a:moveTo>
                      <a:pt x="166" y="0"/>
                    </a:moveTo>
                    <a:cubicBezTo>
                      <a:pt x="5" y="0"/>
                      <a:pt x="5" y="0"/>
                      <a:pt x="5" y="0"/>
                    </a:cubicBezTo>
                    <a:cubicBezTo>
                      <a:pt x="2" y="0"/>
                      <a:pt x="0" y="2"/>
                      <a:pt x="0" y="5"/>
                    </a:cubicBezTo>
                    <a:cubicBezTo>
                      <a:pt x="0" y="146"/>
                      <a:pt x="0" y="146"/>
                      <a:pt x="0" y="146"/>
                    </a:cubicBezTo>
                    <a:cubicBezTo>
                      <a:pt x="0" y="149"/>
                      <a:pt x="2" y="152"/>
                      <a:pt x="5" y="152"/>
                    </a:cubicBezTo>
                    <a:cubicBezTo>
                      <a:pt x="166" y="152"/>
                      <a:pt x="166" y="152"/>
                      <a:pt x="166" y="152"/>
                    </a:cubicBezTo>
                    <a:cubicBezTo>
                      <a:pt x="169" y="152"/>
                      <a:pt x="171" y="149"/>
                      <a:pt x="171" y="146"/>
                    </a:cubicBezTo>
                    <a:cubicBezTo>
                      <a:pt x="171" y="5"/>
                      <a:pt x="171" y="5"/>
                      <a:pt x="171" y="5"/>
                    </a:cubicBezTo>
                    <a:cubicBezTo>
                      <a:pt x="171" y="2"/>
                      <a:pt x="169" y="0"/>
                      <a:pt x="166" y="0"/>
                    </a:cubicBezTo>
                    <a:close/>
                    <a:moveTo>
                      <a:pt x="132" y="12"/>
                    </a:moveTo>
                    <a:cubicBezTo>
                      <a:pt x="136" y="12"/>
                      <a:pt x="139" y="15"/>
                      <a:pt x="139" y="19"/>
                    </a:cubicBezTo>
                    <a:cubicBezTo>
                      <a:pt x="139" y="23"/>
                      <a:pt x="136" y="26"/>
                      <a:pt x="132" y="26"/>
                    </a:cubicBezTo>
                    <a:cubicBezTo>
                      <a:pt x="128" y="26"/>
                      <a:pt x="124" y="23"/>
                      <a:pt x="124" y="19"/>
                    </a:cubicBezTo>
                    <a:cubicBezTo>
                      <a:pt x="124" y="15"/>
                      <a:pt x="128" y="12"/>
                      <a:pt x="132" y="12"/>
                    </a:cubicBezTo>
                    <a:close/>
                    <a:moveTo>
                      <a:pt x="110" y="12"/>
                    </a:moveTo>
                    <a:cubicBezTo>
                      <a:pt x="114" y="12"/>
                      <a:pt x="118" y="15"/>
                      <a:pt x="118" y="19"/>
                    </a:cubicBezTo>
                    <a:cubicBezTo>
                      <a:pt x="118" y="23"/>
                      <a:pt x="114" y="26"/>
                      <a:pt x="110" y="26"/>
                    </a:cubicBezTo>
                    <a:cubicBezTo>
                      <a:pt x="106" y="26"/>
                      <a:pt x="103" y="23"/>
                      <a:pt x="103" y="19"/>
                    </a:cubicBezTo>
                    <a:cubicBezTo>
                      <a:pt x="103" y="15"/>
                      <a:pt x="106" y="12"/>
                      <a:pt x="110" y="12"/>
                    </a:cubicBezTo>
                    <a:close/>
                    <a:moveTo>
                      <a:pt x="160" y="141"/>
                    </a:moveTo>
                    <a:cubicBezTo>
                      <a:pt x="11" y="141"/>
                      <a:pt x="11" y="141"/>
                      <a:pt x="11" y="141"/>
                    </a:cubicBezTo>
                    <a:cubicBezTo>
                      <a:pt x="11" y="38"/>
                      <a:pt x="11" y="38"/>
                      <a:pt x="11" y="38"/>
                    </a:cubicBezTo>
                    <a:cubicBezTo>
                      <a:pt x="160" y="38"/>
                      <a:pt x="160" y="38"/>
                      <a:pt x="160" y="38"/>
                    </a:cubicBezTo>
                    <a:lnTo>
                      <a:pt x="160" y="141"/>
                    </a:lnTo>
                    <a:close/>
                    <a:moveTo>
                      <a:pt x="153" y="26"/>
                    </a:moveTo>
                    <a:cubicBezTo>
                      <a:pt x="149" y="26"/>
                      <a:pt x="146" y="23"/>
                      <a:pt x="146" y="19"/>
                    </a:cubicBezTo>
                    <a:cubicBezTo>
                      <a:pt x="146" y="15"/>
                      <a:pt x="149" y="12"/>
                      <a:pt x="153" y="12"/>
                    </a:cubicBezTo>
                    <a:cubicBezTo>
                      <a:pt x="157" y="12"/>
                      <a:pt x="160" y="15"/>
                      <a:pt x="160" y="19"/>
                    </a:cubicBezTo>
                    <a:cubicBezTo>
                      <a:pt x="160" y="23"/>
                      <a:pt x="157" y="26"/>
                      <a:pt x="153" y="26"/>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29" name="Rectangle 328"/>
              <p:cNvSpPr>
                <a:spLocks noChangeArrowheads="1"/>
              </p:cNvSpPr>
              <p:nvPr/>
            </p:nvSpPr>
            <p:spPr bwMode="auto">
              <a:xfrm>
                <a:off x="4953712" y="4417273"/>
                <a:ext cx="315527" cy="5963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30" name="Rectangle 329"/>
              <p:cNvSpPr>
                <a:spLocks noChangeArrowheads="1"/>
              </p:cNvSpPr>
              <p:nvPr/>
            </p:nvSpPr>
            <p:spPr bwMode="auto">
              <a:xfrm>
                <a:off x="4953712" y="4501847"/>
                <a:ext cx="99754" cy="105176"/>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31" name="Rectangle 330"/>
              <p:cNvSpPr>
                <a:spLocks noChangeArrowheads="1"/>
              </p:cNvSpPr>
              <p:nvPr/>
            </p:nvSpPr>
            <p:spPr bwMode="auto">
              <a:xfrm>
                <a:off x="5071899" y="4505100"/>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32" name="Rectangle 331"/>
              <p:cNvSpPr>
                <a:spLocks noChangeArrowheads="1"/>
              </p:cNvSpPr>
              <p:nvPr/>
            </p:nvSpPr>
            <p:spPr bwMode="auto">
              <a:xfrm>
                <a:off x="5071899" y="4548471"/>
                <a:ext cx="107344" cy="13011"/>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33" name="Rectangle 332"/>
              <p:cNvSpPr>
                <a:spLocks noChangeArrowheads="1"/>
              </p:cNvSpPr>
              <p:nvPr/>
            </p:nvSpPr>
            <p:spPr bwMode="auto">
              <a:xfrm>
                <a:off x="5071899" y="4589674"/>
                <a:ext cx="107344" cy="15180"/>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34" name="Freeform 333"/>
              <p:cNvSpPr/>
              <p:nvPr/>
            </p:nvSpPr>
            <p:spPr bwMode="auto">
              <a:xfrm>
                <a:off x="5225867" y="4569073"/>
                <a:ext cx="40119" cy="41203"/>
              </a:xfrm>
              <a:custGeom>
                <a:gdLst>
                  <a:gd fmla="*/ 11 w 37" name="T0"/>
                  <a:gd fmla="*/ 0 h 38" name="T1"/>
                  <a:gd fmla="*/ 11 w 37" name="T2"/>
                  <a:gd fmla="*/ 2 h 38" name="T3"/>
                  <a:gd fmla="*/ 0 w 37" name="T4"/>
                  <a:gd fmla="*/ 38 h 38" name="T5"/>
                  <a:gd fmla="*/ 35 w 37" name="T6"/>
                  <a:gd fmla="*/ 26 h 38" name="T7"/>
                  <a:gd fmla="*/ 37 w 37" name="T8"/>
                  <a:gd fmla="*/ 26 h 38" name="T9"/>
                  <a:gd fmla="*/ 11 w 37" name="T10"/>
                  <a:gd fmla="*/ 0 h 38" name="T11"/>
                </a:gdLst>
                <a:cxnLst>
                  <a:cxn ang="0">
                    <a:pos x="T0" y="T1"/>
                  </a:cxn>
                  <a:cxn ang="0">
                    <a:pos x="T2" y="T3"/>
                  </a:cxn>
                  <a:cxn ang="0">
                    <a:pos x="T4" y="T5"/>
                  </a:cxn>
                  <a:cxn ang="0">
                    <a:pos x="T6" y="T7"/>
                  </a:cxn>
                  <a:cxn ang="0">
                    <a:pos x="T8" y="T9"/>
                  </a:cxn>
                  <a:cxn ang="0">
                    <a:pos x="T10" y="T11"/>
                  </a:cxn>
                </a:cxnLst>
                <a:rect b="b" l="0" r="r" t="0"/>
                <a:pathLst>
                  <a:path h="38" w="37">
                    <a:moveTo>
                      <a:pt x="11" y="0"/>
                    </a:moveTo>
                    <a:lnTo>
                      <a:pt x="11" y="2"/>
                    </a:lnTo>
                    <a:lnTo>
                      <a:pt x="0" y="38"/>
                    </a:lnTo>
                    <a:lnTo>
                      <a:pt x="35" y="26"/>
                    </a:lnTo>
                    <a:lnTo>
                      <a:pt x="37" y="26"/>
                    </a:lnTo>
                    <a:lnTo>
                      <a:pt x="11"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35" name="Freeform 334"/>
              <p:cNvSpPr/>
              <p:nvPr/>
            </p:nvSpPr>
            <p:spPr bwMode="auto">
              <a:xfrm>
                <a:off x="5389594" y="4366311"/>
                <a:ext cx="76984" cy="79153"/>
              </a:xfrm>
              <a:custGeom>
                <a:gdLst>
                  <a:gd fmla="*/ 23 w 30" name="T0"/>
                  <a:gd fmla="*/ 31 h 31" name="T1"/>
                  <a:gd fmla="*/ 28 w 30" name="T2"/>
                  <a:gd fmla="*/ 25 h 31" name="T3"/>
                  <a:gd fmla="*/ 28 w 30" name="T4"/>
                  <a:gd fmla="*/ 18 h 31" name="T5"/>
                  <a:gd fmla="*/ 13 w 30" name="T6"/>
                  <a:gd fmla="*/ 2 h 31" name="T7"/>
                  <a:gd fmla="*/ 6 w 30" name="T8"/>
                  <a:gd fmla="*/ 2 h 31" name="T9"/>
                  <a:gd fmla="*/ 0 w 30" name="T10"/>
                  <a:gd fmla="*/ 8 h 31" name="T11"/>
                  <a:gd fmla="*/ 23 w 30" name="T12"/>
                  <a:gd fmla="*/ 31 h 31" name="T13"/>
                </a:gdLst>
                <a:cxnLst>
                  <a:cxn ang="0">
                    <a:pos x="T0" y="T1"/>
                  </a:cxn>
                  <a:cxn ang="0">
                    <a:pos x="T2" y="T3"/>
                  </a:cxn>
                  <a:cxn ang="0">
                    <a:pos x="T4" y="T5"/>
                  </a:cxn>
                  <a:cxn ang="0">
                    <a:pos x="T6" y="T7"/>
                  </a:cxn>
                  <a:cxn ang="0">
                    <a:pos x="T8" y="T9"/>
                  </a:cxn>
                  <a:cxn ang="0">
                    <a:pos x="T10" y="T11"/>
                  </a:cxn>
                  <a:cxn ang="0">
                    <a:pos x="T12" y="T13"/>
                  </a:cxn>
                </a:cxnLst>
                <a:rect b="b" l="0" r="r" t="0"/>
                <a:pathLst>
                  <a:path h="31" w="30">
                    <a:moveTo>
                      <a:pt x="23" y="31"/>
                    </a:moveTo>
                    <a:cubicBezTo>
                      <a:pt x="28" y="25"/>
                      <a:pt x="28" y="25"/>
                      <a:pt x="28" y="25"/>
                    </a:cubicBezTo>
                    <a:cubicBezTo>
                      <a:pt x="30" y="23"/>
                      <a:pt x="30" y="20"/>
                      <a:pt x="28" y="18"/>
                    </a:cubicBezTo>
                    <a:cubicBezTo>
                      <a:pt x="13" y="2"/>
                      <a:pt x="13" y="2"/>
                      <a:pt x="13" y="2"/>
                    </a:cubicBezTo>
                    <a:cubicBezTo>
                      <a:pt x="11" y="0"/>
                      <a:pt x="8" y="0"/>
                      <a:pt x="6" y="2"/>
                    </a:cubicBezTo>
                    <a:cubicBezTo>
                      <a:pt x="0" y="8"/>
                      <a:pt x="0" y="8"/>
                      <a:pt x="0" y="8"/>
                    </a:cubicBezTo>
                    <a:lnTo>
                      <a:pt x="23" y="31"/>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36" name="Freeform 335"/>
              <p:cNvSpPr/>
              <p:nvPr/>
            </p:nvSpPr>
            <p:spPr bwMode="auto">
              <a:xfrm>
                <a:off x="5258396" y="4394503"/>
                <a:ext cx="182160" cy="182160"/>
              </a:xfrm>
              <a:custGeom>
                <a:gdLst>
                  <a:gd fmla="*/ 49 w 71" name="T0"/>
                  <a:gd fmla="*/ 0 h 71" name="T1"/>
                  <a:gd fmla="*/ 48 w 71" name="T2"/>
                  <a:gd fmla="*/ 0 h 71" name="T3"/>
                  <a:gd fmla="*/ 2 w 71" name="T4"/>
                  <a:gd fmla="*/ 47 h 71" name="T5"/>
                  <a:gd fmla="*/ 2 w 71" name="T6"/>
                  <a:gd fmla="*/ 54 h 71" name="T7"/>
                  <a:gd fmla="*/ 2 w 71" name="T8"/>
                  <a:gd fmla="*/ 55 h 71" name="T9"/>
                  <a:gd fmla="*/ 8 w 71" name="T10"/>
                  <a:gd fmla="*/ 56 h 71" name="T11"/>
                  <a:gd fmla="*/ 9 w 71" name="T12"/>
                  <a:gd fmla="*/ 62 h 71" name="T13"/>
                  <a:gd fmla="*/ 9 w 71" name="T14"/>
                  <a:gd fmla="*/ 62 h 71" name="T15"/>
                  <a:gd fmla="*/ 15 w 71" name="T16"/>
                  <a:gd fmla="*/ 63 h 71" name="T17"/>
                  <a:gd fmla="*/ 16 w 71" name="T18"/>
                  <a:gd fmla="*/ 69 h 71" name="T19"/>
                  <a:gd fmla="*/ 17 w 71" name="T20"/>
                  <a:gd fmla="*/ 69 h 71" name="T21"/>
                  <a:gd fmla="*/ 24 w 71" name="T22"/>
                  <a:gd fmla="*/ 69 h 71" name="T23"/>
                  <a:gd fmla="*/ 71 w 71" name="T24"/>
                  <a:gd fmla="*/ 23 h 71" name="T25"/>
                  <a:gd fmla="*/ 71 w 71" name="T26"/>
                  <a:gd fmla="*/ 22 h 71" name="T27"/>
                  <a:gd fmla="*/ 49 w 71" name="T28"/>
                  <a:gd fmla="*/ 0 h 71" name="T29"/>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b="b" l="0" r="r" t="0"/>
                <a:pathLst>
                  <a:path h="71" w="71">
                    <a:moveTo>
                      <a:pt x="49" y="0"/>
                    </a:moveTo>
                    <a:cubicBezTo>
                      <a:pt x="49" y="0"/>
                      <a:pt x="48" y="0"/>
                      <a:pt x="48" y="0"/>
                    </a:cubicBezTo>
                    <a:cubicBezTo>
                      <a:pt x="2" y="47"/>
                      <a:pt x="2" y="47"/>
                      <a:pt x="2" y="47"/>
                    </a:cubicBezTo>
                    <a:cubicBezTo>
                      <a:pt x="0" y="49"/>
                      <a:pt x="0" y="52"/>
                      <a:pt x="2" y="54"/>
                    </a:cubicBezTo>
                    <a:cubicBezTo>
                      <a:pt x="2" y="55"/>
                      <a:pt x="2" y="55"/>
                      <a:pt x="2" y="55"/>
                    </a:cubicBezTo>
                    <a:cubicBezTo>
                      <a:pt x="4" y="56"/>
                      <a:pt x="6" y="57"/>
                      <a:pt x="8" y="56"/>
                    </a:cubicBezTo>
                    <a:cubicBezTo>
                      <a:pt x="7" y="58"/>
                      <a:pt x="7" y="60"/>
                      <a:pt x="9" y="62"/>
                    </a:cubicBezTo>
                    <a:cubicBezTo>
                      <a:pt x="9" y="62"/>
                      <a:pt x="9" y="62"/>
                      <a:pt x="9" y="62"/>
                    </a:cubicBezTo>
                    <a:cubicBezTo>
                      <a:pt x="11" y="64"/>
                      <a:pt x="13" y="64"/>
                      <a:pt x="15" y="63"/>
                    </a:cubicBezTo>
                    <a:cubicBezTo>
                      <a:pt x="14" y="65"/>
                      <a:pt x="15" y="67"/>
                      <a:pt x="16" y="69"/>
                    </a:cubicBezTo>
                    <a:cubicBezTo>
                      <a:pt x="17" y="69"/>
                      <a:pt x="17" y="69"/>
                      <a:pt x="17" y="69"/>
                    </a:cubicBezTo>
                    <a:cubicBezTo>
                      <a:pt x="19" y="71"/>
                      <a:pt x="22" y="71"/>
                      <a:pt x="24" y="69"/>
                    </a:cubicBezTo>
                    <a:cubicBezTo>
                      <a:pt x="71" y="23"/>
                      <a:pt x="71" y="23"/>
                      <a:pt x="71" y="23"/>
                    </a:cubicBezTo>
                    <a:cubicBezTo>
                      <a:pt x="71" y="23"/>
                      <a:pt x="71" y="22"/>
                      <a:pt x="71" y="22"/>
                    </a:cubicBezTo>
                    <a:lnTo>
                      <a:pt x="49" y="0"/>
                    </a:ln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grpSp>
      </p:grpSp>
      <p:grpSp>
        <p:nvGrpSpPr>
          <p:cNvPr id="37" name="组合 36"/>
          <p:cNvGrpSpPr/>
          <p:nvPr/>
        </p:nvGrpSpPr>
        <p:grpSpPr>
          <a:xfrm>
            <a:off x="6120051" y="3453378"/>
            <a:ext cx="414462" cy="414516"/>
            <a:chOff x="4626437" y="4265651"/>
            <a:chExt cx="414516" cy="414516"/>
          </a:xfrm>
        </p:grpSpPr>
        <p:sp>
          <p:nvSpPr>
            <p:cNvPr id="38" name="椭圆 37"/>
            <p:cNvSpPr/>
            <p:nvPr/>
          </p:nvSpPr>
          <p:spPr>
            <a:xfrm>
              <a:off x="4626437" y="4265651"/>
              <a:ext cx="414516" cy="414516"/>
            </a:xfrm>
            <a:prstGeom prst="ellipse">
              <a:avLst/>
            </a:prstGeom>
            <a:solidFill>
              <a:srgbClr val="404585"/>
            </a:solidFill>
            <a:ln w="25400">
              <a:gradFill flip="none" rotWithShape="1">
                <a:gsLst>
                  <a:gs pos="0">
                    <a:schemeClr val="bg1">
                      <a:lumMod val="75000"/>
                    </a:schemeClr>
                  </a:gs>
                  <a:gs pos="100000">
                    <a:schemeClr val="bg1"/>
                  </a:gs>
                </a:gsLst>
                <a:lin ang="2700000" scaled="1"/>
              </a:gradFill>
            </a:ln>
            <a:effectLst>
              <a:innerShdw blurRad="127000" dir="13500000" dist="25400">
                <a:srgbClr val="000000">
                  <a:alpha val="43137"/>
                </a:srgbClr>
              </a:innerShdw>
            </a:effectLst>
          </p:spPr>
          <p:style>
            <a:lnRef idx="2">
              <a:schemeClr val="accent1">
                <a:shade val="50000"/>
              </a:schemeClr>
            </a:lnRef>
            <a:fillRef idx="1">
              <a:schemeClr val="accent1"/>
            </a:fillRef>
            <a:effectRef idx="0">
              <a:schemeClr val="accent1"/>
            </a:effectRef>
            <a:fontRef idx="minor">
              <a:schemeClr val="lt1"/>
            </a:fontRef>
          </p:style>
          <p:txBody>
            <a:bodyPr anchor="ctr" rtlCol="0"/>
            <a:lstStyle/>
            <a:p>
              <a:pPr algn="ctr">
                <a:defRPr/>
              </a:pPr>
              <a:endParaRPr altLang="en-US" lang="zh-CN" sz="1013">
                <a:solidFill>
                  <a:schemeClr val="tx1">
                    <a:lumMod val="50000"/>
                    <a:lumOff val="50000"/>
                  </a:schemeClr>
                </a:solidFill>
                <a:latin panose="020f0502020204030204" typeface="Calibri"/>
                <a:ea charset="-122" pitchFamily="2" typeface="宋体"/>
              </a:endParaRPr>
            </a:p>
          </p:txBody>
        </p:sp>
        <p:grpSp>
          <p:nvGrpSpPr>
            <p:cNvPr id="39" name="组合 38"/>
            <p:cNvGrpSpPr/>
            <p:nvPr/>
          </p:nvGrpSpPr>
          <p:grpSpPr>
            <a:xfrm>
              <a:off x="4710891" y="4356960"/>
              <a:ext cx="232896" cy="199705"/>
              <a:chOff x="3546346" y="2339026"/>
              <a:chExt cx="897787" cy="769842"/>
            </a:xfrm>
            <a:solidFill>
              <a:schemeClr val="bg1"/>
            </a:solidFill>
          </p:grpSpPr>
          <p:sp>
            <p:nvSpPr>
              <p:cNvPr id="40" name="Rectangle 227"/>
              <p:cNvSpPr>
                <a:spLocks noChangeArrowheads="1"/>
              </p:cNvSpPr>
              <p:nvPr/>
            </p:nvSpPr>
            <p:spPr bwMode="auto">
              <a:xfrm>
                <a:off x="3561526" y="3077423"/>
                <a:ext cx="882607" cy="31445"/>
              </a:xfrm>
              <a:prstGeom prst="rect">
                <a:avLst/>
              </a:prstGeom>
              <a:grpFill/>
              <a:ln>
                <a:noFill/>
              </a:ln>
              <a:extLst>
                <a:ext uri="{91240B29-F687-4F45-9708-019B960494DF}">
                  <a14:hiddenLine w="9525">
                    <a:solidFill>
                      <a:srgbClr val="000000"/>
                    </a:solidFill>
                    <a:miter lim="800000"/>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41" name="Freeform 228"/>
              <p:cNvSpPr/>
              <p:nvPr/>
            </p:nvSpPr>
            <p:spPr bwMode="auto">
              <a:xfrm>
                <a:off x="3617909" y="2844302"/>
                <a:ext cx="125777" cy="210351"/>
              </a:xfrm>
              <a:custGeom>
                <a:gdLst>
                  <a:gd fmla="*/ 6 w 49" name="T0"/>
                  <a:gd fmla="*/ 82 h 82" name="T1"/>
                  <a:gd fmla="*/ 43 w 49" name="T2"/>
                  <a:gd fmla="*/ 82 h 82" name="T3"/>
                  <a:gd fmla="*/ 49 w 49" name="T4"/>
                  <a:gd fmla="*/ 76 h 82" name="T5"/>
                  <a:gd fmla="*/ 49 w 49" name="T6"/>
                  <a:gd fmla="*/ 0 h 82" name="T7"/>
                  <a:gd fmla="*/ 0 w 49" name="T8"/>
                  <a:gd fmla="*/ 49 h 82" name="T9"/>
                  <a:gd fmla="*/ 0 w 49" name="T10"/>
                  <a:gd fmla="*/ 76 h 82" name="T11"/>
                  <a:gd fmla="*/ 6 w 49" name="T12"/>
                  <a:gd fmla="*/ 82 h 82" name="T13"/>
                </a:gdLst>
                <a:cxnLst>
                  <a:cxn ang="0">
                    <a:pos x="T0" y="T1"/>
                  </a:cxn>
                  <a:cxn ang="0">
                    <a:pos x="T2" y="T3"/>
                  </a:cxn>
                  <a:cxn ang="0">
                    <a:pos x="T4" y="T5"/>
                  </a:cxn>
                  <a:cxn ang="0">
                    <a:pos x="T6" y="T7"/>
                  </a:cxn>
                  <a:cxn ang="0">
                    <a:pos x="T8" y="T9"/>
                  </a:cxn>
                  <a:cxn ang="0">
                    <a:pos x="T10" y="T11"/>
                  </a:cxn>
                  <a:cxn ang="0">
                    <a:pos x="T12" y="T13"/>
                  </a:cxn>
                </a:cxnLst>
                <a:rect b="b" l="0" r="r" t="0"/>
                <a:pathLst>
                  <a:path h="82" w="49">
                    <a:moveTo>
                      <a:pt x="6" y="82"/>
                    </a:moveTo>
                    <a:cubicBezTo>
                      <a:pt x="43" y="82"/>
                      <a:pt x="43" y="82"/>
                      <a:pt x="43" y="82"/>
                    </a:cubicBezTo>
                    <a:cubicBezTo>
                      <a:pt x="46" y="82"/>
                      <a:pt x="49" y="79"/>
                      <a:pt x="49" y="76"/>
                    </a:cubicBezTo>
                    <a:cubicBezTo>
                      <a:pt x="49" y="0"/>
                      <a:pt x="49" y="0"/>
                      <a:pt x="49" y="0"/>
                    </a:cubicBezTo>
                    <a:cubicBezTo>
                      <a:pt x="0" y="49"/>
                      <a:pt x="0" y="49"/>
                      <a:pt x="0" y="49"/>
                    </a:cubicBezTo>
                    <a:cubicBezTo>
                      <a:pt x="0" y="76"/>
                      <a:pt x="0" y="76"/>
                      <a:pt x="0" y="76"/>
                    </a:cubicBezTo>
                    <a:cubicBezTo>
                      <a:pt x="0" y="79"/>
                      <a:pt x="3" y="82"/>
                      <a:pt x="6" y="8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42" name="Freeform 229"/>
              <p:cNvSpPr/>
              <p:nvPr/>
            </p:nvSpPr>
            <p:spPr bwMode="auto">
              <a:xfrm>
                <a:off x="3779467" y="2682744"/>
                <a:ext cx="122524" cy="371910"/>
              </a:xfrm>
              <a:custGeom>
                <a:gdLst>
                  <a:gd fmla="*/ 5 w 48" name="T0"/>
                  <a:gd fmla="*/ 145 h 145" name="T1"/>
                  <a:gd fmla="*/ 43 w 48" name="T2"/>
                  <a:gd fmla="*/ 145 h 145" name="T3"/>
                  <a:gd fmla="*/ 48 w 48" name="T4"/>
                  <a:gd fmla="*/ 139 h 145" name="T5"/>
                  <a:gd fmla="*/ 48 w 48" name="T6"/>
                  <a:gd fmla="*/ 0 h 145" name="T7"/>
                  <a:gd fmla="*/ 0 w 48" name="T8"/>
                  <a:gd fmla="*/ 49 h 145" name="T9"/>
                  <a:gd fmla="*/ 0 w 48" name="T10"/>
                  <a:gd fmla="*/ 139 h 145" name="T11"/>
                  <a:gd fmla="*/ 5 w 48" name="T12"/>
                  <a:gd fmla="*/ 145 h 145" name="T13"/>
                </a:gdLst>
                <a:cxnLst>
                  <a:cxn ang="0">
                    <a:pos x="T0" y="T1"/>
                  </a:cxn>
                  <a:cxn ang="0">
                    <a:pos x="T2" y="T3"/>
                  </a:cxn>
                  <a:cxn ang="0">
                    <a:pos x="T4" y="T5"/>
                  </a:cxn>
                  <a:cxn ang="0">
                    <a:pos x="T6" y="T7"/>
                  </a:cxn>
                  <a:cxn ang="0">
                    <a:pos x="T8" y="T9"/>
                  </a:cxn>
                  <a:cxn ang="0">
                    <a:pos x="T10" y="T11"/>
                  </a:cxn>
                  <a:cxn ang="0">
                    <a:pos x="T12" y="T13"/>
                  </a:cxn>
                </a:cxnLst>
                <a:rect b="b" l="0" r="r" t="0"/>
                <a:pathLst>
                  <a:path h="145" w="48">
                    <a:moveTo>
                      <a:pt x="5" y="145"/>
                    </a:moveTo>
                    <a:cubicBezTo>
                      <a:pt x="43" y="145"/>
                      <a:pt x="43" y="145"/>
                      <a:pt x="43" y="145"/>
                    </a:cubicBezTo>
                    <a:cubicBezTo>
                      <a:pt x="46" y="145"/>
                      <a:pt x="48" y="142"/>
                      <a:pt x="48" y="139"/>
                    </a:cubicBezTo>
                    <a:cubicBezTo>
                      <a:pt x="48" y="0"/>
                      <a:pt x="48" y="0"/>
                      <a:pt x="48" y="0"/>
                    </a:cubicBezTo>
                    <a:cubicBezTo>
                      <a:pt x="0" y="49"/>
                      <a:pt x="0" y="49"/>
                      <a:pt x="0" y="49"/>
                    </a:cubicBezTo>
                    <a:cubicBezTo>
                      <a:pt x="0" y="139"/>
                      <a:pt x="0" y="139"/>
                      <a:pt x="0" y="139"/>
                    </a:cubicBezTo>
                    <a:cubicBezTo>
                      <a:pt x="0" y="142"/>
                      <a:pt x="2" y="145"/>
                      <a:pt x="5" y="145"/>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43" name="Freeform 230"/>
              <p:cNvSpPr/>
              <p:nvPr/>
            </p:nvSpPr>
            <p:spPr bwMode="auto">
              <a:xfrm>
                <a:off x="3938857" y="2713104"/>
                <a:ext cx="124693" cy="341550"/>
              </a:xfrm>
              <a:custGeom>
                <a:gdLst>
                  <a:gd fmla="*/ 22 w 49" name="T0"/>
                  <a:gd fmla="*/ 22 h 133" name="T1"/>
                  <a:gd fmla="*/ 0 w 49" name="T2"/>
                  <a:gd fmla="*/ 0 h 133" name="T3"/>
                  <a:gd fmla="*/ 0 w 49" name="T4"/>
                  <a:gd fmla="*/ 127 h 133" name="T5"/>
                  <a:gd fmla="*/ 6 w 49" name="T6"/>
                  <a:gd fmla="*/ 133 h 133" name="T7"/>
                  <a:gd fmla="*/ 43 w 49" name="T8"/>
                  <a:gd fmla="*/ 133 h 133" name="T9"/>
                  <a:gd fmla="*/ 49 w 49" name="T10"/>
                  <a:gd fmla="*/ 127 h 133" name="T11"/>
                  <a:gd fmla="*/ 49 w 49" name="T12"/>
                  <a:gd fmla="*/ 26 h 133" name="T13"/>
                  <a:gd fmla="*/ 38 w 49" name="T14"/>
                  <a:gd fmla="*/ 29 h 133" name="T15"/>
                  <a:gd fmla="*/ 22 w 49" name="T16"/>
                  <a:gd fmla="*/ 22 h 133" name="T17"/>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b="b" l="0" r="r" t="0"/>
                <a:pathLst>
                  <a:path h="133" w="49">
                    <a:moveTo>
                      <a:pt x="22" y="22"/>
                    </a:moveTo>
                    <a:cubicBezTo>
                      <a:pt x="0" y="0"/>
                      <a:pt x="0" y="0"/>
                      <a:pt x="0" y="0"/>
                    </a:cubicBezTo>
                    <a:cubicBezTo>
                      <a:pt x="0" y="127"/>
                      <a:pt x="0" y="127"/>
                      <a:pt x="0" y="127"/>
                    </a:cubicBezTo>
                    <a:cubicBezTo>
                      <a:pt x="0" y="130"/>
                      <a:pt x="3" y="133"/>
                      <a:pt x="6" y="133"/>
                    </a:cubicBezTo>
                    <a:cubicBezTo>
                      <a:pt x="43" y="133"/>
                      <a:pt x="43" y="133"/>
                      <a:pt x="43" y="133"/>
                    </a:cubicBezTo>
                    <a:cubicBezTo>
                      <a:pt x="46" y="133"/>
                      <a:pt x="49" y="130"/>
                      <a:pt x="49" y="127"/>
                    </a:cubicBezTo>
                    <a:cubicBezTo>
                      <a:pt x="49" y="26"/>
                      <a:pt x="49" y="26"/>
                      <a:pt x="49" y="26"/>
                    </a:cubicBezTo>
                    <a:cubicBezTo>
                      <a:pt x="46" y="28"/>
                      <a:pt x="42" y="29"/>
                      <a:pt x="38" y="29"/>
                    </a:cubicBezTo>
                    <a:cubicBezTo>
                      <a:pt x="32" y="29"/>
                      <a:pt x="27" y="26"/>
                      <a:pt x="22" y="22"/>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44" name="Freeform 231"/>
              <p:cNvSpPr/>
              <p:nvPr/>
            </p:nvSpPr>
            <p:spPr bwMode="auto">
              <a:xfrm>
                <a:off x="4100415" y="2624193"/>
                <a:ext cx="122524" cy="430461"/>
              </a:xfrm>
              <a:custGeom>
                <a:gdLst>
                  <a:gd fmla="*/ 5 w 48" name="T0"/>
                  <a:gd fmla="*/ 168 h 168" name="T1"/>
                  <a:gd fmla="*/ 43 w 48" name="T2"/>
                  <a:gd fmla="*/ 168 h 168" name="T3"/>
                  <a:gd fmla="*/ 48 w 48" name="T4"/>
                  <a:gd fmla="*/ 162 h 168" name="T5"/>
                  <a:gd fmla="*/ 48 w 48" name="T6"/>
                  <a:gd fmla="*/ 0 h 168" name="T7"/>
                  <a:gd fmla="*/ 0 w 48" name="T8"/>
                  <a:gd fmla="*/ 48 h 168" name="T9"/>
                  <a:gd fmla="*/ 0 w 48" name="T10"/>
                  <a:gd fmla="*/ 162 h 168" name="T11"/>
                  <a:gd fmla="*/ 5 w 48" name="T12"/>
                  <a:gd fmla="*/ 168 h 168" name="T13"/>
                </a:gdLst>
                <a:cxnLst>
                  <a:cxn ang="0">
                    <a:pos x="T0" y="T1"/>
                  </a:cxn>
                  <a:cxn ang="0">
                    <a:pos x="T2" y="T3"/>
                  </a:cxn>
                  <a:cxn ang="0">
                    <a:pos x="T4" y="T5"/>
                  </a:cxn>
                  <a:cxn ang="0">
                    <a:pos x="T6" y="T7"/>
                  </a:cxn>
                  <a:cxn ang="0">
                    <a:pos x="T8" y="T9"/>
                  </a:cxn>
                  <a:cxn ang="0">
                    <a:pos x="T10" y="T11"/>
                  </a:cxn>
                  <a:cxn ang="0">
                    <a:pos x="T12" y="T13"/>
                  </a:cxn>
                </a:cxnLst>
                <a:rect b="b" l="0" r="r" t="0"/>
                <a:pathLst>
                  <a:path h="168" w="48">
                    <a:moveTo>
                      <a:pt x="5" y="168"/>
                    </a:moveTo>
                    <a:cubicBezTo>
                      <a:pt x="43" y="168"/>
                      <a:pt x="43" y="168"/>
                      <a:pt x="43" y="168"/>
                    </a:cubicBezTo>
                    <a:cubicBezTo>
                      <a:pt x="46" y="168"/>
                      <a:pt x="48" y="165"/>
                      <a:pt x="48" y="162"/>
                    </a:cubicBezTo>
                    <a:cubicBezTo>
                      <a:pt x="48" y="0"/>
                      <a:pt x="48" y="0"/>
                      <a:pt x="48" y="0"/>
                    </a:cubicBezTo>
                    <a:cubicBezTo>
                      <a:pt x="0" y="48"/>
                      <a:pt x="0" y="48"/>
                      <a:pt x="0" y="48"/>
                    </a:cubicBezTo>
                    <a:cubicBezTo>
                      <a:pt x="0" y="162"/>
                      <a:pt x="0" y="162"/>
                      <a:pt x="0" y="162"/>
                    </a:cubicBezTo>
                    <a:cubicBezTo>
                      <a:pt x="0" y="165"/>
                      <a:pt x="2" y="168"/>
                      <a:pt x="5" y="168"/>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45" name="Freeform 232"/>
              <p:cNvSpPr/>
              <p:nvPr/>
            </p:nvSpPr>
            <p:spPr bwMode="auto">
              <a:xfrm>
                <a:off x="4258721" y="2513596"/>
                <a:ext cx="125777" cy="541058"/>
              </a:xfrm>
              <a:custGeom>
                <a:gdLst>
                  <a:gd fmla="*/ 29 w 49" name="T0"/>
                  <a:gd fmla="*/ 0 h 211" name="T1"/>
                  <a:gd fmla="*/ 0 w 49" name="T2"/>
                  <a:gd fmla="*/ 29 h 211" name="T3"/>
                  <a:gd fmla="*/ 0 w 49" name="T4"/>
                  <a:gd fmla="*/ 205 h 211" name="T5"/>
                  <a:gd fmla="*/ 6 w 49" name="T6"/>
                  <a:gd fmla="*/ 211 h 211" name="T7"/>
                  <a:gd fmla="*/ 43 w 49" name="T8"/>
                  <a:gd fmla="*/ 211 h 211" name="T9"/>
                  <a:gd fmla="*/ 49 w 49" name="T10"/>
                  <a:gd fmla="*/ 205 h 211" name="T11"/>
                  <a:gd fmla="*/ 49 w 49" name="T12"/>
                  <a:gd fmla="*/ 22 h 211" name="T13"/>
                  <a:gd fmla="*/ 29 w 49" name="T14"/>
                  <a:gd fmla="*/ 0 h 211" name="T15"/>
                </a:gdLst>
                <a:cxnLst>
                  <a:cxn ang="0">
                    <a:pos x="T0" y="T1"/>
                  </a:cxn>
                  <a:cxn ang="0">
                    <a:pos x="T2" y="T3"/>
                  </a:cxn>
                  <a:cxn ang="0">
                    <a:pos x="T4" y="T5"/>
                  </a:cxn>
                  <a:cxn ang="0">
                    <a:pos x="T6" y="T7"/>
                  </a:cxn>
                  <a:cxn ang="0">
                    <a:pos x="T8" y="T9"/>
                  </a:cxn>
                  <a:cxn ang="0">
                    <a:pos x="T10" y="T11"/>
                  </a:cxn>
                  <a:cxn ang="0">
                    <a:pos x="T12" y="T13"/>
                  </a:cxn>
                  <a:cxn ang="0">
                    <a:pos x="T14" y="T15"/>
                  </a:cxn>
                </a:cxnLst>
                <a:rect b="b" l="0" r="r" t="0"/>
                <a:pathLst>
                  <a:path h="211" w="49">
                    <a:moveTo>
                      <a:pt x="29" y="0"/>
                    </a:moveTo>
                    <a:cubicBezTo>
                      <a:pt x="0" y="29"/>
                      <a:pt x="0" y="29"/>
                      <a:pt x="0" y="29"/>
                    </a:cubicBezTo>
                    <a:cubicBezTo>
                      <a:pt x="0" y="205"/>
                      <a:pt x="0" y="205"/>
                      <a:pt x="0" y="205"/>
                    </a:cubicBezTo>
                    <a:cubicBezTo>
                      <a:pt x="0" y="208"/>
                      <a:pt x="3" y="211"/>
                      <a:pt x="6" y="211"/>
                    </a:cubicBezTo>
                    <a:cubicBezTo>
                      <a:pt x="43" y="211"/>
                      <a:pt x="43" y="211"/>
                      <a:pt x="43" y="211"/>
                    </a:cubicBezTo>
                    <a:cubicBezTo>
                      <a:pt x="46" y="211"/>
                      <a:pt x="49" y="208"/>
                      <a:pt x="49" y="205"/>
                    </a:cubicBezTo>
                    <a:cubicBezTo>
                      <a:pt x="49" y="22"/>
                      <a:pt x="49" y="22"/>
                      <a:pt x="49" y="22"/>
                    </a:cubicBezTo>
                    <a:cubicBezTo>
                      <a:pt x="38" y="21"/>
                      <a:pt x="29" y="12"/>
                      <a:pt x="29" y="0"/>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sp>
            <p:nvSpPr>
              <p:cNvPr id="46" name="Freeform 233"/>
              <p:cNvSpPr/>
              <p:nvPr/>
            </p:nvSpPr>
            <p:spPr bwMode="auto">
              <a:xfrm>
                <a:off x="3546346" y="2339026"/>
                <a:ext cx="871764" cy="610452"/>
              </a:xfrm>
              <a:custGeom>
                <a:gdLst>
                  <a:gd fmla="*/ 20 w 340" name="T0"/>
                  <a:gd fmla="*/ 234 h 238" name="T1"/>
                  <a:gd fmla="*/ 140 w 340" name="T2"/>
                  <a:gd fmla="*/ 113 h 238" name="T3"/>
                  <a:gd fmla="*/ 183 w 340" name="T4"/>
                  <a:gd fmla="*/ 156 h 238" name="T5"/>
                  <a:gd fmla="*/ 199 w 340" name="T6"/>
                  <a:gd fmla="*/ 156 h 238" name="T7"/>
                  <a:gd fmla="*/ 318 w 340" name="T8"/>
                  <a:gd fmla="*/ 37 h 238" name="T9"/>
                  <a:gd fmla="*/ 318 w 340" name="T10"/>
                  <a:gd fmla="*/ 64 h 238" name="T11"/>
                  <a:gd fmla="*/ 329 w 340" name="T12"/>
                  <a:gd fmla="*/ 75 h 238" name="T13"/>
                  <a:gd fmla="*/ 340 w 340" name="T14"/>
                  <a:gd fmla="*/ 64 h 238" name="T15"/>
                  <a:gd fmla="*/ 340 w 340" name="T16"/>
                  <a:gd fmla="*/ 11 h 238" name="T17"/>
                  <a:gd fmla="*/ 337 w 340" name="T18"/>
                  <a:gd fmla="*/ 3 h 238" name="T19"/>
                  <a:gd fmla="*/ 329 w 340" name="T20"/>
                  <a:gd fmla="*/ 0 h 238" name="T21"/>
                  <a:gd fmla="*/ 276 w 340" name="T22"/>
                  <a:gd fmla="*/ 0 h 238" name="T23"/>
                  <a:gd fmla="*/ 265 w 340" name="T24"/>
                  <a:gd fmla="*/ 11 h 238" name="T25"/>
                  <a:gd fmla="*/ 276 w 340" name="T26"/>
                  <a:gd fmla="*/ 22 h 238" name="T27"/>
                  <a:gd fmla="*/ 302 w 340" name="T28"/>
                  <a:gd fmla="*/ 22 h 238" name="T29"/>
                  <a:gd fmla="*/ 191 w 340" name="T30"/>
                  <a:gd fmla="*/ 133 h 238" name="T31"/>
                  <a:gd fmla="*/ 148 w 340" name="T32"/>
                  <a:gd fmla="*/ 90 h 238" name="T33"/>
                  <a:gd fmla="*/ 133 w 340" name="T34"/>
                  <a:gd fmla="*/ 90 h 238" name="T35"/>
                  <a:gd fmla="*/ 4 w 340" name="T36"/>
                  <a:gd fmla="*/ 219 h 238" name="T37"/>
                  <a:gd fmla="*/ 4 w 340" name="T38"/>
                  <a:gd fmla="*/ 234 h 238" name="T39"/>
                  <a:gd fmla="*/ 20 w 340" name="T40"/>
                  <a:gd fmla="*/ 234 h 238" name="T41"/>
                </a:gd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b="b" l="0" r="r" t="0"/>
                <a:pathLst>
                  <a:path h="238" w="340">
                    <a:moveTo>
                      <a:pt x="20" y="234"/>
                    </a:moveTo>
                    <a:cubicBezTo>
                      <a:pt x="140" y="113"/>
                      <a:pt x="140" y="113"/>
                      <a:pt x="140" y="113"/>
                    </a:cubicBezTo>
                    <a:cubicBezTo>
                      <a:pt x="183" y="156"/>
                      <a:pt x="183" y="156"/>
                      <a:pt x="183" y="156"/>
                    </a:cubicBezTo>
                    <a:cubicBezTo>
                      <a:pt x="188" y="160"/>
                      <a:pt x="195" y="160"/>
                      <a:pt x="199" y="156"/>
                    </a:cubicBezTo>
                    <a:cubicBezTo>
                      <a:pt x="318" y="37"/>
                      <a:pt x="318" y="37"/>
                      <a:pt x="318" y="37"/>
                    </a:cubicBezTo>
                    <a:cubicBezTo>
                      <a:pt x="318" y="64"/>
                      <a:pt x="318" y="64"/>
                      <a:pt x="318" y="64"/>
                    </a:cubicBezTo>
                    <a:cubicBezTo>
                      <a:pt x="318" y="70"/>
                      <a:pt x="323" y="75"/>
                      <a:pt x="329" y="75"/>
                    </a:cubicBezTo>
                    <a:cubicBezTo>
                      <a:pt x="335" y="75"/>
                      <a:pt x="340" y="70"/>
                      <a:pt x="340" y="64"/>
                    </a:cubicBezTo>
                    <a:cubicBezTo>
                      <a:pt x="340" y="11"/>
                      <a:pt x="340" y="11"/>
                      <a:pt x="340" y="11"/>
                    </a:cubicBezTo>
                    <a:cubicBezTo>
                      <a:pt x="340" y="8"/>
                      <a:pt x="339" y="5"/>
                      <a:pt x="337" y="3"/>
                    </a:cubicBezTo>
                    <a:cubicBezTo>
                      <a:pt x="335" y="1"/>
                      <a:pt x="332" y="0"/>
                      <a:pt x="329" y="0"/>
                    </a:cubicBezTo>
                    <a:cubicBezTo>
                      <a:pt x="276" y="0"/>
                      <a:pt x="276" y="0"/>
                      <a:pt x="276" y="0"/>
                    </a:cubicBezTo>
                    <a:cubicBezTo>
                      <a:pt x="270" y="0"/>
                      <a:pt x="265" y="4"/>
                      <a:pt x="265" y="11"/>
                    </a:cubicBezTo>
                    <a:cubicBezTo>
                      <a:pt x="265" y="17"/>
                      <a:pt x="270" y="22"/>
                      <a:pt x="276" y="22"/>
                    </a:cubicBezTo>
                    <a:cubicBezTo>
                      <a:pt x="302" y="22"/>
                      <a:pt x="302" y="22"/>
                      <a:pt x="302" y="22"/>
                    </a:cubicBezTo>
                    <a:cubicBezTo>
                      <a:pt x="191" y="133"/>
                      <a:pt x="191" y="133"/>
                      <a:pt x="191" y="133"/>
                    </a:cubicBezTo>
                    <a:cubicBezTo>
                      <a:pt x="148" y="90"/>
                      <a:pt x="148" y="90"/>
                      <a:pt x="148" y="90"/>
                    </a:cubicBezTo>
                    <a:cubicBezTo>
                      <a:pt x="144" y="86"/>
                      <a:pt x="137" y="86"/>
                      <a:pt x="133" y="90"/>
                    </a:cubicBezTo>
                    <a:cubicBezTo>
                      <a:pt x="4" y="219"/>
                      <a:pt x="4" y="219"/>
                      <a:pt x="4" y="219"/>
                    </a:cubicBezTo>
                    <a:cubicBezTo>
                      <a:pt x="0" y="223"/>
                      <a:pt x="0" y="230"/>
                      <a:pt x="4" y="234"/>
                    </a:cubicBezTo>
                    <a:cubicBezTo>
                      <a:pt x="8" y="238"/>
                      <a:pt x="15" y="238"/>
                      <a:pt x="20" y="234"/>
                    </a:cubicBezTo>
                    <a:close/>
                  </a:path>
                </a:pathLst>
              </a:custGeom>
              <a:grpFill/>
              <a:ln>
                <a:noFill/>
              </a:ln>
              <a:extLst>
                <a:ext uri="{91240B29-F687-4F45-9708-019B960494DF}">
                  <a14:hiddenLine w="9525">
                    <a:solidFill>
                      <a:srgbClr val="000000"/>
                    </a:solidFill>
                    <a:round/>
                    <a:headEnd/>
                    <a:tailEnd/>
                  </a14:hiddenLine>
                </a:ext>
              </a:extLst>
            </p:spPr>
            <p:txBody>
              <a:bodyPr anchor="t" anchorCtr="0" bIns="34290" compatLnSpc="1" lIns="68580" numCol="1" rIns="68580" tIns="34290" vert="horz" wrap="square">
                <a:prstTxWarp prst="textNoShape">
                  <a:avLst/>
                </a:prstTxWarp>
              </a:bodyPr>
              <a:lstStyle/>
              <a:p>
                <a:endParaRPr altLang="en-US" lang="zh-CN" sz="1013">
                  <a:solidFill>
                    <a:schemeClr val="tx1">
                      <a:lumMod val="50000"/>
                      <a:lumOff val="50000"/>
                    </a:schemeClr>
                  </a:solidFill>
                </a:endParaRPr>
              </a:p>
            </p:txBody>
          </p:sp>
        </p:grpSp>
      </p:grpSp>
      <p:sp>
        <p:nvSpPr>
          <p:cNvPr id="47" name="Content Placeholder 2"/>
          <p:cNvSpPr txBox="1"/>
          <p:nvPr/>
        </p:nvSpPr>
        <p:spPr>
          <a:xfrm>
            <a:off x="6700800" y="2126181"/>
            <a:ext cx="1975123" cy="432048"/>
          </a:xfrm>
          <a:prstGeom prst="rect">
            <a:avLst/>
          </a:prstGeom>
        </p:spPr>
        <p:txBody>
          <a:bodyPr anchor="t" bIns="45716" lIns="91431" rIns="91431"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r>
              <a:rPr altLang="en-US" lang="zh-CN" sz="1125">
                <a:solidFill>
                  <a:schemeClr val="tx1">
                    <a:lumMod val="50000"/>
                    <a:lumOff val="50000"/>
                  </a:schemeClr>
                </a:solidFill>
                <a:latin charset="-122" panose="020b0503020204020204" pitchFamily="34" typeface="微软雅黑"/>
                <a:ea charset="-122" panose="020b0503020204020204" pitchFamily="34" typeface="微软雅黑"/>
              </a:rPr>
              <a:t>单击添加文本单击添加文本单击添加文本单击添加文本</a:t>
            </a:r>
          </a:p>
        </p:txBody>
      </p:sp>
      <p:sp>
        <p:nvSpPr>
          <p:cNvPr id="48" name="Content Placeholder 2"/>
          <p:cNvSpPr txBox="1"/>
          <p:nvPr/>
        </p:nvSpPr>
        <p:spPr>
          <a:xfrm>
            <a:off x="6700800" y="2763774"/>
            <a:ext cx="1975123" cy="432048"/>
          </a:xfrm>
          <a:prstGeom prst="rect">
            <a:avLst/>
          </a:prstGeom>
        </p:spPr>
        <p:txBody>
          <a:bodyPr anchor="t" bIns="45716" lIns="91431" rIns="91431"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r>
              <a:rPr altLang="en-US" lang="zh-CN" sz="1125">
                <a:solidFill>
                  <a:schemeClr val="tx1">
                    <a:lumMod val="50000"/>
                    <a:lumOff val="50000"/>
                  </a:schemeClr>
                </a:solidFill>
                <a:latin charset="-122" panose="020b0503020204020204" pitchFamily="34" typeface="微软雅黑"/>
                <a:ea charset="-122" panose="020b0503020204020204" pitchFamily="34" typeface="微软雅黑"/>
              </a:rPr>
              <a:t>单击添加文本单击添加文本单击添加文本单击添加文本</a:t>
            </a:r>
          </a:p>
        </p:txBody>
      </p:sp>
      <p:sp>
        <p:nvSpPr>
          <p:cNvPr id="49" name="Content Placeholder 2"/>
          <p:cNvSpPr txBox="1"/>
          <p:nvPr/>
        </p:nvSpPr>
        <p:spPr>
          <a:xfrm>
            <a:off x="6700800" y="3439857"/>
            <a:ext cx="1975123" cy="432048"/>
          </a:xfrm>
          <a:prstGeom prst="rect">
            <a:avLst/>
          </a:prstGeom>
        </p:spPr>
        <p:txBody>
          <a:bodyPr anchor="t" bIns="45716" lIns="91431" rIns="91431"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r>
              <a:rPr altLang="en-US" lang="zh-CN" sz="1125">
                <a:solidFill>
                  <a:schemeClr val="tx1">
                    <a:lumMod val="50000"/>
                    <a:lumOff val="50000"/>
                  </a:schemeClr>
                </a:solidFill>
                <a:latin charset="-122" panose="020b0503020204020204" pitchFamily="34" typeface="微软雅黑"/>
                <a:ea charset="-122" panose="020b0503020204020204" pitchFamily="34" typeface="微软雅黑"/>
              </a:rPr>
              <a:t>单击添加文本单击添加文本单击添加文本单击添加文本</a:t>
            </a:r>
          </a:p>
        </p:txBody>
      </p:sp>
      <p:sp>
        <p:nvSpPr>
          <p:cNvPr id="50" name="Content Placeholder 2"/>
          <p:cNvSpPr txBox="1"/>
          <p:nvPr/>
        </p:nvSpPr>
        <p:spPr>
          <a:xfrm>
            <a:off x="6700800" y="4083918"/>
            <a:ext cx="1975123" cy="432048"/>
          </a:xfrm>
          <a:prstGeom prst="rect">
            <a:avLst/>
          </a:prstGeom>
        </p:spPr>
        <p:txBody>
          <a:bodyPr anchor="t" bIns="45716" lIns="91431" rIns="91431" rtlCol="0" tIns="45716" vert="horz">
            <a:noAutofit/>
          </a:bodyPr>
          <a:lstStyle>
            <a:lvl1pPr algn="r" defTabSz="457200" eaLnBrk="1" hangingPunct="1" indent="0" latinLnBrk="0" marL="0" rtl="0">
              <a:spcBef>
                <a:spcPct val="20000"/>
              </a:spcBef>
              <a:spcAft>
                <a:spcPts val="600"/>
              </a:spcAft>
              <a:buClr>
                <a:schemeClr val="accent1">
                  <a:lumMod val="75000"/>
                </a:schemeClr>
              </a:buClr>
              <a:buSzPct val="145000"/>
              <a:buFont typeface="Arial"/>
              <a:buNone/>
              <a:defRPr cap="none" kern="1200" sz="2100">
                <a:solidFill>
                  <a:schemeClr val="tx1"/>
                </a:solidFill>
                <a:effectLst/>
                <a:latin typeface="+mn-lt"/>
                <a:ea typeface="+mn-ea"/>
                <a:cs typeface="+mn-cs"/>
              </a:defRPr>
            </a:lvl1pPr>
            <a:lvl2pPr algn="ctr" defTabSz="457200" eaLnBrk="1" hangingPunct="1" indent="0" latinLnBrk="0" marL="457200" rtl="0">
              <a:spcBef>
                <a:spcPct val="20000"/>
              </a:spcBef>
              <a:spcAft>
                <a:spcPts val="600"/>
              </a:spcAft>
              <a:buClr>
                <a:schemeClr val="accent1">
                  <a:lumMod val="75000"/>
                </a:schemeClr>
              </a:buClr>
              <a:buSzPct val="145000"/>
              <a:buFont typeface="Arial"/>
              <a:buNone/>
              <a:defRPr cap="none" kern="1200" sz="2000">
                <a:solidFill>
                  <a:schemeClr val="tx1">
                    <a:tint val="75000"/>
                  </a:schemeClr>
                </a:solidFill>
                <a:effectLst/>
                <a:latin typeface="+mn-lt"/>
                <a:ea typeface="+mn-ea"/>
                <a:cs typeface="+mn-cs"/>
              </a:defRPr>
            </a:lvl2pPr>
            <a:lvl3pPr algn="ctr" defTabSz="457200" eaLnBrk="1" hangingPunct="1" indent="0" latinLnBrk="0" marL="914400" rtl="0">
              <a:spcBef>
                <a:spcPct val="20000"/>
              </a:spcBef>
              <a:spcAft>
                <a:spcPts val="600"/>
              </a:spcAft>
              <a:buClr>
                <a:schemeClr val="accent1">
                  <a:lumMod val="75000"/>
                </a:schemeClr>
              </a:buClr>
              <a:buSzPct val="145000"/>
              <a:buFont typeface="Arial"/>
              <a:buNone/>
              <a:defRPr cap="none" kern="1200" sz="1800">
                <a:solidFill>
                  <a:schemeClr val="tx1">
                    <a:tint val="75000"/>
                  </a:schemeClr>
                </a:solidFill>
                <a:effectLst/>
                <a:latin typeface="+mn-lt"/>
                <a:ea typeface="+mn-ea"/>
                <a:cs typeface="+mn-cs"/>
              </a:defRPr>
            </a:lvl3pPr>
            <a:lvl4pPr algn="ctr" defTabSz="457200" eaLnBrk="1" hangingPunct="1" indent="0" latinLnBrk="0" marL="1371600" rtl="0">
              <a:spcBef>
                <a:spcPct val="20000"/>
              </a:spcBef>
              <a:spcAft>
                <a:spcPts val="600"/>
              </a:spcAft>
              <a:buClr>
                <a:schemeClr val="accent1">
                  <a:lumMod val="75000"/>
                </a:schemeClr>
              </a:buClr>
              <a:buSzPct val="145000"/>
              <a:buFont typeface="Arial"/>
              <a:buNone/>
              <a:defRPr cap="none" kern="1200" sz="1600">
                <a:solidFill>
                  <a:schemeClr val="tx1">
                    <a:tint val="75000"/>
                  </a:schemeClr>
                </a:solidFill>
                <a:effectLst/>
                <a:latin typeface="+mn-lt"/>
                <a:ea typeface="+mn-ea"/>
                <a:cs typeface="+mn-cs"/>
              </a:defRPr>
            </a:lvl4pPr>
            <a:lvl5pPr algn="ctr" defTabSz="457200" eaLnBrk="1" hangingPunct="1" indent="0" latinLnBrk="0" marL="18288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5pPr>
            <a:lvl6pPr algn="ctr" defTabSz="457200" eaLnBrk="1" hangingPunct="1" indent="0" latinLnBrk="0" marL="22860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6pPr>
            <a:lvl7pPr algn="ctr" defTabSz="457200" eaLnBrk="1" hangingPunct="1" indent="0" latinLnBrk="0" marL="27432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7pPr>
            <a:lvl8pPr algn="ctr" defTabSz="457200" eaLnBrk="1" hangingPunct="1" indent="0" latinLnBrk="0" marL="32004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8pPr>
            <a:lvl9pPr algn="ctr" defTabSz="457200" eaLnBrk="1" hangingPunct="1" indent="0" latinLnBrk="0" marL="3657600" rtl="0">
              <a:spcBef>
                <a:spcPct val="20000"/>
              </a:spcBef>
              <a:spcAft>
                <a:spcPts val="600"/>
              </a:spcAft>
              <a:buClr>
                <a:schemeClr val="accent1">
                  <a:lumMod val="75000"/>
                </a:schemeClr>
              </a:buClr>
              <a:buSzPct val="145000"/>
              <a:buFont typeface="Arial"/>
              <a:buNone/>
              <a:defRPr cap="none" kern="1200" sz="1400">
                <a:solidFill>
                  <a:schemeClr val="tx1">
                    <a:tint val="75000"/>
                  </a:schemeClr>
                </a:solidFill>
                <a:effectLst/>
                <a:latin typeface="+mn-lt"/>
                <a:ea typeface="+mn-ea"/>
                <a:cs typeface="+mn-cs"/>
              </a:defRPr>
            </a:lvl9pPr>
          </a:lstStyle>
          <a:p>
            <a:pPr algn="l"/>
            <a:r>
              <a:rPr altLang="en-US" lang="zh-CN" sz="1125">
                <a:solidFill>
                  <a:schemeClr val="tx1">
                    <a:lumMod val="50000"/>
                    <a:lumOff val="50000"/>
                  </a:schemeClr>
                </a:solidFill>
                <a:latin charset="-122" panose="020b0503020204020204" pitchFamily="34" typeface="微软雅黑"/>
                <a:ea charset="-122" panose="020b0503020204020204" pitchFamily="34" typeface="微软雅黑"/>
              </a:rPr>
              <a:t>单击添加文本单击添加文本单击添加文本单击添加文本</a:t>
            </a:r>
          </a:p>
        </p:txBody>
      </p:sp>
    </p:spTree>
    <p:extLst>
      <p:ext uri="{BB962C8B-B14F-4D97-AF65-F5344CB8AC3E}">
        <p14:creationId val="4019980651"/>
      </p:ext>
    </p:extLst>
  </p:cSld>
  <p:clrMapOvr>
    <a:masterClrMapping/>
  </p:clrMapOvr>
  <mc:AlternateContent>
    <mc:Choice Requires="p15">
      <p:transition p14:dur="1250" spd="slow">
        <p15:prstTrans prst="airplane"/>
      </p:transition>
    </mc:Choice>
    <mc:Fallback>
      <p:transition spd="slow">
        <p:fade/>
      </p:transition>
    </mc:Fallback>
  </mc:AlternateContent>
  <p:timing>
    <p:tnLst>
      <p:par>
        <p:cTn dur="indefinite" id="1" nodeType="tmRoot" restart="never">
          <p:childTnLst>
            <p:seq concurrent="1" nextAc="seek">
              <p:cTn dur="indefinite" id="2" nodeType="mainSeq">
                <p:childTnLst>
                  <p:par>
                    <p:cTn fill="hold" id="3" nodeType="clickPar">
                      <p:stCondLst>
                        <p:cond delay="indefinite"/>
                      </p:stCondLst>
                      <p:childTnLst>
                        <p:par>
                          <p:cTn fill="hold" id="4" nodeType="afterGroup">
                            <p:stCondLst>
                              <p:cond delay="0"/>
                            </p:stCondLst>
                            <p:childTnLst>
                              <p:par>
                                <p:cTn fill="hold" id="5" nodeType="clickEffect" presetClass="entr" presetID="22" presetSubtype="1">
                                  <p:stCondLst>
                                    <p:cond delay="0"/>
                                  </p:stCondLst>
                                  <p:childTnLst>
                                    <p:set>
                                      <p:cBhvr>
                                        <p:cTn dur="1" fill="hold" id="6">
                                          <p:stCondLst>
                                            <p:cond delay="0"/>
                                          </p:stCondLst>
                                        </p:cTn>
                                        <p:tgtEl>
                                          <p:spTgt spid="4"/>
                                        </p:tgtEl>
                                        <p:attrNameLst>
                                          <p:attrName>style.visibility</p:attrName>
                                        </p:attrNameLst>
                                      </p:cBhvr>
                                      <p:to>
                                        <p:strVal val="visible"/>
                                      </p:to>
                                    </p:set>
                                    <p:animEffect filter="wipe(up)" transition="in">
                                      <p:cBhvr>
                                        <p:cTn dur="500" id="7"/>
                                        <p:tgtEl>
                                          <p:spTgt spid="4"/>
                                        </p:tgtEl>
                                      </p:cBhvr>
                                    </p:animEffect>
                                  </p:childTnLst>
                                </p:cTn>
                              </p:par>
                            </p:childTnLst>
                          </p:cTn>
                        </p:par>
                        <p:par>
                          <p:cTn fill="hold" id="8" nodeType="afterGroup">
                            <p:stCondLst>
                              <p:cond delay="500"/>
                            </p:stCondLst>
                            <p:childTnLst>
                              <p:par>
                                <p:cTn fill="hold" grpId="0" id="9" nodeType="afterEffect" presetClass="entr" presetID="22" presetSubtype="8">
                                  <p:stCondLst>
                                    <p:cond delay="0"/>
                                  </p:stCondLst>
                                  <p:iterate type="lt">
                                    <p:tmPct val="8000"/>
                                  </p:iterate>
                                  <p:childTnLst>
                                    <p:set>
                                      <p:cBhvr>
                                        <p:cTn dur="1" fill="hold" id="10">
                                          <p:stCondLst>
                                            <p:cond delay="0"/>
                                          </p:stCondLst>
                                        </p:cTn>
                                        <p:tgtEl>
                                          <p:spTgt spid="9"/>
                                        </p:tgtEl>
                                        <p:attrNameLst>
                                          <p:attrName>style.visibility</p:attrName>
                                        </p:attrNameLst>
                                      </p:cBhvr>
                                      <p:to>
                                        <p:strVal val="visible"/>
                                      </p:to>
                                    </p:set>
                                    <p:animEffect filter="wipe(left)" transition="in">
                                      <p:cBhvr>
                                        <p:cTn dur="300" id="11"/>
                                        <p:tgtEl>
                                          <p:spTgt spid="9"/>
                                        </p:tgtEl>
                                      </p:cBhvr>
                                    </p:animEffect>
                                  </p:childTnLst>
                                </p:cTn>
                              </p:par>
                            </p:childTnLst>
                          </p:cTn>
                        </p:par>
                        <p:par>
                          <p:cTn fill="hold" id="12" nodeType="afterGroup">
                            <p:stCondLst>
                              <p:cond delay="800"/>
                            </p:stCondLst>
                            <p:childTnLst>
                              <p:par>
                                <p:cTn fill="hold" id="13" nodeType="afterEffect" presetClass="entr" presetID="2" presetSubtype="8">
                                  <p:stCondLst>
                                    <p:cond delay="0"/>
                                  </p:stCondLst>
                                  <p:childTnLst>
                                    <p:set>
                                      <p:cBhvr>
                                        <p:cTn dur="1" fill="hold" id="14">
                                          <p:stCondLst>
                                            <p:cond delay="0"/>
                                          </p:stCondLst>
                                        </p:cTn>
                                        <p:tgtEl>
                                          <p:spTgt spid="10"/>
                                        </p:tgtEl>
                                        <p:attrNameLst>
                                          <p:attrName>style.visibility</p:attrName>
                                        </p:attrNameLst>
                                      </p:cBhvr>
                                      <p:to>
                                        <p:strVal val="visible"/>
                                      </p:to>
                                    </p:set>
                                    <p:anim calcmode="lin" valueType="num">
                                      <p:cBhvr additive="base">
                                        <p:cTn dur="500" fill="hold" id="15"/>
                                        <p:tgtEl>
                                          <p:spTgt spid="10"/>
                                        </p:tgtEl>
                                        <p:attrNameLst>
                                          <p:attrName>ppt_x</p:attrName>
                                        </p:attrNameLst>
                                      </p:cBhvr>
                                      <p:tavLst>
                                        <p:tav tm="0">
                                          <p:val>
                                            <p:strVal val="0-#ppt_w/2"/>
                                          </p:val>
                                        </p:tav>
                                        <p:tav tm="100000">
                                          <p:val>
                                            <p:strVal val="#ppt_x"/>
                                          </p:val>
                                        </p:tav>
                                      </p:tavLst>
                                    </p:anim>
                                    <p:anim calcmode="lin" valueType="num">
                                      <p:cBhvr additive="base">
                                        <p:cTn dur="500" fill="hold" id="16"/>
                                        <p:tgtEl>
                                          <p:spTgt spid="10"/>
                                        </p:tgtEl>
                                        <p:attrNameLst>
                                          <p:attrName>ppt_y</p:attrName>
                                        </p:attrNameLst>
                                      </p:cBhvr>
                                      <p:tavLst>
                                        <p:tav tm="0">
                                          <p:val>
                                            <p:strVal val="#ppt_y"/>
                                          </p:val>
                                        </p:tav>
                                        <p:tav tm="100000">
                                          <p:val>
                                            <p:strVal val="#ppt_y"/>
                                          </p:val>
                                        </p:tav>
                                      </p:tavLst>
                                    </p:anim>
                                  </p:childTnLst>
                                </p:cTn>
                              </p:par>
                            </p:childTnLst>
                          </p:cTn>
                        </p:par>
                        <p:par>
                          <p:cTn fill="hold" id="17" nodeType="afterGroup">
                            <p:stCondLst>
                              <p:cond delay="1300"/>
                            </p:stCondLst>
                            <p:childTnLst>
                              <p:par>
                                <p:cTn fill="hold" id="18" nodeType="afterEffect" presetClass="entr" presetID="53" presetSubtype="0">
                                  <p:stCondLst>
                                    <p:cond delay="0"/>
                                  </p:stCondLst>
                                  <p:childTnLst>
                                    <p:set>
                                      <p:cBhvr>
                                        <p:cTn dur="1" fill="hold" id="19">
                                          <p:stCondLst>
                                            <p:cond delay="0"/>
                                          </p:stCondLst>
                                        </p:cTn>
                                        <p:tgtEl>
                                          <p:spTgt spid="11"/>
                                        </p:tgtEl>
                                        <p:attrNameLst>
                                          <p:attrName>style.visibility</p:attrName>
                                        </p:attrNameLst>
                                      </p:cBhvr>
                                      <p:to>
                                        <p:strVal val="visible"/>
                                      </p:to>
                                    </p:set>
                                    <p:anim calcmode="lin" valueType="num">
                                      <p:cBhvr>
                                        <p:cTn dur="500" fill="hold" id="20"/>
                                        <p:tgtEl>
                                          <p:spTgt spid="11"/>
                                        </p:tgtEl>
                                        <p:attrNameLst>
                                          <p:attrName>ppt_w</p:attrName>
                                        </p:attrNameLst>
                                      </p:cBhvr>
                                      <p:tavLst>
                                        <p:tav tm="0">
                                          <p:val>
                                            <p:fltVal val="0"/>
                                          </p:val>
                                        </p:tav>
                                        <p:tav tm="100000">
                                          <p:val>
                                            <p:strVal val="#ppt_w"/>
                                          </p:val>
                                        </p:tav>
                                      </p:tavLst>
                                    </p:anim>
                                    <p:anim calcmode="lin" valueType="num">
                                      <p:cBhvr>
                                        <p:cTn dur="500" fill="hold" id="21"/>
                                        <p:tgtEl>
                                          <p:spTgt spid="11"/>
                                        </p:tgtEl>
                                        <p:attrNameLst>
                                          <p:attrName>ppt_h</p:attrName>
                                        </p:attrNameLst>
                                      </p:cBhvr>
                                      <p:tavLst>
                                        <p:tav tm="0">
                                          <p:val>
                                            <p:fltVal val="0"/>
                                          </p:val>
                                        </p:tav>
                                        <p:tav tm="100000">
                                          <p:val>
                                            <p:strVal val="#ppt_h"/>
                                          </p:val>
                                        </p:tav>
                                      </p:tavLst>
                                    </p:anim>
                                    <p:animEffect filter="fade" transition="in">
                                      <p:cBhvr>
                                        <p:cTn dur="500" id="22"/>
                                        <p:tgtEl>
                                          <p:spTgt spid="11"/>
                                        </p:tgtEl>
                                      </p:cBhvr>
                                    </p:animEffect>
                                  </p:childTnLst>
                                </p:cTn>
                              </p:par>
                              <p:par>
                                <p:cTn fill="hold" id="23" nodeType="withEffect" presetClass="entr" presetID="53" presetSubtype="0">
                                  <p:stCondLst>
                                    <p:cond delay="300"/>
                                  </p:stCondLst>
                                  <p:childTnLst>
                                    <p:set>
                                      <p:cBhvr>
                                        <p:cTn dur="1" fill="hold" id="24">
                                          <p:stCondLst>
                                            <p:cond delay="0"/>
                                          </p:stCondLst>
                                        </p:cTn>
                                        <p:tgtEl>
                                          <p:spTgt spid="16"/>
                                        </p:tgtEl>
                                        <p:attrNameLst>
                                          <p:attrName>style.visibility</p:attrName>
                                        </p:attrNameLst>
                                      </p:cBhvr>
                                      <p:to>
                                        <p:strVal val="visible"/>
                                      </p:to>
                                    </p:set>
                                    <p:anim calcmode="lin" valueType="num">
                                      <p:cBhvr>
                                        <p:cTn dur="500" fill="hold" id="25"/>
                                        <p:tgtEl>
                                          <p:spTgt spid="16"/>
                                        </p:tgtEl>
                                        <p:attrNameLst>
                                          <p:attrName>ppt_w</p:attrName>
                                        </p:attrNameLst>
                                      </p:cBhvr>
                                      <p:tavLst>
                                        <p:tav tm="0">
                                          <p:val>
                                            <p:fltVal val="0"/>
                                          </p:val>
                                        </p:tav>
                                        <p:tav tm="100000">
                                          <p:val>
                                            <p:strVal val="#ppt_w"/>
                                          </p:val>
                                        </p:tav>
                                      </p:tavLst>
                                    </p:anim>
                                    <p:anim calcmode="lin" valueType="num">
                                      <p:cBhvr>
                                        <p:cTn dur="500" fill="hold" id="26"/>
                                        <p:tgtEl>
                                          <p:spTgt spid="16"/>
                                        </p:tgtEl>
                                        <p:attrNameLst>
                                          <p:attrName>ppt_h</p:attrName>
                                        </p:attrNameLst>
                                      </p:cBhvr>
                                      <p:tavLst>
                                        <p:tav tm="0">
                                          <p:val>
                                            <p:fltVal val="0"/>
                                          </p:val>
                                        </p:tav>
                                        <p:tav tm="100000">
                                          <p:val>
                                            <p:strVal val="#ppt_h"/>
                                          </p:val>
                                        </p:tav>
                                      </p:tavLst>
                                    </p:anim>
                                    <p:animEffect filter="fade" transition="in">
                                      <p:cBhvr>
                                        <p:cTn dur="500" id="27"/>
                                        <p:tgtEl>
                                          <p:spTgt spid="16"/>
                                        </p:tgtEl>
                                      </p:cBhvr>
                                    </p:animEffect>
                                  </p:childTnLst>
                                </p:cTn>
                              </p:par>
                              <p:par>
                                <p:cTn fill="hold" id="28" nodeType="withEffect" presetClass="entr" presetID="53" presetSubtype="0">
                                  <p:stCondLst>
                                    <p:cond delay="600"/>
                                  </p:stCondLst>
                                  <p:childTnLst>
                                    <p:set>
                                      <p:cBhvr>
                                        <p:cTn dur="1" fill="hold" id="29">
                                          <p:stCondLst>
                                            <p:cond delay="0"/>
                                          </p:stCondLst>
                                        </p:cTn>
                                        <p:tgtEl>
                                          <p:spTgt spid="37"/>
                                        </p:tgtEl>
                                        <p:attrNameLst>
                                          <p:attrName>style.visibility</p:attrName>
                                        </p:attrNameLst>
                                      </p:cBhvr>
                                      <p:to>
                                        <p:strVal val="visible"/>
                                      </p:to>
                                    </p:set>
                                    <p:anim calcmode="lin" valueType="num">
                                      <p:cBhvr>
                                        <p:cTn dur="500" fill="hold" id="30"/>
                                        <p:tgtEl>
                                          <p:spTgt spid="37"/>
                                        </p:tgtEl>
                                        <p:attrNameLst>
                                          <p:attrName>ppt_w</p:attrName>
                                        </p:attrNameLst>
                                      </p:cBhvr>
                                      <p:tavLst>
                                        <p:tav tm="0">
                                          <p:val>
                                            <p:fltVal val="0"/>
                                          </p:val>
                                        </p:tav>
                                        <p:tav tm="100000">
                                          <p:val>
                                            <p:strVal val="#ppt_w"/>
                                          </p:val>
                                        </p:tav>
                                      </p:tavLst>
                                    </p:anim>
                                    <p:anim calcmode="lin" valueType="num">
                                      <p:cBhvr>
                                        <p:cTn dur="500" fill="hold" id="31"/>
                                        <p:tgtEl>
                                          <p:spTgt spid="37"/>
                                        </p:tgtEl>
                                        <p:attrNameLst>
                                          <p:attrName>ppt_h</p:attrName>
                                        </p:attrNameLst>
                                      </p:cBhvr>
                                      <p:tavLst>
                                        <p:tav tm="0">
                                          <p:val>
                                            <p:fltVal val="0"/>
                                          </p:val>
                                        </p:tav>
                                        <p:tav tm="100000">
                                          <p:val>
                                            <p:strVal val="#ppt_h"/>
                                          </p:val>
                                        </p:tav>
                                      </p:tavLst>
                                    </p:anim>
                                    <p:animEffect filter="fade" transition="in">
                                      <p:cBhvr>
                                        <p:cTn dur="500" id="32"/>
                                        <p:tgtEl>
                                          <p:spTgt spid="37"/>
                                        </p:tgtEl>
                                      </p:cBhvr>
                                    </p:animEffect>
                                  </p:childTnLst>
                                </p:cTn>
                              </p:par>
                              <p:par>
                                <p:cTn fill="hold" id="33" nodeType="withEffect" presetClass="entr" presetID="53" presetSubtype="0">
                                  <p:stCondLst>
                                    <p:cond delay="900"/>
                                  </p:stCondLst>
                                  <p:childTnLst>
                                    <p:set>
                                      <p:cBhvr>
                                        <p:cTn dur="1" fill="hold" id="34">
                                          <p:stCondLst>
                                            <p:cond delay="0"/>
                                          </p:stCondLst>
                                        </p:cTn>
                                        <p:tgtEl>
                                          <p:spTgt spid="25"/>
                                        </p:tgtEl>
                                        <p:attrNameLst>
                                          <p:attrName>style.visibility</p:attrName>
                                        </p:attrNameLst>
                                      </p:cBhvr>
                                      <p:to>
                                        <p:strVal val="visible"/>
                                      </p:to>
                                    </p:set>
                                    <p:anim calcmode="lin" valueType="num">
                                      <p:cBhvr>
                                        <p:cTn dur="500" fill="hold" id="35"/>
                                        <p:tgtEl>
                                          <p:spTgt spid="25"/>
                                        </p:tgtEl>
                                        <p:attrNameLst>
                                          <p:attrName>ppt_w</p:attrName>
                                        </p:attrNameLst>
                                      </p:cBhvr>
                                      <p:tavLst>
                                        <p:tav tm="0">
                                          <p:val>
                                            <p:fltVal val="0"/>
                                          </p:val>
                                        </p:tav>
                                        <p:tav tm="100000">
                                          <p:val>
                                            <p:strVal val="#ppt_w"/>
                                          </p:val>
                                        </p:tav>
                                      </p:tavLst>
                                    </p:anim>
                                    <p:anim calcmode="lin" valueType="num">
                                      <p:cBhvr>
                                        <p:cTn dur="500" fill="hold" id="36"/>
                                        <p:tgtEl>
                                          <p:spTgt spid="25"/>
                                        </p:tgtEl>
                                        <p:attrNameLst>
                                          <p:attrName>ppt_h</p:attrName>
                                        </p:attrNameLst>
                                      </p:cBhvr>
                                      <p:tavLst>
                                        <p:tav tm="0">
                                          <p:val>
                                            <p:fltVal val="0"/>
                                          </p:val>
                                        </p:tav>
                                        <p:tav tm="100000">
                                          <p:val>
                                            <p:strVal val="#ppt_h"/>
                                          </p:val>
                                        </p:tav>
                                      </p:tavLst>
                                    </p:anim>
                                    <p:animEffect filter="fade" transition="in">
                                      <p:cBhvr>
                                        <p:cTn dur="500" id="37"/>
                                        <p:tgtEl>
                                          <p:spTgt spid="25"/>
                                        </p:tgtEl>
                                      </p:cBhvr>
                                    </p:animEffect>
                                  </p:childTnLst>
                                </p:cTn>
                              </p:par>
                            </p:childTnLst>
                          </p:cTn>
                        </p:par>
                        <p:par>
                          <p:cTn fill="hold" id="38" nodeType="afterGroup">
                            <p:stCondLst>
                              <p:cond delay="2700"/>
                            </p:stCondLst>
                            <p:childTnLst>
                              <p:par>
                                <p:cTn fill="hold" grpId="0" id="39" nodeType="afterEffect" presetClass="entr" presetID="2" presetSubtype="2">
                                  <p:stCondLst>
                                    <p:cond delay="0"/>
                                  </p:stCondLst>
                                  <p:childTnLst>
                                    <p:set>
                                      <p:cBhvr>
                                        <p:cTn dur="1" fill="hold" id="40">
                                          <p:stCondLst>
                                            <p:cond delay="0"/>
                                          </p:stCondLst>
                                        </p:cTn>
                                        <p:tgtEl>
                                          <p:spTgt spid="47"/>
                                        </p:tgtEl>
                                        <p:attrNameLst>
                                          <p:attrName>style.visibility</p:attrName>
                                        </p:attrNameLst>
                                      </p:cBhvr>
                                      <p:to>
                                        <p:strVal val="visible"/>
                                      </p:to>
                                    </p:set>
                                    <p:anim calcmode="lin" valueType="num">
                                      <p:cBhvr additive="base">
                                        <p:cTn dur="500" fill="hold" id="41"/>
                                        <p:tgtEl>
                                          <p:spTgt spid="47"/>
                                        </p:tgtEl>
                                        <p:attrNameLst>
                                          <p:attrName>ppt_x</p:attrName>
                                        </p:attrNameLst>
                                      </p:cBhvr>
                                      <p:tavLst>
                                        <p:tav tm="0">
                                          <p:val>
                                            <p:strVal val="1+#ppt_w/2"/>
                                          </p:val>
                                        </p:tav>
                                        <p:tav tm="100000">
                                          <p:val>
                                            <p:strVal val="#ppt_x"/>
                                          </p:val>
                                        </p:tav>
                                      </p:tavLst>
                                    </p:anim>
                                    <p:anim calcmode="lin" valueType="num">
                                      <p:cBhvr additive="base">
                                        <p:cTn dur="500" fill="hold" id="42"/>
                                        <p:tgtEl>
                                          <p:spTgt spid="47"/>
                                        </p:tgtEl>
                                        <p:attrNameLst>
                                          <p:attrName>ppt_y</p:attrName>
                                        </p:attrNameLst>
                                      </p:cBhvr>
                                      <p:tavLst>
                                        <p:tav tm="0">
                                          <p:val>
                                            <p:strVal val="#ppt_y"/>
                                          </p:val>
                                        </p:tav>
                                        <p:tav tm="100000">
                                          <p:val>
                                            <p:strVal val="#ppt_y"/>
                                          </p:val>
                                        </p:tav>
                                      </p:tavLst>
                                    </p:anim>
                                  </p:childTnLst>
                                </p:cTn>
                              </p:par>
                              <p:par>
                                <p:cTn fill="hold" grpId="0" id="43" nodeType="withEffect" presetClass="entr" presetID="2" presetSubtype="2">
                                  <p:stCondLst>
                                    <p:cond delay="0"/>
                                  </p:stCondLst>
                                  <p:childTnLst>
                                    <p:set>
                                      <p:cBhvr>
                                        <p:cTn dur="1" fill="hold" id="44">
                                          <p:stCondLst>
                                            <p:cond delay="0"/>
                                          </p:stCondLst>
                                        </p:cTn>
                                        <p:tgtEl>
                                          <p:spTgt spid="48"/>
                                        </p:tgtEl>
                                        <p:attrNameLst>
                                          <p:attrName>style.visibility</p:attrName>
                                        </p:attrNameLst>
                                      </p:cBhvr>
                                      <p:to>
                                        <p:strVal val="visible"/>
                                      </p:to>
                                    </p:set>
                                    <p:anim calcmode="lin" valueType="num">
                                      <p:cBhvr additive="base">
                                        <p:cTn dur="500" fill="hold" id="45"/>
                                        <p:tgtEl>
                                          <p:spTgt spid="48"/>
                                        </p:tgtEl>
                                        <p:attrNameLst>
                                          <p:attrName>ppt_x</p:attrName>
                                        </p:attrNameLst>
                                      </p:cBhvr>
                                      <p:tavLst>
                                        <p:tav tm="0">
                                          <p:val>
                                            <p:strVal val="1+#ppt_w/2"/>
                                          </p:val>
                                        </p:tav>
                                        <p:tav tm="100000">
                                          <p:val>
                                            <p:strVal val="#ppt_x"/>
                                          </p:val>
                                        </p:tav>
                                      </p:tavLst>
                                    </p:anim>
                                    <p:anim calcmode="lin" valueType="num">
                                      <p:cBhvr additive="base">
                                        <p:cTn dur="500" fill="hold" id="46"/>
                                        <p:tgtEl>
                                          <p:spTgt spid="48"/>
                                        </p:tgtEl>
                                        <p:attrNameLst>
                                          <p:attrName>ppt_y</p:attrName>
                                        </p:attrNameLst>
                                      </p:cBhvr>
                                      <p:tavLst>
                                        <p:tav tm="0">
                                          <p:val>
                                            <p:strVal val="#ppt_y"/>
                                          </p:val>
                                        </p:tav>
                                        <p:tav tm="100000">
                                          <p:val>
                                            <p:strVal val="#ppt_y"/>
                                          </p:val>
                                        </p:tav>
                                      </p:tavLst>
                                    </p:anim>
                                  </p:childTnLst>
                                </p:cTn>
                              </p:par>
                              <p:par>
                                <p:cTn fill="hold" grpId="0" id="47" nodeType="withEffect" presetClass="entr" presetID="2" presetSubtype="2">
                                  <p:stCondLst>
                                    <p:cond delay="0"/>
                                  </p:stCondLst>
                                  <p:childTnLst>
                                    <p:set>
                                      <p:cBhvr>
                                        <p:cTn dur="1" fill="hold" id="48">
                                          <p:stCondLst>
                                            <p:cond delay="0"/>
                                          </p:stCondLst>
                                        </p:cTn>
                                        <p:tgtEl>
                                          <p:spTgt spid="49"/>
                                        </p:tgtEl>
                                        <p:attrNameLst>
                                          <p:attrName>style.visibility</p:attrName>
                                        </p:attrNameLst>
                                      </p:cBhvr>
                                      <p:to>
                                        <p:strVal val="visible"/>
                                      </p:to>
                                    </p:set>
                                    <p:anim calcmode="lin" valueType="num">
                                      <p:cBhvr additive="base">
                                        <p:cTn dur="500" fill="hold" id="49"/>
                                        <p:tgtEl>
                                          <p:spTgt spid="49"/>
                                        </p:tgtEl>
                                        <p:attrNameLst>
                                          <p:attrName>ppt_x</p:attrName>
                                        </p:attrNameLst>
                                      </p:cBhvr>
                                      <p:tavLst>
                                        <p:tav tm="0">
                                          <p:val>
                                            <p:strVal val="1+#ppt_w/2"/>
                                          </p:val>
                                        </p:tav>
                                        <p:tav tm="100000">
                                          <p:val>
                                            <p:strVal val="#ppt_x"/>
                                          </p:val>
                                        </p:tav>
                                      </p:tavLst>
                                    </p:anim>
                                    <p:anim calcmode="lin" valueType="num">
                                      <p:cBhvr additive="base">
                                        <p:cTn dur="500" fill="hold" id="50"/>
                                        <p:tgtEl>
                                          <p:spTgt spid="49"/>
                                        </p:tgtEl>
                                        <p:attrNameLst>
                                          <p:attrName>ppt_y</p:attrName>
                                        </p:attrNameLst>
                                      </p:cBhvr>
                                      <p:tavLst>
                                        <p:tav tm="0">
                                          <p:val>
                                            <p:strVal val="#ppt_y"/>
                                          </p:val>
                                        </p:tav>
                                        <p:tav tm="100000">
                                          <p:val>
                                            <p:strVal val="#ppt_y"/>
                                          </p:val>
                                        </p:tav>
                                      </p:tavLst>
                                    </p:anim>
                                  </p:childTnLst>
                                </p:cTn>
                              </p:par>
                              <p:par>
                                <p:cTn fill="hold" grpId="0" id="51" nodeType="withEffect" presetClass="entr" presetID="2" presetSubtype="2">
                                  <p:stCondLst>
                                    <p:cond delay="0"/>
                                  </p:stCondLst>
                                  <p:childTnLst>
                                    <p:set>
                                      <p:cBhvr>
                                        <p:cTn dur="1" fill="hold" id="52">
                                          <p:stCondLst>
                                            <p:cond delay="0"/>
                                          </p:stCondLst>
                                        </p:cTn>
                                        <p:tgtEl>
                                          <p:spTgt spid="50"/>
                                        </p:tgtEl>
                                        <p:attrNameLst>
                                          <p:attrName>style.visibility</p:attrName>
                                        </p:attrNameLst>
                                      </p:cBhvr>
                                      <p:to>
                                        <p:strVal val="visible"/>
                                      </p:to>
                                    </p:set>
                                    <p:anim calcmode="lin" valueType="num">
                                      <p:cBhvr additive="base">
                                        <p:cTn dur="500" fill="hold" id="53"/>
                                        <p:tgtEl>
                                          <p:spTgt spid="50"/>
                                        </p:tgtEl>
                                        <p:attrNameLst>
                                          <p:attrName>ppt_x</p:attrName>
                                        </p:attrNameLst>
                                      </p:cBhvr>
                                      <p:tavLst>
                                        <p:tav tm="0">
                                          <p:val>
                                            <p:strVal val="1+#ppt_w/2"/>
                                          </p:val>
                                        </p:tav>
                                        <p:tav tm="100000">
                                          <p:val>
                                            <p:strVal val="#ppt_x"/>
                                          </p:val>
                                        </p:tav>
                                      </p:tavLst>
                                    </p:anim>
                                    <p:anim calcmode="lin" valueType="num">
                                      <p:cBhvr additive="base">
                                        <p:cTn dur="500" fill="hold" id="54"/>
                                        <p:tgtEl>
                                          <p:spTgt spid="50"/>
                                        </p:tgtEl>
                                        <p:attrNameLst>
                                          <p:attrName>ppt_y</p:attrName>
                                        </p:attrNameLst>
                                      </p:cBhvr>
                                      <p:tavLst>
                                        <p:tav tm="0">
                                          <p:val>
                                            <p:strVal val="#ppt_y"/>
                                          </p:val>
                                        </p:tav>
                                        <p:tav tm="100000">
                                          <p:val>
                                            <p:strVal val="#ppt_y"/>
                                          </p:val>
                                        </p:tav>
                                      </p:tavLst>
                                    </p:anim>
                                  </p:childTnLst>
                                </p:cTn>
                              </p:par>
                            </p:childTnLst>
                          </p:cTn>
                        </p:par>
                      </p:childTnLst>
                    </p:cTn>
                  </p:par>
                </p:childTnLst>
              </p:cTn>
              <p:prevCondLst>
                <p:cond delay="0" evt="onPrev">
                  <p:tgtEl>
                    <p:sldTgt/>
                  </p:tgtEl>
                </p:cond>
              </p:prevCondLst>
              <p:nextCondLst>
                <p:cond delay="0" evt="onNext">
                  <p:tgtEl>
                    <p:sldTgt/>
                  </p:tgtEl>
                </p:cond>
              </p:nextCondLst>
            </p:seq>
          </p:childTnLst>
        </p:cTn>
      </p:par>
    </p:tnLst>
    <p:bldLst>
      <p:bldP grpId="0" spid="9"/>
      <p:bldP grpId="0" spid="47"/>
      <p:bldP grpId="0" spid="48"/>
      <p:bldP grpId="0" spid="49"/>
      <p:bldP grpId="0" spid="50"/>
    </p:bldLst>
  </p:timing>
</p:sld>
</file>

<file path=ppt/tags/tag1.xml><?xml version="1.0" encoding="utf-8"?>
<p:tagLst xmlns:p="http://schemas.openxmlformats.org/presentationml/2006/main">
  <p:tag name="MH" val="20151222211839"/>
  <p:tag name="MH_LIBRARY" val="GRAPHIC"/>
  <p:tag name="MH_ORDER" val="8"/>
  <p:tag name="MH_TYPE" val="Other"/>
</p:tagLst>
</file>

<file path=ppt/tags/tag10.xml><?xml version="1.0" encoding="utf-8"?>
<p:tagLst xmlns:p="http://schemas.openxmlformats.org/presentationml/2006/main">
  <p:tag name="MH" val="20151222211839"/>
  <p:tag name="MH_LIBRARY" val="GRAPHIC"/>
  <p:tag name="MH_ORDER" val="4"/>
  <p:tag name="MH_TYPE" val="Other"/>
</p:tagLst>
</file>

<file path=ppt/tags/tag11.xml><?xml version="1.0" encoding="utf-8"?>
<p:tagLst xmlns:p="http://schemas.openxmlformats.org/presentationml/2006/main">
  <p:tag name="MH" val="20151222211839"/>
  <p:tag name="MH_LIBRARY" val="GRAPHIC"/>
  <p:tag name="MH_ORDER" val="5"/>
  <p:tag name="MH_TYPE" val="Other"/>
</p:tagLst>
</file>

<file path=ppt/tags/tag12.xml><?xml version="1.0" encoding="utf-8"?>
<p:tagLst xmlns:p="http://schemas.openxmlformats.org/presentationml/2006/main">
  <p:tag name="MH" val="20151222211839"/>
  <p:tag name="MH_LIBRARY" val="GRAPHIC"/>
  <p:tag name="MH_ORDER" val="15"/>
  <p:tag name="MH_TYPE" val="Other"/>
</p:tagLst>
</file>

<file path=ppt/tags/tag13.xml><?xml version="1.0" encoding="utf-8"?>
<p:tagLst xmlns:p="http://schemas.openxmlformats.org/presentationml/2006/main">
  <p:tag name="MH" val="20151222211839"/>
  <p:tag name="MH_LIBRARY" val="GRAPHIC"/>
  <p:tag name="MH_ORDER" val="1"/>
  <p:tag name="MH_TYPE" val="Other"/>
</p:tagLst>
</file>

<file path=ppt/tags/tag14.xml><?xml version="1.0" encoding="utf-8"?>
<p:tagLst xmlns:p="http://schemas.openxmlformats.org/presentationml/2006/main">
  <p:tag name="MH" val="20151222211839"/>
  <p:tag name="MH_LIBRARY" val="GRAPHIC"/>
  <p:tag name="MH_ORDER" val="6"/>
  <p:tag name="MH_TYPE" val="Other"/>
</p:tagLst>
</file>

<file path=ppt/tags/tag15.xml><?xml version="1.0" encoding="utf-8"?>
<p:tagLst xmlns:p="http://schemas.openxmlformats.org/presentationml/2006/main">
  <p:tag name="MH" val="20151222211839"/>
  <p:tag name="MH_LIBRARY" val="GRAPHIC"/>
  <p:tag name="MH_ORDER" val="7"/>
  <p:tag name="MH_TYPE" val="Other"/>
</p:tagLst>
</file>

<file path=ppt/tags/tag16.xml><?xml version="1.0" encoding="utf-8"?>
<p:tagLst xmlns:p="http://schemas.openxmlformats.org/presentationml/2006/main">
  <p:tag name="MH" val="20151222211839"/>
  <p:tag name="MH_LIBRARY" val="GRAPHIC"/>
  <p:tag name="MH_ORDER" val="16"/>
  <p:tag name="MH_TYPE" val="Other"/>
</p:tagLst>
</file>

<file path=ppt/tags/tag17.xml><?xml version="1.0" encoding="utf-8"?>
<p:tagLst xmlns:p="http://schemas.openxmlformats.org/presentationml/2006/main">
  <p:tag name="MH" val="20151222211839"/>
  <p:tag name="MH_LIBRARY" val="GRAPHIC"/>
  <p:tag name="MH_ORDER" val="4"/>
  <p:tag name="MH_TYPE" val="SubTitle"/>
</p:tagLst>
</file>

<file path=ppt/tags/tag18.xml><?xml version="1.0" encoding="utf-8"?>
<p:tagLst xmlns:p="http://schemas.openxmlformats.org/presentationml/2006/main">
  <p:tag name="MH" val="20151222205109"/>
  <p:tag name="MH_LIBRARY" val="GRAPHIC"/>
  <p:tag name="MH_ORDER" val="1"/>
  <p:tag name="MH_TYPE" val="SubTitle"/>
</p:tagLst>
</file>

<file path=ppt/tags/tag19.xml><?xml version="1.0" encoding="utf-8"?>
<p:tagLst xmlns:p="http://schemas.openxmlformats.org/presentationml/2006/main">
  <p:tag name="MH" val="20151222211839"/>
  <p:tag name="MH_LIBRARY" val="GRAPHIC"/>
  <p:tag name="MH_ORDER" val="3"/>
  <p:tag name="MH_TYPE" val="SubTitle"/>
</p:tagLst>
</file>

<file path=ppt/tags/tag2.xml><?xml version="1.0" encoding="utf-8"?>
<p:tagLst xmlns:p="http://schemas.openxmlformats.org/presentationml/2006/main">
  <p:tag name="MH" val="20151222211839"/>
  <p:tag name="MH_LIBRARY" val="GRAPHIC"/>
  <p:tag name="MH_ORDER" val="9"/>
  <p:tag name="MH_TYPE" val="Other"/>
</p:tagLst>
</file>

<file path=ppt/tags/tag20.xml><?xml version="1.0" encoding="utf-8"?>
<p:tagLst xmlns:p="http://schemas.openxmlformats.org/presentationml/2006/main">
  <p:tag name="MH" val="20151222205109"/>
  <p:tag name="MH_LIBRARY" val="GRAPHIC"/>
  <p:tag name="MH_ORDER" val="1"/>
  <p:tag name="MH_TYPE" val="SubTitle"/>
</p:tagLst>
</file>

<file path=ppt/tags/tag21.xml><?xml version="1.0" encoding="utf-8"?>
<p:tagLst xmlns:p="http://schemas.openxmlformats.org/presentationml/2006/main">
  <p:tag name="MH" val="20151222211839"/>
  <p:tag name="MH_LIBRARY" val="GRAPHIC"/>
  <p:tag name="MH_ORDER" val="1"/>
  <p:tag name="MH_TYPE" val="SubTitle"/>
</p:tagLst>
</file>

<file path=ppt/tags/tag22.xml><?xml version="1.0" encoding="utf-8"?>
<p:tagLst xmlns:p="http://schemas.openxmlformats.org/presentationml/2006/main">
  <p:tag name="MH" val="20151222205109"/>
  <p:tag name="MH_LIBRARY" val="GRAPHIC"/>
  <p:tag name="MH_ORDER" val="1"/>
  <p:tag name="MH_TYPE" val="SubTitle"/>
</p:tagLst>
</file>

<file path=ppt/tags/tag23.xml><?xml version="1.0" encoding="utf-8"?>
<p:tagLst xmlns:p="http://schemas.openxmlformats.org/presentationml/2006/main">
  <p:tag name="MH" val="20151222211839"/>
  <p:tag name="MH_LIBRARY" val="GRAPHIC"/>
  <p:tag name="MH_ORDER" val="2"/>
  <p:tag name="MH_TYPE" val="SubTitle"/>
</p:tagLst>
</file>

<file path=ppt/tags/tag24.xml><?xml version="1.0" encoding="utf-8"?>
<p:tagLst xmlns:p="http://schemas.openxmlformats.org/presentationml/2006/main">
  <p:tag name="MH" val="20151222205109"/>
  <p:tag name="MH_LIBRARY" val="GRAPHIC"/>
  <p:tag name="MH_ORDER" val="1"/>
  <p:tag name="MH_TYPE" val="SubTitle"/>
</p:tagLst>
</file>

<file path=ppt/tags/tag25.xml><?xml version="1.0" encoding="utf-8"?>
<p:tagLst xmlns:p="http://schemas.openxmlformats.org/presentationml/2006/main">
  <p:tag name="AS_NET" val="4.0.30319.42000"/>
  <p:tag name="AS_OS" val="Microsoft Windows NT 6.2.9200.0"/>
  <p:tag name="AS_RELEASE_DATE" val="2020.04.14"/>
  <p:tag name="AS_TITLE" val="Aspose.Slides for .NET 4.0 Client Profile"/>
  <p:tag name="AS_VERSION" val="20.4"/>
</p:tagLst>
</file>

<file path=ppt/tags/tag3.xml><?xml version="1.0" encoding="utf-8"?>
<p:tagLst xmlns:p="http://schemas.openxmlformats.org/presentationml/2006/main">
  <p:tag name="MH" val="20151222211839"/>
  <p:tag name="MH_LIBRARY" val="GRAPHIC"/>
  <p:tag name="MH_ORDER" val="10"/>
  <p:tag name="MH_TYPE" val="Other"/>
</p:tagLst>
</file>

<file path=ppt/tags/tag4.xml><?xml version="1.0" encoding="utf-8"?>
<p:tagLst xmlns:p="http://schemas.openxmlformats.org/presentationml/2006/main">
  <p:tag name="MH" val="20151222211839"/>
  <p:tag name="MH_LIBRARY" val="GRAPHIC"/>
  <p:tag name="MH_ORDER" val="13"/>
  <p:tag name="MH_TYPE" val="Other"/>
</p:tagLst>
</file>

<file path=ppt/tags/tag5.xml><?xml version="1.0" encoding="utf-8"?>
<p:tagLst xmlns:p="http://schemas.openxmlformats.org/presentationml/2006/main">
  <p:tag name="MH" val="20151222211839"/>
  <p:tag name="MH_LIBRARY" val="GRAPHIC"/>
  <p:tag name="MH_ORDER" val="2"/>
  <p:tag name="MH_TYPE" val="Other"/>
</p:tagLst>
</file>

<file path=ppt/tags/tag6.xml><?xml version="1.0" encoding="utf-8"?>
<p:tagLst xmlns:p="http://schemas.openxmlformats.org/presentationml/2006/main">
  <p:tag name="MH" val="20151222211839"/>
  <p:tag name="MH_LIBRARY" val="GRAPHIC"/>
  <p:tag name="MH_ORDER" val="11"/>
  <p:tag name="MH_TYPE" val="Other"/>
</p:tagLst>
</file>

<file path=ppt/tags/tag7.xml><?xml version="1.0" encoding="utf-8"?>
<p:tagLst xmlns:p="http://schemas.openxmlformats.org/presentationml/2006/main">
  <p:tag name="MH" val="20151222211839"/>
  <p:tag name="MH_LIBRARY" val="GRAPHIC"/>
  <p:tag name="MH_ORDER" val="12"/>
  <p:tag name="MH_TYPE" val="Other"/>
</p:tagLst>
</file>

<file path=ppt/tags/tag8.xml><?xml version="1.0" encoding="utf-8"?>
<p:tagLst xmlns:p="http://schemas.openxmlformats.org/presentationml/2006/main">
  <p:tag name="MH" val="20151222211839"/>
  <p:tag name="MH_LIBRARY" val="GRAPHIC"/>
  <p:tag name="MH_ORDER" val="14"/>
  <p:tag name="MH_TYPE" val="Other"/>
</p:tagLst>
</file>

<file path=ppt/tags/tag9.xml><?xml version="1.0" encoding="utf-8"?>
<p:tagLst xmlns:p="http://schemas.openxmlformats.org/presentationml/2006/main">
  <p:tag name="MH" val="20151222211839"/>
  <p:tag name="MH_LIBRARY" val="GRAPHIC"/>
  <p:tag name="MH_ORDER" val="3"/>
  <p:tag name="MH_TYPE" val="Other"/>
</p:tagLst>
</file>

<file path=ppt/theme/theme1.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2.xml><?xml version="1.0" encoding="utf-8"?>
<a:theme xmlns:r="http://schemas.openxmlformats.org/officeDocument/2006/relationships" xmlns:a="http://schemas.openxmlformats.org/drawingml/2006/main" name="">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id="{62F939B6-93AF-4DB8-9C6B-D6C7DFDC589F}" name="Office Theme" vid="{4A3C46E8-61CC-4603-A589-7422A47A8E4A}"/>
    </a:ext>
  </a:extLst>
</a:theme>
</file>

<file path=docProps/app.xml><?xml version="1.0" encoding="utf-8"?>
<Properties xmlns:vt="http://schemas.openxmlformats.org/officeDocument/2006/docPropsVTypes" xmlns="http://schemas.openxmlformats.org/officeDocument/2006/extended-properties">
  <Template>Office Theme</Template>
  <Company/>
  <PresentationFormat>On-screen Show (16:9)</PresentationFormat>
  <Paragraphs>230</Paragraphs>
  <Slides>23</Slides>
  <Notes>0</Notes>
  <TotalTime>19</TotalTime>
  <HiddenSlides>0</HiddenSlides>
  <MMClips>0</MMClips>
  <ScaleCrop>0</ScaleCrop>
  <HeadingPairs>
    <vt:vector baseType="variant" size="6">
      <vt:variant>
        <vt:lpstr>Fonts used</vt:lpstr>
      </vt:variant>
      <vt:variant>
        <vt:i4>18</vt:i4>
      </vt:variant>
      <vt:variant>
        <vt:lpstr>Theme</vt:lpstr>
      </vt:variant>
      <vt:variant>
        <vt:i4>1</vt:i4>
      </vt:variant>
      <vt:variant>
        <vt:lpstr>Slide Titles</vt:lpstr>
      </vt:variant>
      <vt:variant>
        <vt:i4>23</vt:i4>
      </vt:variant>
    </vt:vector>
  </HeadingPairs>
  <TitlesOfParts>
    <vt:vector baseType="lpstr" size="42">
      <vt:lpstr>Arial</vt:lpstr>
      <vt:lpstr>Calibri Light</vt:lpstr>
      <vt:lpstr>Calibri</vt:lpstr>
      <vt:lpstr>方正兰亭超细黑简体</vt:lpstr>
      <vt:lpstr>方正兰亭粗黑简体</vt:lpstr>
      <vt:lpstr>造字工房悦黑演示版常规体</vt:lpstr>
      <vt:lpstr>Impact</vt:lpstr>
      <vt:lpstr>华文细黑</vt:lpstr>
      <vt:lpstr>宋体</vt:lpstr>
      <vt:lpstr>冬青黑体简体中文 W3</vt:lpstr>
      <vt:lpstr>微软雅黑</vt:lpstr>
      <vt:lpstr>Gill Sans</vt:lpstr>
      <vt:lpstr>Lato Regular</vt:lpstr>
      <vt:lpstr>Agency FB</vt:lpstr>
      <vt:lpstr>Times New Roman</vt:lpstr>
      <vt:lpstr>张海山锐谐体2.0-授权联系：Samtype@QQ.com</vt:lpstr>
      <vt:lpstr>Aller Light</vt:lpstr>
      <vt:lpstr>迷你简粗倩</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20.0400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2016-12-27T02:38:48Z</dcterms:created>
  <cp:lastModifiedBy>优品PPT</cp:lastModifiedBy>
  <dcterms:modified xsi:type="dcterms:W3CDTF">2021-08-20T11:15:22Z</dcterms:modified>
  <cp:revision>6</cp:revision>
  <dc:title>PowerPoint 演示文稿</dc:title>
</cp:coreProperties>
</file>